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a:t>
            </a:r>
            <a:r>
              <a:rPr lang="en-US" dirty="0" err="1" smtClean="0"/>
              <a:t>Behaviour</a:t>
            </a:r>
            <a:r>
              <a:rPr lang="en-US" dirty="0" smtClean="0"/>
              <a:t> Analysis</a:t>
            </a:r>
            <a:endParaRPr lang="en-US" dirty="0"/>
          </a:p>
        </p:txBody>
      </p:sp>
      <p:sp>
        <p:nvSpPr>
          <p:cNvPr id="3" name="Subtitle 2"/>
          <p:cNvSpPr>
            <a:spLocks noGrp="1"/>
          </p:cNvSpPr>
          <p:nvPr>
            <p:ph type="subTitle" idx="1"/>
          </p:nvPr>
        </p:nvSpPr>
        <p:spPr/>
        <p:txBody>
          <a:bodyPr/>
          <a:lstStyle/>
          <a:p>
            <a:r>
              <a:rPr lang="en-US" dirty="0" smtClean="0"/>
              <a:t>By,</a:t>
            </a:r>
          </a:p>
          <a:p>
            <a:r>
              <a:rPr lang="en-US" dirty="0" err="1" smtClean="0"/>
              <a:t>Manikandan.K</a:t>
            </a:r>
            <a:endParaRPr lang="en-US" dirty="0"/>
          </a:p>
        </p:txBody>
      </p:sp>
    </p:spTree>
    <p:extLst>
      <p:ext uri="{BB962C8B-B14F-4D97-AF65-F5344CB8AC3E}">
        <p14:creationId xmlns:p14="http://schemas.microsoft.com/office/powerpoint/2010/main" val="22713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 the Marketing Manager</a:t>
            </a:r>
            <a:endParaRPr lang="en-US" dirty="0"/>
          </a:p>
        </p:txBody>
      </p:sp>
      <p:sp>
        <p:nvSpPr>
          <p:cNvPr id="3" name="Content Placeholder 2"/>
          <p:cNvSpPr>
            <a:spLocks noGrp="1"/>
          </p:cNvSpPr>
          <p:nvPr>
            <p:ph idx="1"/>
          </p:nvPr>
        </p:nvSpPr>
        <p:spPr/>
        <p:txBody>
          <a:bodyPr>
            <a:normAutofit/>
          </a:bodyPr>
          <a:lstStyle/>
          <a:p>
            <a:r>
              <a:rPr lang="en-US" dirty="0" smtClean="0"/>
              <a:t>Hi Jane,</a:t>
            </a:r>
          </a:p>
          <a:p>
            <a:pPr marL="457200" lvl="1" indent="0">
              <a:buNone/>
            </a:pPr>
            <a:r>
              <a:rPr lang="en-US" dirty="0" smtClean="0"/>
              <a:t>	We have </a:t>
            </a:r>
            <a:r>
              <a:rPr lang="en-US" dirty="0" err="1" smtClean="0"/>
              <a:t>analysed</a:t>
            </a:r>
            <a:r>
              <a:rPr lang="en-US" dirty="0" smtClean="0"/>
              <a:t> the data and we have some findings which I believe it would help you to find the answers for your questions. Please find below the findings of our analysis.</a:t>
            </a:r>
          </a:p>
          <a:p>
            <a:pPr lvl="1"/>
            <a:r>
              <a:rPr lang="en-US" dirty="0" smtClean="0"/>
              <a:t>The main factor--s which keeps the customers engaged is the Home page. Around 40 people spends an average of 160 minutes in Homepage.</a:t>
            </a:r>
          </a:p>
          <a:p>
            <a:pPr lvl="1"/>
            <a:r>
              <a:rPr lang="en-US" dirty="0" smtClean="0"/>
              <a:t>All the Customers are dropping off during the checkout time.</a:t>
            </a:r>
          </a:p>
          <a:p>
            <a:pPr lvl="1"/>
            <a:r>
              <a:rPr lang="en-US" dirty="0" smtClean="0"/>
              <a:t>The products which are rated by the more customers are preferred by more customers. </a:t>
            </a:r>
          </a:p>
          <a:p>
            <a:pPr marL="457200" lvl="1" indent="0">
              <a:buNone/>
            </a:pPr>
            <a:r>
              <a:rPr lang="en-US" dirty="0" smtClean="0"/>
              <a:t>Regards,</a:t>
            </a:r>
          </a:p>
          <a:p>
            <a:pPr marL="457200" lvl="1" indent="0">
              <a:buNone/>
            </a:pPr>
            <a:r>
              <a:rPr lang="en-US" dirty="0" err="1" smtClean="0"/>
              <a:t>Manikandan.K</a:t>
            </a:r>
            <a:endParaRPr lang="en-US" dirty="0" smtClean="0"/>
          </a:p>
        </p:txBody>
      </p:sp>
    </p:spTree>
    <p:extLst>
      <p:ext uri="{BB962C8B-B14F-4D97-AF65-F5344CB8AC3E}">
        <p14:creationId xmlns:p14="http://schemas.microsoft.com/office/powerpoint/2010/main" val="245153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 the Customer Experience Manager</a:t>
            </a:r>
            <a:endParaRPr lang="en-US" dirty="0"/>
          </a:p>
        </p:txBody>
      </p:sp>
      <p:sp>
        <p:nvSpPr>
          <p:cNvPr id="5" name="Content Placeholder 4"/>
          <p:cNvSpPr>
            <a:spLocks noGrp="1"/>
          </p:cNvSpPr>
          <p:nvPr>
            <p:ph idx="1"/>
          </p:nvPr>
        </p:nvSpPr>
        <p:spPr/>
        <p:txBody>
          <a:bodyPr>
            <a:normAutofit fontScale="85000" lnSpcReduction="20000"/>
          </a:bodyPr>
          <a:lstStyle/>
          <a:p>
            <a:pPr marL="0" indent="0">
              <a:buNone/>
            </a:pPr>
            <a:r>
              <a:rPr lang="en-US" dirty="0" smtClean="0"/>
              <a:t>Hi John,</a:t>
            </a:r>
            <a:endParaRPr lang="en-US" dirty="0"/>
          </a:p>
          <a:p>
            <a:pPr marL="457200" lvl="1" indent="0">
              <a:buNone/>
            </a:pPr>
            <a:r>
              <a:rPr lang="en-US" dirty="0"/>
              <a:t>	</a:t>
            </a:r>
            <a:r>
              <a:rPr lang="en-US" dirty="0" smtClean="0"/>
              <a:t>We </a:t>
            </a:r>
            <a:r>
              <a:rPr lang="en-US" dirty="0"/>
              <a:t>have </a:t>
            </a:r>
            <a:r>
              <a:rPr lang="en-US" dirty="0" err="1"/>
              <a:t>analysed</a:t>
            </a:r>
            <a:r>
              <a:rPr lang="en-US" dirty="0"/>
              <a:t> the data and we have some findings which I believe it would help you to find the answers for your questions. Please find below the findings of our analysis.</a:t>
            </a:r>
          </a:p>
          <a:p>
            <a:pPr lvl="1"/>
            <a:r>
              <a:rPr lang="en-US" dirty="0" smtClean="0"/>
              <a:t>Many people said that their experience was usual and nothing special, try to give some interesting offers or coupons so that people will show interest in product engagement.</a:t>
            </a:r>
          </a:p>
          <a:p>
            <a:pPr lvl="1"/>
            <a:r>
              <a:rPr lang="en-US" dirty="0" smtClean="0"/>
              <a:t>And some people finds that product is not worth the price and 1 had a experience of poor performance of the product. Kindly check and work on the areas to attract more customers.</a:t>
            </a:r>
          </a:p>
          <a:p>
            <a:pPr lvl="1"/>
            <a:r>
              <a:rPr lang="en-US" dirty="0" smtClean="0"/>
              <a:t>Many people have said that their overall experience was good from packing to performance of the product, but kindly check whether the price of the product can be reduced as many has said that the product is not worth the money.</a:t>
            </a: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Regards,</a:t>
            </a:r>
          </a:p>
          <a:p>
            <a:pPr marL="0" indent="0">
              <a:buNone/>
            </a:pPr>
            <a:r>
              <a:rPr lang="en-US" dirty="0" err="1" smtClean="0"/>
              <a:t>Manikandan.K</a:t>
            </a:r>
            <a:endParaRPr lang="en-US" dirty="0" smtClean="0"/>
          </a:p>
        </p:txBody>
      </p:sp>
    </p:spTree>
    <p:extLst>
      <p:ext uri="{BB962C8B-B14F-4D97-AF65-F5344CB8AC3E}">
        <p14:creationId xmlns:p14="http://schemas.microsoft.com/office/powerpoint/2010/main" val="871998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635"/>
          </a:xfrm>
        </p:spPr>
        <p:txBody>
          <a:bodyPr>
            <a:normAutofit fontScale="90000"/>
          </a:bodyPr>
          <a:lstStyle/>
          <a:p>
            <a:r>
              <a:rPr lang="en-US" dirty="0" smtClean="0"/>
              <a:t>Steps followed :</a:t>
            </a:r>
            <a:endParaRPr lang="en-US" dirty="0"/>
          </a:p>
        </p:txBody>
      </p:sp>
      <p:sp>
        <p:nvSpPr>
          <p:cNvPr id="3" name="Content Placeholder 2"/>
          <p:cNvSpPr>
            <a:spLocks noGrp="1"/>
          </p:cNvSpPr>
          <p:nvPr>
            <p:ph idx="1"/>
          </p:nvPr>
        </p:nvSpPr>
        <p:spPr>
          <a:xfrm>
            <a:off x="677334" y="1210235"/>
            <a:ext cx="8596668" cy="3880773"/>
          </a:xfrm>
        </p:spPr>
        <p:txBody>
          <a:bodyPr/>
          <a:lstStyle/>
          <a:p>
            <a:pPr lvl="1"/>
            <a:r>
              <a:rPr lang="en-US" dirty="0" smtClean="0"/>
              <a:t>First CSV files are loaded into SQL.</a:t>
            </a:r>
          </a:p>
          <a:p>
            <a:pPr lvl="1"/>
            <a:r>
              <a:rPr lang="en-US" dirty="0" smtClean="0"/>
              <a:t>Tables were created in SQL.</a:t>
            </a:r>
          </a:p>
          <a:p>
            <a:pPr lvl="1"/>
            <a:r>
              <a:rPr lang="en-US" dirty="0" smtClean="0"/>
              <a:t>Those tables were exported to Python from SQL.</a:t>
            </a:r>
          </a:p>
          <a:p>
            <a:pPr lvl="1"/>
            <a:r>
              <a:rPr lang="en-US" dirty="0" smtClean="0"/>
              <a:t>Those tables were collated using JOINS to extract relevant data's.</a:t>
            </a:r>
          </a:p>
          <a:p>
            <a:pPr lvl="1"/>
            <a:r>
              <a:rPr lang="en-US" dirty="0" smtClean="0"/>
              <a:t>Using those data’s some of the below findings were </a:t>
            </a:r>
            <a:r>
              <a:rPr lang="en-US" dirty="0" err="1" smtClean="0"/>
              <a:t>extraceted</a:t>
            </a:r>
            <a:r>
              <a:rPr lang="en-US" dirty="0" smtClean="0"/>
              <a:t>,</a:t>
            </a:r>
          </a:p>
          <a:p>
            <a:pPr lvl="3">
              <a:buFont typeface="Wingdings" panose="05000000000000000000" pitchFamily="2" charset="2"/>
              <a:buChar char="q"/>
            </a:pPr>
            <a:r>
              <a:rPr lang="en-US" dirty="0" err="1" smtClean="0"/>
              <a:t>Dropoff</a:t>
            </a:r>
            <a:r>
              <a:rPr lang="en-US" dirty="0" smtClean="0"/>
              <a:t> points</a:t>
            </a:r>
          </a:p>
          <a:p>
            <a:pPr lvl="3">
              <a:buFont typeface="Wingdings" panose="05000000000000000000" pitchFamily="2" charset="2"/>
              <a:buChar char="q"/>
            </a:pPr>
            <a:r>
              <a:rPr lang="en-US" dirty="0" smtClean="0"/>
              <a:t>Duration spent on each stage</a:t>
            </a:r>
          </a:p>
          <a:p>
            <a:pPr lvl="3">
              <a:buFont typeface="Wingdings" panose="05000000000000000000" pitchFamily="2" charset="2"/>
              <a:buChar char="q"/>
            </a:pPr>
            <a:r>
              <a:rPr lang="en-US" dirty="0" smtClean="0"/>
              <a:t>Ratings of the product</a:t>
            </a:r>
          </a:p>
          <a:p>
            <a:pPr lvl="3">
              <a:buFont typeface="Wingdings" panose="05000000000000000000" pitchFamily="2" charset="2"/>
              <a:buChar char="q"/>
            </a:pPr>
            <a:r>
              <a:rPr lang="en-US" dirty="0" smtClean="0"/>
              <a:t>Product performance</a:t>
            </a:r>
          </a:p>
          <a:p>
            <a:pPr lvl="3">
              <a:buFont typeface="Wingdings" panose="05000000000000000000" pitchFamily="2" charset="2"/>
              <a:buChar char="q"/>
            </a:pPr>
            <a:r>
              <a:rPr lang="en-US" dirty="0" smtClean="0"/>
              <a:t>Customer retention rate</a:t>
            </a:r>
          </a:p>
          <a:p>
            <a:pPr lvl="3">
              <a:buFont typeface="Wingdings" panose="05000000000000000000" pitchFamily="2" charset="2"/>
              <a:buChar char="q"/>
            </a:pPr>
            <a:r>
              <a:rPr lang="en-US" dirty="0" smtClean="0"/>
              <a:t>Region wise best products</a:t>
            </a:r>
          </a:p>
        </p:txBody>
      </p:sp>
    </p:spTree>
    <p:extLst>
      <p:ext uri="{BB962C8B-B14F-4D97-AF65-F5344CB8AC3E}">
        <p14:creationId xmlns:p14="http://schemas.microsoft.com/office/powerpoint/2010/main" val="423518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9965"/>
            <a:ext cx="8596668" cy="5651397"/>
          </a:xfrm>
        </p:spPr>
        <p:txBody>
          <a:bodyPr/>
          <a:lstStyle/>
          <a:p>
            <a:r>
              <a:rPr lang="en-US" dirty="0" smtClean="0"/>
              <a:t>And finally with extracted data’s, solutions for both Marketing manager and Customer Experience manager were given to them separately.</a:t>
            </a:r>
          </a:p>
          <a:p>
            <a:r>
              <a:rPr lang="en-US" dirty="0" smtClean="0"/>
              <a:t>Some of key areas for improvement were highlighted to both to work on those to increase customer experience </a:t>
            </a:r>
            <a:r>
              <a:rPr lang="en-US" smtClean="0"/>
              <a:t>and engagement.</a:t>
            </a:r>
            <a:endParaRPr lang="en-US" dirty="0" smtClean="0"/>
          </a:p>
          <a:p>
            <a:endParaRPr lang="en-US" dirty="0"/>
          </a:p>
        </p:txBody>
      </p:sp>
    </p:spTree>
    <p:extLst>
      <p:ext uri="{BB962C8B-B14F-4D97-AF65-F5344CB8AC3E}">
        <p14:creationId xmlns:p14="http://schemas.microsoft.com/office/powerpoint/2010/main" val="203693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Thankyou</a:t>
            </a:r>
            <a:endParaRPr lang="en-US" dirty="0"/>
          </a:p>
        </p:txBody>
      </p:sp>
      <p:sp>
        <p:nvSpPr>
          <p:cNvPr id="5" name="Subtitle 4"/>
          <p:cNvSpPr>
            <a:spLocks noGrp="1"/>
          </p:cNvSpPr>
          <p:nvPr>
            <p:ph type="subTitle" idx="1"/>
          </p:nvPr>
        </p:nvSpPr>
        <p:spPr/>
        <p:txBody>
          <a:bodyPr/>
          <a:lstStyle/>
          <a:p>
            <a:r>
              <a:rPr lang="en-US" dirty="0" smtClean="0"/>
              <a:t>By,</a:t>
            </a:r>
          </a:p>
          <a:p>
            <a:r>
              <a:rPr lang="en-US" dirty="0" err="1" smtClean="0"/>
              <a:t>Manikandan</a:t>
            </a:r>
            <a:r>
              <a:rPr lang="en-US" dirty="0" smtClean="0"/>
              <a:t>. K</a:t>
            </a:r>
            <a:endParaRPr lang="en-US" dirty="0"/>
          </a:p>
        </p:txBody>
      </p:sp>
    </p:spTree>
    <p:extLst>
      <p:ext uri="{BB962C8B-B14F-4D97-AF65-F5344CB8AC3E}">
        <p14:creationId xmlns:p14="http://schemas.microsoft.com/office/powerpoint/2010/main" val="41912053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547</TotalTime>
  <Words>137</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Wingdings</vt:lpstr>
      <vt:lpstr>Wingdings 3</vt:lpstr>
      <vt:lpstr>Facet</vt:lpstr>
      <vt:lpstr>Customer Behaviour Analysis</vt:lpstr>
      <vt:lpstr>To the Marketing Manager</vt:lpstr>
      <vt:lpstr>To the Customer Experience Manager</vt:lpstr>
      <vt:lpstr>Steps followed :</vt:lpstr>
      <vt:lpstr>PowerPoint Presentation</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Behaviour Analysis</dc:title>
  <dc:creator>ani mani</dc:creator>
  <cp:lastModifiedBy>ani mani</cp:lastModifiedBy>
  <cp:revision>13</cp:revision>
  <dcterms:created xsi:type="dcterms:W3CDTF">2025-04-13T01:05:40Z</dcterms:created>
  <dcterms:modified xsi:type="dcterms:W3CDTF">2025-04-13T10:12:43Z</dcterms:modified>
</cp:coreProperties>
</file>