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s/comment1.xml" ContentType="application/vnd.openxmlformats-officedocument.presentationml.comments+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ommentAuthors.xml" ContentType="application/vnd.openxmlformats-officedocument.presentationml.comme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commentAuthors.xml><?xml version="1.0" encoding="utf-8"?>
<p:cmAuthorLst xmlns:p="http://schemas.openxmlformats.org/presentationml/2006/main">
  <p:cmAuthor id="1" name="Unknown User"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5"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 Id="rId17" Type="http://schemas.openxmlformats.org/officeDocument/2006/relationships/commentAuthors" Target="commentAuthors.xml"/></Relationships>
</file>

<file path=ppt/comments/comment1.xml><?xml version="1.0" encoding="utf-8"?>
<p:cmLst xmlns:p="http://schemas.openxmlformats.org/presentationml/2006/main" xmlns:r="http://schemas.openxmlformats.org/officeDocument/2006/relationships" xmlns:a="http://schemas.openxmlformats.org/drawingml/2006/main">
  <p:cm authorId="1" dt="2024-04-02T12:37:37.221" idx="1">
    <p:pos x="7726" y="69"/>
    <p:text>The Introduction of numerous cloud based services and geographically dispersed cloud service providers, sensitive information of different entities are normally stored in remote servers.
Locations with the possibilities of being exposed to unwanted parties in situations where the cloud servers storing those information are compromised.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ctrTitle"/>
          </p:nvPr>
        </p:nvSpPr>
        <p:spPr>
          <a:xfrm rot="0">
            <a:off x="1524000" y="1122363"/>
            <a:ext cx="9144000" cy="238760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Calibri Light" pitchFamily="0" charset="0"/>
                <a:ea typeface="等线 Light" pitchFamily="0" charset="0"/>
                <a:cs typeface="Lucida Sans" pitchFamily="0" charset="0"/>
              </a:rPr>
              <a:t>Click to edit Master title style</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8" name="文本框"/>
          <p:cNvSpPr>
            <a:spLocks noGrp="1"/>
          </p:cNvSpPr>
          <p:nvPr>
            <p:ph type="subTitle" idx="1"/>
          </p:nvPr>
        </p:nvSpPr>
        <p:spPr>
          <a:xfrm rot="0">
            <a:off x="1524000" y="3602038"/>
            <a:ext cx="9144000" cy="165576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pitchFamily="0" charset="0"/>
              </a:rPr>
              <a:t>Click to edit Master subtitle style</a:t>
            </a:r>
            <a:endParaRPr lang="zh-CN" altLang="en-US" sz="2400" b="0" i="0" u="none" strike="noStrike" kern="1200" cap="none" spc="0" baseline="0">
              <a:solidFill>
                <a:schemeClr val="tx1"/>
              </a:solidFill>
              <a:latin typeface="Calibri" pitchFamily="0" charset="0"/>
              <a:ea typeface="等线" pitchFamily="0" charset="0"/>
              <a:cs typeface="Lucida Sans" pitchFamily="0" charset="0"/>
            </a:endParaRPr>
          </a:p>
        </p:txBody>
      </p:sp>
      <p:sp>
        <p:nvSpPr>
          <p:cNvPr id="9" name="文本框"/>
          <p:cNvSpPr>
            <a:spLocks noGrp="1"/>
          </p:cNvSpPr>
          <p:nvPr>
            <p:ph type="dt" idx="10"/>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10" name="文本框"/>
          <p:cNvSpPr>
            <a:spLocks noGrp="1"/>
          </p:cNvSpPr>
          <p:nvPr>
            <p:ph type="ftr"/>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11" name="文本框"/>
          <p:cNvSpPr>
            <a:spLocks noGrp="1"/>
          </p:cNvSpPr>
          <p:nvPr>
            <p:ph type="sldNum"/>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5460655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863989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977187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8"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9" name="文本框"/>
          <p:cNvSpPr>
            <a:spLocks xmlns:a="http://schemas.openxmlformats.org/drawingml/2006/main" noGrp="1"/>
          </p:cNvSpPr>
          <p:nvPr>
            <p:ph type="body" idx="1"/>
          </p:nvPr>
        </p:nvSpPr>
        <p:spPr>
          <a:xfrm xmlns:a="http://schemas.openxmlformats.org/drawingml/2006/main" rot="0">
            <a:off x="838200" y="1825625"/>
            <a:ext cx="10515600" cy="43513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20"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等线" pitchFamily="0" charset="0"/>
              <a:cs typeface="Calibri" pitchFamily="0" charset="0"/>
            </a:endParaRPr>
          </a:p>
        </p:txBody>
      </p:sp>
      <p:sp>
        <p:nvSpPr>
          <p:cNvPr id="21"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等线" pitchFamily="0" charset="0"/>
              <a:cs typeface="Calibri" pitchFamily="0" charset="0"/>
            </a:endParaRPr>
          </a:p>
        </p:txBody>
      </p:sp>
      <p:sp>
        <p:nvSpPr>
          <p:cNvPr id="22"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4470715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022012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19003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475782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4840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632141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309821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409654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796648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等线" pitchFamily="0" charset="0"/>
                <a:cs typeface="Calibri" pitchFamily="0" charset="0"/>
              </a:rPr>
              <a:t>4/5/2024</a:t>
            </a:fld>
            <a:endParaRPr lang="zh-CN" altLang="en-US" sz="1200">
              <a:solidFill>
                <a:srgbClr val="898989"/>
              </a:solidFill>
              <a:latin typeface="Calibri" pitchFamily="0" charset="0"/>
              <a:ea typeface="等线" pitchFamily="0" charset="0"/>
              <a:cs typeface="Calibri" pitchFamily="0" charset="0"/>
            </a:endParaRPr>
          </a:p>
        </p:txBody>
      </p:sp>
      <p:sp>
        <p:nvSpPr>
          <p:cNvPr id="5"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等线" pitchFamily="0" charset="0"/>
              <a:cs typeface="Calibri" pitchFamily="0" charset="0"/>
            </a:endParaRPr>
          </a:p>
        </p:txBody>
      </p:sp>
      <p:sp>
        <p:nvSpPr>
          <p:cNvPr id="6" name="文本框"/>
          <p:cNvSpPr>
            <a:spLocks noGrp="1"/>
          </p:cNvSpPr>
          <p:nvPr>
            <p:ph type="sldNum" idx="4"/>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8910975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pitchFamily="0" charset="0"/>
          <a:ea typeface="等线 Light" pitchFamily="0" charset="0"/>
          <a:cs typeface="Calibri Light"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pitchFamily="0" charset="0"/>
          <a:ea typeface="等线" pitchFamily="0" charset="0"/>
          <a:cs typeface="Calibri"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pitchFamily="0" charset="0"/>
          <a:ea typeface="等线" pitchFamily="0" charset="0"/>
          <a:cs typeface="Calibri"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pitchFamily="0" charset="0"/>
          <a:ea typeface="等线" pitchFamily="0" charset="0"/>
          <a:cs typeface="Calibri"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3.jpeg"/><Relationship Id="rId2" Type="http://schemas.openxmlformats.org/officeDocument/2006/relationships/slideLayout" Target="../slideLayouts/slideLayout12.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image" Target="../media/4.jpeg"/><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image" Target="../media/3.jpeg"/><Relationship Id="rId2"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5.jpeg"/><Relationship Id="rId2"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7.jpe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13" name="矩形"/>
          <p:cNvSpPr>
            <a:spLocks/>
          </p:cNvSpPr>
          <p:nvPr/>
        </p:nvSpPr>
        <p:spPr>
          <a:xfrm rot="0">
            <a:off x="2324099" y="0"/>
            <a:ext cx="8470900" cy="1548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9600" b="0" i="0" u="none" strike="noStrike" kern="1200" cap="none" spc="0" baseline="0">
                <a:solidFill>
                  <a:schemeClr val="bg1"/>
                </a:solidFill>
                <a:latin typeface="Calibri" pitchFamily="0" charset="0"/>
                <a:ea typeface="等线" pitchFamily="0" charset="0"/>
                <a:cs typeface="Calibri" pitchFamily="0" charset="0"/>
              </a:rPr>
              <a:t>Clouds security </a:t>
            </a:r>
            <a:endParaRPr lang="zh-CN" altLang="en-US" sz="9600" b="0" i="0" u="none" strike="noStrike" kern="1200" cap="none" spc="0" baseline="0">
              <a:solidFill>
                <a:schemeClr val="bg1"/>
              </a:solidFill>
              <a:latin typeface="Calibri" pitchFamily="0" charset="0"/>
              <a:ea typeface="等线" pitchFamily="0" charset="0"/>
              <a:cs typeface="Calibri" pitchFamily="0" charset="0"/>
            </a:endParaRPr>
          </a:p>
        </p:txBody>
      </p:sp>
      <p:sp>
        <p:nvSpPr>
          <p:cNvPr id="14" name="矩形"/>
          <p:cNvSpPr>
            <a:spLocks/>
          </p:cNvSpPr>
          <p:nvPr/>
        </p:nvSpPr>
        <p:spPr>
          <a:xfrm rot="0">
            <a:off x="1308099" y="2848429"/>
            <a:ext cx="3699327" cy="2520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Student Name:</a:t>
            </a:r>
            <a:endParaRPr lang="en-US" altLang="zh-CN" sz="32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endParaRPr lang="en-US" altLang="zh-CN" sz="32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College Name:</a:t>
            </a:r>
            <a:endParaRPr lang="en-US" altLang="zh-CN" sz="32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endParaRPr lang="en-US" altLang="zh-CN" sz="32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Deparment    :</a:t>
            </a:r>
            <a:endParaRPr lang="zh-CN" altLang="en-US" sz="3200" b="0" i="0" u="none" strike="noStrike" kern="1200" cap="none" spc="0" baseline="0">
              <a:solidFill>
                <a:schemeClr val="bg1"/>
              </a:solidFill>
              <a:latin typeface="Calibri" pitchFamily="0" charset="0"/>
              <a:ea typeface="等线" pitchFamily="0" charset="0"/>
              <a:cs typeface="Calibri" pitchFamily="0" charset="0"/>
            </a:endParaRPr>
          </a:p>
        </p:txBody>
      </p:sp>
      <p:sp>
        <p:nvSpPr>
          <p:cNvPr id="15" name="矩形"/>
          <p:cNvSpPr>
            <a:spLocks/>
          </p:cNvSpPr>
          <p:nvPr/>
        </p:nvSpPr>
        <p:spPr>
          <a:xfrm rot="0">
            <a:off x="3820885" y="2844225"/>
            <a:ext cx="4089400"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 </a:t>
            </a:r>
            <a:r>
              <a:rPr lang="en-US" altLang="zh-CN" sz="3200" b="0" i="0" u="none" strike="noStrike" kern="1200" cap="none" spc="0" baseline="0">
                <a:solidFill>
                  <a:schemeClr val="bg1"/>
                </a:solidFill>
                <a:latin typeface="Calibri" pitchFamily="0" charset="0"/>
                <a:ea typeface="等线" pitchFamily="0" charset="0"/>
                <a:cs typeface="Calibri" pitchFamily="0" charset="0"/>
              </a:rPr>
              <a:t>N.Manikandasriram</a:t>
            </a:r>
            <a:endParaRPr lang="zh-CN" altLang="en-US" sz="3200" b="0" i="0" u="none" strike="noStrike" kern="1200" cap="none" spc="0" baseline="0">
              <a:solidFill>
                <a:schemeClr val="bg1"/>
              </a:solidFill>
              <a:latin typeface="Calibri" pitchFamily="0" charset="0"/>
              <a:ea typeface="等线" pitchFamily="0" charset="0"/>
              <a:cs typeface="Calibri" pitchFamily="0" charset="0"/>
            </a:endParaRPr>
          </a:p>
        </p:txBody>
      </p:sp>
      <p:sp>
        <p:nvSpPr>
          <p:cNvPr id="16" name="矩形"/>
          <p:cNvSpPr>
            <a:spLocks/>
          </p:cNvSpPr>
          <p:nvPr/>
        </p:nvSpPr>
        <p:spPr>
          <a:xfrm rot="0">
            <a:off x="3820885" y="3864125"/>
            <a:ext cx="6335486"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 The kavery Engineering college </a:t>
            </a:r>
            <a:endParaRPr lang="zh-CN" altLang="en-US" sz="3200" b="0" i="0" u="none" strike="noStrike" kern="1200" cap="none" spc="0" baseline="0">
              <a:solidFill>
                <a:schemeClr val="bg1"/>
              </a:solidFill>
              <a:latin typeface="Calibri" pitchFamily="0" charset="0"/>
              <a:ea typeface="等线" pitchFamily="0" charset="0"/>
              <a:cs typeface="Calibri" pitchFamily="0" charset="0"/>
            </a:endParaRPr>
          </a:p>
        </p:txBody>
      </p:sp>
      <p:sp>
        <p:nvSpPr>
          <p:cNvPr id="17" name="矩形"/>
          <p:cNvSpPr>
            <a:spLocks/>
          </p:cNvSpPr>
          <p:nvPr/>
        </p:nvSpPr>
        <p:spPr>
          <a:xfrm rot="0">
            <a:off x="3820885" y="4703565"/>
            <a:ext cx="6030685" cy="10629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 B. E. Computer science and    Engineering </a:t>
            </a:r>
            <a:endParaRPr lang="zh-CN" altLang="en-US" sz="32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2494611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48"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49" name="矩形"/>
          <p:cNvSpPr>
            <a:spLocks/>
          </p:cNvSpPr>
          <p:nvPr/>
        </p:nvSpPr>
        <p:spPr>
          <a:xfrm rot="0">
            <a:off x="1498600" y="199572"/>
            <a:ext cx="11056258" cy="175432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Users /customers expect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50" name="矩形"/>
          <p:cNvSpPr>
            <a:spLocks/>
          </p:cNvSpPr>
          <p:nvPr/>
        </p:nvSpPr>
        <p:spPr>
          <a:xfrm rot="0">
            <a:off x="1048657" y="2598003"/>
            <a:ext cx="10094686" cy="378565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Strong overall security offered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Suite of security solutions offered.</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⭐Encryption key management features offered.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Available of fine control.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9167904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51"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52" name="矩形"/>
          <p:cNvSpPr>
            <a:spLocks/>
          </p:cNvSpPr>
          <p:nvPr/>
        </p:nvSpPr>
        <p:spPr>
          <a:xfrm rot="0">
            <a:off x="3657599" y="2789312"/>
            <a:ext cx="8733972"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9600" b="0" i="0" u="none" strike="noStrike" kern="1200" cap="none" spc="0" baseline="0">
                <a:solidFill>
                  <a:schemeClr val="bg1"/>
                </a:solidFill>
                <a:latin typeface="Calibri" pitchFamily="0" charset="0"/>
                <a:ea typeface="等线" pitchFamily="0" charset="0"/>
                <a:cs typeface="Calibri" pitchFamily="0" charset="0"/>
              </a:rPr>
              <a:t>Thank you </a:t>
            </a:r>
            <a:endParaRPr lang="zh-CN" altLang="en-US" sz="96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6648958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3"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24" name="矩形"/>
          <p:cNvSpPr>
            <a:spLocks/>
          </p:cNvSpPr>
          <p:nvPr/>
        </p:nvSpPr>
        <p:spPr>
          <a:xfrm rot="0">
            <a:off x="5526314" y="2823028"/>
            <a:ext cx="1828800" cy="1828800"/>
          </a:xfrm>
          <a:prstGeom prst="rect"/>
          <a:noFill/>
          <a:ln w="12700" cmpd="sng" cap="flat">
            <a:noFill/>
            <a:prstDash val="solid"/>
            <a:miter/>
          </a:ln>
        </p:spPr>
      </p:sp>
      <p:sp>
        <p:nvSpPr>
          <p:cNvPr id="25" name="矩形"/>
          <p:cNvSpPr>
            <a:spLocks/>
          </p:cNvSpPr>
          <p:nvPr/>
        </p:nvSpPr>
        <p:spPr>
          <a:xfrm rot="0">
            <a:off x="5181599" y="2514600"/>
            <a:ext cx="1828800" cy="1828800"/>
          </a:xfrm>
          <a:prstGeom prst="rect"/>
          <a:noFill/>
          <a:ln w="12700" cmpd="sng" cap="flat">
            <a:noFill/>
            <a:prstDash val="solid"/>
            <a:miter/>
          </a:ln>
        </p:spPr>
      </p:sp>
      <p:sp>
        <p:nvSpPr>
          <p:cNvPr id="26" name="矩形"/>
          <p:cNvSpPr>
            <a:spLocks/>
          </p:cNvSpPr>
          <p:nvPr/>
        </p:nvSpPr>
        <p:spPr>
          <a:xfrm flipV="1" rot="10800000">
            <a:off x="1153885" y="920621"/>
            <a:ext cx="9579428" cy="48920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0" i="0" u="none" strike="noStrike" kern="1200" cap="none" spc="0" baseline="0">
                <a:solidFill>
                  <a:schemeClr val="tx1"/>
                </a:solidFill>
                <a:latin typeface="Calibri" pitchFamily="0" charset="0"/>
                <a:ea typeface="等线" pitchFamily="0" charset="0"/>
                <a:cs typeface="Calibri" pitchFamily="0" charset="0"/>
              </a:rPr>
              <a:t>◾</a:t>
            </a:r>
            <a:r>
              <a:rPr lang="en-US" altLang="zh-CN" sz="4000" b="0" i="0" u="none" strike="noStrike" kern="1200" cap="none" spc="0" baseline="0">
                <a:solidFill>
                  <a:schemeClr val="bg1"/>
                </a:solidFill>
                <a:latin typeface="Calibri" pitchFamily="0" charset="0"/>
                <a:ea typeface="等线" pitchFamily="0" charset="0"/>
                <a:cs typeface="Calibri" pitchFamily="0" charset="0"/>
              </a:rPr>
              <a:t>Introduction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◾solutions of issues in cloud security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◾future of cloud security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◾security and privacy issues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◾challenges of cloud security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◾important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◾associated with cloud security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◾users /customers expect cloud security </a:t>
            </a:r>
            <a:endParaRPr lang="zh-CN" altLang="en-US" sz="40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850290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7" name="图片"/>
          <p:cNvPicPr>
            <a:picLocks noChangeAspect="1"/>
          </p:cNvPicPr>
          <p:nvPr/>
        </p:nvPicPr>
        <p:blipFill>
          <a:blip r:embed="rId1" cstate="print"/>
          <a:stretch>
            <a:fillRect/>
          </a:stretch>
        </p:blipFill>
        <p:spPr>
          <a:xfrm rot="0">
            <a:off x="72572" y="108857"/>
            <a:ext cx="12192000" cy="6858000"/>
          </a:xfrm>
          <a:prstGeom prst="rect"/>
          <a:noFill/>
          <a:ln w="12700" cmpd="sng" cap="flat">
            <a:noFill/>
            <a:prstDash val="solid"/>
            <a:miter/>
          </a:ln>
        </p:spPr>
      </p:pic>
      <p:sp>
        <p:nvSpPr>
          <p:cNvPr id="28" name="矩形"/>
          <p:cNvSpPr>
            <a:spLocks/>
          </p:cNvSpPr>
          <p:nvPr/>
        </p:nvSpPr>
        <p:spPr>
          <a:xfrm rot="0">
            <a:off x="3839027" y="373743"/>
            <a:ext cx="7282543"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INTRODUCTION</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29" name="矩形"/>
          <p:cNvSpPr>
            <a:spLocks/>
          </p:cNvSpPr>
          <p:nvPr/>
        </p:nvSpPr>
        <p:spPr>
          <a:xfrm rot="0">
            <a:off x="767443" y="1935317"/>
            <a:ext cx="10802257"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⭐The information of numerous cloud based services and geographically dispersed cloud service providers, sensitive information of different entities are normally stored in remote servers.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6109267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30" name="图片"/>
          <p:cNvPicPr>
            <a:picLocks noChangeAspect="1"/>
          </p:cNvPicPr>
          <p:nvPr/>
        </p:nvPicPr>
        <p:blipFill>
          <a:blip r:embed="rId1" cstate="print"/>
          <a:stretch>
            <a:fillRect/>
          </a:stretch>
        </p:blipFill>
        <p:spPr>
          <a:xfrm rot="0">
            <a:off x="18143" y="18143"/>
            <a:ext cx="12192000" cy="6985000"/>
          </a:xfrm>
          <a:prstGeom prst="rect"/>
          <a:noFill/>
          <a:ln w="12700" cmpd="sng" cap="flat">
            <a:noFill/>
            <a:prstDash val="solid"/>
            <a:miter/>
          </a:ln>
        </p:spPr>
      </p:pic>
      <p:sp>
        <p:nvSpPr>
          <p:cNvPr id="31" name="矩形"/>
          <p:cNvSpPr>
            <a:spLocks/>
          </p:cNvSpPr>
          <p:nvPr/>
        </p:nvSpPr>
        <p:spPr>
          <a:xfrm rot="0">
            <a:off x="1426028" y="273959"/>
            <a:ext cx="10584543"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Solution of Issues in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32" name="矩形"/>
          <p:cNvSpPr>
            <a:spLocks/>
          </p:cNvSpPr>
          <p:nvPr/>
        </p:nvSpPr>
        <p:spPr>
          <a:xfrm rot="0">
            <a:off x="491670" y="1868412"/>
            <a:ext cx="11918043"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⭐Network and security audits.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⭐Security threat assessments.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⭐secure network and infrastructure design.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⭐Data loss prevention for information in motion and at rest.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6727045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33"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34" name="矩形"/>
          <p:cNvSpPr>
            <a:spLocks/>
          </p:cNvSpPr>
          <p:nvPr/>
        </p:nvSpPr>
        <p:spPr>
          <a:xfrm rot="0">
            <a:off x="2472871" y="156029"/>
            <a:ext cx="7246257"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Future Of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35" name="矩形"/>
          <p:cNvSpPr>
            <a:spLocks/>
          </p:cNvSpPr>
          <p:nvPr/>
        </p:nvSpPr>
        <p:spPr>
          <a:xfrm rot="0">
            <a:off x="217714" y="1079359"/>
            <a:ext cx="11974285" cy="5882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⭐It is facing many challenges regarding the security of data.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⭐notification of this technology helps to secure the data.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⭐many recharge an this technology are taking place which eventually help this technology to expand it is scope in future leading to more secure data.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668739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36"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37" name="矩形"/>
          <p:cNvSpPr>
            <a:spLocks/>
          </p:cNvSpPr>
          <p:nvPr/>
        </p:nvSpPr>
        <p:spPr>
          <a:xfrm rot="0">
            <a:off x="2587169" y="183243"/>
            <a:ext cx="9895115"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Security and privacy issues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38" name="矩形"/>
          <p:cNvSpPr>
            <a:spLocks/>
          </p:cNvSpPr>
          <p:nvPr/>
        </p:nvSpPr>
        <p:spPr>
          <a:xfrm rot="0">
            <a:off x="415470" y="1905505"/>
            <a:ext cx="9895115"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⭐Its ensures it is user can use them at any time at any place.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⭐it means keeping use data secret in the cloud system .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3033841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39" name="图片"/>
          <p:cNvPicPr>
            <a:picLocks noChangeAspect="1"/>
          </p:cNvPicPr>
          <p:nvPr/>
        </p:nvPicPr>
        <p:blipFill>
          <a:blip r:embed="rId1" cstate="print"/>
          <a:stretch>
            <a:fillRect/>
          </a:stretch>
        </p:blipFill>
        <p:spPr>
          <a:xfrm rot="0">
            <a:off x="0" y="0"/>
            <a:ext cx="12192000" cy="6985000"/>
          </a:xfrm>
          <a:prstGeom prst="rect"/>
          <a:noFill/>
          <a:ln w="12700" cmpd="sng" cap="flat">
            <a:noFill/>
            <a:prstDash val="solid"/>
            <a:miter/>
          </a:ln>
        </p:spPr>
      </p:pic>
      <p:sp>
        <p:nvSpPr>
          <p:cNvPr id="40" name="矩形"/>
          <p:cNvSpPr>
            <a:spLocks/>
          </p:cNvSpPr>
          <p:nvPr/>
        </p:nvSpPr>
        <p:spPr>
          <a:xfrm rot="0">
            <a:off x="2260599" y="126999"/>
            <a:ext cx="10366830"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Challenge of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41" name="矩形"/>
          <p:cNvSpPr>
            <a:spLocks/>
          </p:cNvSpPr>
          <p:nvPr/>
        </p:nvSpPr>
        <p:spPr>
          <a:xfrm rot="0">
            <a:off x="315685" y="2070410"/>
            <a:ext cx="11168742"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Csps believes that security is end users issue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Lack of Awareness about cloud security</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⭐inconsistent network connections issues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⭐Lack of proper cloud security standards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0095127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42"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43" name="矩形"/>
          <p:cNvSpPr>
            <a:spLocks/>
          </p:cNvSpPr>
          <p:nvPr/>
        </p:nvSpPr>
        <p:spPr>
          <a:xfrm rot="0">
            <a:off x="1988457" y="126999"/>
            <a:ext cx="9332685" cy="92332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Important of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44" name="矩形"/>
          <p:cNvSpPr>
            <a:spLocks/>
          </p:cNvSpPr>
          <p:nvPr/>
        </p:nvSpPr>
        <p:spPr>
          <a:xfrm rot="0">
            <a:off x="1194706" y="2430671"/>
            <a:ext cx="10920185"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Increasing usage of cloud services in non – traditional sectors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⭐Rise in cloud service specific attacks.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⭐Rise in Employee mobility.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0796380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45"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46" name="矩形"/>
          <p:cNvSpPr>
            <a:spLocks/>
          </p:cNvSpPr>
          <p:nvPr/>
        </p:nvSpPr>
        <p:spPr>
          <a:xfrm rot="0">
            <a:off x="1952171" y="308428"/>
            <a:ext cx="9060544" cy="92333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Associated with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47" name="矩形"/>
          <p:cNvSpPr>
            <a:spLocks/>
          </p:cNvSpPr>
          <p:nvPr/>
        </p:nvSpPr>
        <p:spPr>
          <a:xfrm rot="0">
            <a:off x="1498599" y="1540186"/>
            <a:ext cx="10239830" cy="4524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Increasing partnership between csps and security solutions provides Expected .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IncreasingEmergence of cloud services specific security solutions provides.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4378200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Unknown User</dc:creator>
  <cp:lastModifiedBy>root</cp:lastModifiedBy>
  <cp:revision>11</cp:revision>
  <dcterms:created xsi:type="dcterms:W3CDTF">2024-04-02T05:47:40Z</dcterms:created>
  <dcterms:modified xsi:type="dcterms:W3CDTF">2024-04-05T06:19:26Z</dcterms:modified>
</cp:coreProperties>
</file>