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12/28/2021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MEDICHARLA-SRI.RAM-MANIKANT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mani3924/ShoppingCartCaseStudy"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9295622"/>
              </p:ext>
            </p:extLst>
          </p:nvPr>
        </p:nvGraphicFramePr>
        <p:xfrm>
          <a:off x="9229514" y="1185944"/>
          <a:ext cx="3038686" cy="491005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0793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3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43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Rest template</a:t>
                      </a:r>
                      <a:endParaRPr lang="en-US" sz="700" dirty="0">
                        <a:solidFill>
                          <a:schemeClr val="tx1"/>
                        </a:solidFill>
                      </a:endParaRPr>
                    </a:p>
                  </a:txBody>
                  <a:tcPr/>
                </a:tc>
                <a:extLst>
                  <a:ext uri="{0D108BD9-81ED-4DB2-BD59-A6C34878D82A}">
                    <a16:rowId xmlns:a16="http://schemas.microsoft.com/office/drawing/2014/main" val="3229840877"/>
                  </a:ext>
                </a:extLst>
              </a:tr>
              <a:tr h="66224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1916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724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976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079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t>
            </a:r>
            <a:r>
              <a:rPr lang="en-US" altLang="en-US" dirty="0"/>
              <a:t> Material-UI and Angular Bootstrap used for user interface.</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63662"/>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57670" y="1564493"/>
            <a:ext cx="4008438" cy="415851"/>
          </a:xfrm>
        </p:spPr>
        <p:txBody>
          <a:bodyPr/>
          <a:lstStyle/>
          <a:p>
            <a:pPr eaLnBrk="1" hangingPunct="1"/>
            <a:r>
              <a:rPr lang="nl-NL" altLang="nl-NL" dirty="0">
                <a:hlinkClick r:id="rId3"/>
              </a:rPr>
              <a:t>MEDICHARLA-SRI.RAM-MANIKANTA@CAPGEMINI.COM</a:t>
            </a:r>
            <a:endParaRPr lang="nl-NL" altLang="nl-NL" dirty="0"/>
          </a:p>
          <a:p>
            <a:pPr eaLnBrk="1" hangingPunct="1"/>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+91 7569473323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88430"/>
            <a:ext cx="4057650" cy="249317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Tailwind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MEDICHARLA SRI RAM MANIKANTA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996679"/>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6413"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29" y="547041"/>
            <a:ext cx="26815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a:solidFill>
                  <a:prstClr val="black"/>
                </a:solidFill>
                <a:latin typeface="Verdana" panose="020B0604030504040204" pitchFamily="34" charset="0"/>
              </a:rPr>
              <a:t>MASTER OF COMPUTER APPLICATIONS (MCA)</a:t>
            </a:r>
            <a:r>
              <a:rPr kumimoji="0" lang="en-US" altLang="nl-NL"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 : 2018- 2021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3" name="Picture Placeholder 12" descr="A picture containing person, wall, indoor&#10;&#10;Description automatically generated">
            <a:extLst>
              <a:ext uri="{FF2B5EF4-FFF2-40B4-BE49-F238E27FC236}">
                <a16:creationId xmlns:a16="http://schemas.microsoft.com/office/drawing/2014/main" id="{01AB5581-3282-4AF0-AAD7-D81E81A44B07}"/>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589" t="1596" r="-589" b="18308"/>
          <a:stretch/>
        </p:blipFill>
        <p:spPr>
          <a:xfrm>
            <a:off x="437246" y="381000"/>
            <a:ext cx="1734208" cy="1719263"/>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25289c4b-8fd1-4155-b56f-82d6fa13afd3"/>
    <ds:schemaRef ds:uri="http://purl.org/dc/terms/"/>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2141</TotalTime>
  <Words>337</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MEDICHARLA, SRI RAM</cp:lastModifiedBy>
  <cp:revision>106</cp:revision>
  <dcterms:created xsi:type="dcterms:W3CDTF">2020-09-22T06:24:34Z</dcterms:created>
  <dcterms:modified xsi:type="dcterms:W3CDTF">2021-12-28T08:14:27Z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