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c71f9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c71f9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c71f9f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c71f9f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c71f9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c71f9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c71f9f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c71f9f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c71f9f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c71f9f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c71f9f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c71f9f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c71f9f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c71f9f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c71f9f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c71f9f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SOCIETE GENERALE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Brainwaves Machine Learning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ISDA Clause Extraction using Gradient Boosting Machines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0450" y="386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Nagabhushan S Baddi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17th March, 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Task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92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TASK</a:t>
            </a:r>
            <a:r>
              <a:rPr lang="en" sz="2000"/>
              <a:t>: Automate the process of extraction of key clauses from ISDA documents.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TRAINING DATA</a:t>
            </a:r>
            <a:r>
              <a:rPr b="1" lang="en" sz="2000"/>
              <a:t>: </a:t>
            </a:r>
            <a:r>
              <a:rPr lang="en" sz="2000"/>
              <a:t>The XML Documents obtained from the OCR of scanned ISDA pdf documents.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INPUT FEATURES and OUTPUT FIELDS: </a:t>
            </a:r>
            <a:r>
              <a:rPr lang="en" sz="2000"/>
              <a:t>XML text string, 29 Clauses of ISDA documents.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MOTIVATION: </a:t>
            </a:r>
            <a:r>
              <a:rPr lang="en" sz="2000"/>
              <a:t>To value human time and automate the clause extraction process.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5825" y="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Schematic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13" y="1006088"/>
            <a:ext cx="73247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Exploratory data 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301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clause may have one or more entries assigned to it.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manual clause extraction process requires us to carefuly study the document and requires a great deal of domain knowledge.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My objective is to build a solution which could automate this process.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Feature Engineering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XML documents are the input features used to train our ML models.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employ machine learning successfully, we need to clean the data and transform into usable features with the help of Tfidf Transformation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0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Machine Learning Models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392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the xml texts and different types of clause fields are preprocessed, we need to train our following models: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Single label LightGBM model for 17 single label clause fields.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Multilabel</a:t>
            </a:r>
            <a:r>
              <a:rPr lang="en" sz="2000"/>
              <a:t> label LightGBM model for 7 multilabel clause fields.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the types of model are parameter tuned using a RandomizedSearch (from sklearn) instead of a GridSearch.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trained model are stored (pickled) so that they can be easily be deployed.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 and Time per prediction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total training time depends on the amount of data. For 249 training documents, the time was around 1 hour.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averaged time per prediction turned out to be 0.01 sec.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new training instances are added the model need not be trained on the entire dataset again, but with a warm state need to be trained only on new data added.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    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Deployment Strategy and Practical Considerations</a:t>
            </a:r>
            <a:endParaRPr sz="24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machine learning model once trained can be saved or pickled on the server.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a framework like Flask, a post request containing fields as the clauses can be used by the server application to make a prediction on the model after loading the model into memory.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server can act as an isolated ML server communicating with other types of more general purpose server languages like NodeJS, who delegate prediction requests to the Flask server.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058000" y="191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