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ab9becada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ab9becada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ab9becad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ab9becad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ab9becad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ab9becad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b9becad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ab9becad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ab9becada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ab9becada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Grab Off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1948900" y="673075"/>
            <a:ext cx="13161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Online Wallet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180825" y="100450"/>
            <a:ext cx="8640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Sender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145225" y="673075"/>
            <a:ext cx="13161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Offline </a:t>
            </a:r>
            <a:r>
              <a:rPr lang="en-GB"/>
              <a:t>Wallet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255350" y="1198850"/>
            <a:ext cx="7032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10000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5642475" y="1198850"/>
            <a:ext cx="3216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401700" y="2119650"/>
            <a:ext cx="22407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Transfer Money to Offline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948900" y="3166150"/>
            <a:ext cx="13161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Online Wallet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448325" y="3166150"/>
            <a:ext cx="13161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Offline Wallet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255350" y="3832575"/>
            <a:ext cx="7032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8000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754775" y="3832575"/>
            <a:ext cx="7032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2000</a:t>
            </a:r>
            <a:endParaRPr/>
          </a:p>
        </p:txBody>
      </p:sp>
      <p:cxnSp>
        <p:nvCxnSpPr>
          <p:cNvPr id="69" name="Google Shape;69;p14"/>
          <p:cNvCxnSpPr>
            <a:stCxn id="64" idx="2"/>
            <a:endCxn id="65" idx="0"/>
          </p:cNvCxnSpPr>
          <p:nvPr/>
        </p:nvCxnSpPr>
        <p:spPr>
          <a:xfrm flipH="1">
            <a:off x="2606850" y="2571750"/>
            <a:ext cx="1915200" cy="5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5" idx="3"/>
            <a:endCxn id="66" idx="1"/>
          </p:cNvCxnSpPr>
          <p:nvPr/>
        </p:nvCxnSpPr>
        <p:spPr>
          <a:xfrm>
            <a:off x="3265000" y="3291700"/>
            <a:ext cx="218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5" idx="2"/>
            <a:endCxn id="67" idx="0"/>
          </p:cNvCxnSpPr>
          <p:nvPr/>
        </p:nvCxnSpPr>
        <p:spPr>
          <a:xfrm>
            <a:off x="2606950" y="3417250"/>
            <a:ext cx="0" cy="4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6" idx="2"/>
            <a:endCxn id="68" idx="0"/>
          </p:cNvCxnSpPr>
          <p:nvPr/>
        </p:nvCxnSpPr>
        <p:spPr>
          <a:xfrm>
            <a:off x="6106375" y="3417250"/>
            <a:ext cx="0" cy="4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4060263" y="3040600"/>
            <a:ext cx="5928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2000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567150" y="442025"/>
            <a:ext cx="58668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217375" y="220975"/>
            <a:ext cx="1756200" cy="452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Send Money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653075" y="50200"/>
            <a:ext cx="2054400" cy="502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Encrypted Unique Offline Wallet Id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3265000" y="673075"/>
            <a:ext cx="1838400" cy="251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1948900" y="673075"/>
            <a:ext cx="13161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Online Wallet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180825" y="100450"/>
            <a:ext cx="10023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Receiver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145225" y="673075"/>
            <a:ext cx="13161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Offline Wallet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2255350" y="1198850"/>
            <a:ext cx="7032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10000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642475" y="1198850"/>
            <a:ext cx="3216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401700" y="2119650"/>
            <a:ext cx="22407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Transfer Money to Offline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1948900" y="3166150"/>
            <a:ext cx="13161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Online Wallet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5448325" y="3166150"/>
            <a:ext cx="13161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Offline Wallet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2255350" y="3832575"/>
            <a:ext cx="7032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8000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754775" y="3832575"/>
            <a:ext cx="7032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2000</a:t>
            </a:r>
            <a:endParaRPr/>
          </a:p>
        </p:txBody>
      </p:sp>
      <p:cxnSp>
        <p:nvCxnSpPr>
          <p:cNvPr id="92" name="Google Shape;92;p15"/>
          <p:cNvCxnSpPr>
            <a:stCxn id="87" idx="2"/>
            <a:endCxn id="88" idx="0"/>
          </p:cNvCxnSpPr>
          <p:nvPr/>
        </p:nvCxnSpPr>
        <p:spPr>
          <a:xfrm flipH="1">
            <a:off x="2606850" y="2571750"/>
            <a:ext cx="1915200" cy="5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stCxn id="88" idx="3"/>
            <a:endCxn id="89" idx="1"/>
          </p:cNvCxnSpPr>
          <p:nvPr/>
        </p:nvCxnSpPr>
        <p:spPr>
          <a:xfrm>
            <a:off x="3265000" y="3291700"/>
            <a:ext cx="218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88" idx="2"/>
            <a:endCxn id="90" idx="0"/>
          </p:cNvCxnSpPr>
          <p:nvPr/>
        </p:nvCxnSpPr>
        <p:spPr>
          <a:xfrm>
            <a:off x="2606950" y="3417250"/>
            <a:ext cx="0" cy="4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stCxn id="89" idx="2"/>
            <a:endCxn id="91" idx="0"/>
          </p:cNvCxnSpPr>
          <p:nvPr/>
        </p:nvCxnSpPr>
        <p:spPr>
          <a:xfrm>
            <a:off x="6106375" y="3417250"/>
            <a:ext cx="0" cy="4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 txBox="1"/>
          <p:nvPr/>
        </p:nvSpPr>
        <p:spPr>
          <a:xfrm>
            <a:off x="4060263" y="3040600"/>
            <a:ext cx="5928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2000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1567150" y="442025"/>
            <a:ext cx="58668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934875" y="220975"/>
            <a:ext cx="2128800" cy="452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Receive </a:t>
            </a:r>
            <a:r>
              <a:rPr lang="en-GB"/>
              <a:t>Money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4653075" y="50200"/>
            <a:ext cx="2054400" cy="502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Encrypted Unique Offline Wallet Id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3265000" y="673075"/>
            <a:ext cx="1838400" cy="251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1183100" y="1458200"/>
            <a:ext cx="3008100" cy="324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</a:t>
            </a:r>
            <a:r>
              <a:rPr lang="en-GB"/>
              <a:t>Searching Receiver</a:t>
            </a:r>
            <a:r>
              <a:rPr lang="en-GB"/>
              <a:t> 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70975" y="393375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Enter Amount to Send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526625" y="465600"/>
            <a:ext cx="571500" cy="2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300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1853300" y="876250"/>
            <a:ext cx="1756200" cy="452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Send Money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5795225" y="1500350"/>
            <a:ext cx="3008100" cy="324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Searching Sender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096125" y="876250"/>
            <a:ext cx="2406300" cy="452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Receive </a:t>
            </a:r>
            <a:r>
              <a:rPr lang="en-GB"/>
              <a:t>Money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228475" y="1809125"/>
            <a:ext cx="962700" cy="4110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Manohar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384125" y="2031700"/>
            <a:ext cx="1105200" cy="4110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Manikant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4191200" y="2155650"/>
            <a:ext cx="1573800" cy="247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Sending Encrypted Unique Wallet Id + Encrypted Amount + Senders Trans Id</a:t>
            </a:r>
            <a:endParaRPr sz="1000"/>
          </a:p>
        </p:txBody>
      </p:sp>
      <p:sp>
        <p:nvSpPr>
          <p:cNvPr id="114" name="Google Shape;114;p16"/>
          <p:cNvSpPr txBox="1"/>
          <p:nvPr/>
        </p:nvSpPr>
        <p:spPr>
          <a:xfrm>
            <a:off x="7630375" y="90425"/>
            <a:ext cx="10023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Receiver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90600" y="13500"/>
            <a:ext cx="8640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Sender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180825" y="100450"/>
            <a:ext cx="1002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Receiver</a:t>
            </a:r>
            <a:endParaRPr sz="1000"/>
          </a:p>
        </p:txBody>
      </p:sp>
      <p:sp>
        <p:nvSpPr>
          <p:cNvPr id="121" name="Google Shape;121;p17"/>
          <p:cNvSpPr/>
          <p:nvPr/>
        </p:nvSpPr>
        <p:spPr>
          <a:xfrm>
            <a:off x="1092875" y="377667"/>
            <a:ext cx="1283350" cy="432581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283350" y="377676"/>
            <a:ext cx="1002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/>
              <a:t>Send Received Packet data as “SMS” through Receiver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cxnSp>
        <p:nvCxnSpPr>
          <p:cNvPr id="123" name="Google Shape;123;p17"/>
          <p:cNvCxnSpPr>
            <a:stCxn id="122" idx="3"/>
          </p:cNvCxnSpPr>
          <p:nvPr/>
        </p:nvCxnSpPr>
        <p:spPr>
          <a:xfrm flipH="1" rot="10800000">
            <a:off x="2285650" y="499476"/>
            <a:ext cx="11733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7"/>
          <p:cNvSpPr/>
          <p:nvPr/>
        </p:nvSpPr>
        <p:spPr>
          <a:xfrm>
            <a:off x="3408825" y="377678"/>
            <a:ext cx="902400" cy="18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</a:t>
            </a:r>
            <a:endParaRPr/>
          </a:p>
        </p:txBody>
      </p:sp>
      <p:cxnSp>
        <p:nvCxnSpPr>
          <p:cNvPr id="125" name="Google Shape;125;p17"/>
          <p:cNvCxnSpPr>
            <a:stCxn id="124" idx="2"/>
            <a:endCxn id="126" idx="0"/>
          </p:cNvCxnSpPr>
          <p:nvPr/>
        </p:nvCxnSpPr>
        <p:spPr>
          <a:xfrm>
            <a:off x="3860025" y="563378"/>
            <a:ext cx="1344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7"/>
          <p:cNvSpPr/>
          <p:nvPr/>
        </p:nvSpPr>
        <p:spPr>
          <a:xfrm>
            <a:off x="3108100" y="861975"/>
            <a:ext cx="1604100" cy="54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3352750" y="861874"/>
            <a:ext cx="1283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solidFill>
                  <a:schemeClr val="dk1"/>
                </a:solidFill>
              </a:rPr>
              <a:t>Server Validates Sender and Receiver Unique Wallet Ids, Sender Amount matches Server DB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cxnSp>
        <p:nvCxnSpPr>
          <p:cNvPr id="128" name="Google Shape;128;p17"/>
          <p:cNvCxnSpPr>
            <a:stCxn id="127" idx="2"/>
          </p:cNvCxnSpPr>
          <p:nvPr/>
        </p:nvCxnSpPr>
        <p:spPr>
          <a:xfrm flipH="1">
            <a:off x="1744600" y="1133325"/>
            <a:ext cx="136350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4712200" y="1112568"/>
            <a:ext cx="13896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7"/>
          <p:cNvSpPr txBox="1"/>
          <p:nvPr/>
        </p:nvSpPr>
        <p:spPr>
          <a:xfrm>
            <a:off x="2141525" y="1029576"/>
            <a:ext cx="641700" cy="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Valid</a:t>
            </a:r>
            <a:endParaRPr sz="900"/>
          </a:p>
        </p:txBody>
      </p:sp>
      <p:sp>
        <p:nvSpPr>
          <p:cNvPr id="131" name="Google Shape;131;p17"/>
          <p:cNvSpPr txBox="1"/>
          <p:nvPr/>
        </p:nvSpPr>
        <p:spPr>
          <a:xfrm>
            <a:off x="5205675" y="1056200"/>
            <a:ext cx="8202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Inv</a:t>
            </a:r>
            <a:r>
              <a:rPr lang="en-GB" sz="800"/>
              <a:t>alid</a:t>
            </a:r>
            <a:endParaRPr sz="800"/>
          </a:p>
        </p:txBody>
      </p:sp>
      <p:sp>
        <p:nvSpPr>
          <p:cNvPr id="132" name="Google Shape;132;p17"/>
          <p:cNvSpPr/>
          <p:nvPr/>
        </p:nvSpPr>
        <p:spPr>
          <a:xfrm>
            <a:off x="651700" y="1372233"/>
            <a:ext cx="1884900" cy="29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Send OTP SMS to Sender, update SMS to Receiver</a:t>
            </a:r>
            <a:endParaRPr sz="700"/>
          </a:p>
        </p:txBody>
      </p:sp>
      <p:sp>
        <p:nvSpPr>
          <p:cNvPr id="133" name="Google Shape;133;p17"/>
          <p:cNvSpPr/>
          <p:nvPr/>
        </p:nvSpPr>
        <p:spPr>
          <a:xfrm>
            <a:off x="5135475" y="1372233"/>
            <a:ext cx="2013300" cy="29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Send Invalid Transaction SMS to to Sender and Receiver</a:t>
            </a:r>
            <a:endParaRPr sz="800"/>
          </a:p>
        </p:txBody>
      </p:sp>
      <p:cxnSp>
        <p:nvCxnSpPr>
          <p:cNvPr id="134" name="Google Shape;134;p17"/>
          <p:cNvCxnSpPr>
            <a:endCxn id="135" idx="0"/>
          </p:cNvCxnSpPr>
          <p:nvPr/>
        </p:nvCxnSpPr>
        <p:spPr>
          <a:xfrm>
            <a:off x="1589050" y="1669825"/>
            <a:ext cx="510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7"/>
          <p:cNvSpPr/>
          <p:nvPr/>
        </p:nvSpPr>
        <p:spPr>
          <a:xfrm>
            <a:off x="1112950" y="1955125"/>
            <a:ext cx="962400" cy="4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Read SMS from Sender Phone and Receiver Phone</a:t>
            </a:r>
            <a:endParaRPr sz="600"/>
          </a:p>
        </p:txBody>
      </p:sp>
      <p:sp>
        <p:nvSpPr>
          <p:cNvPr id="136" name="Google Shape;136;p17"/>
          <p:cNvSpPr txBox="1"/>
          <p:nvPr/>
        </p:nvSpPr>
        <p:spPr>
          <a:xfrm>
            <a:off x="7038650" y="165575"/>
            <a:ext cx="18849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Sender and Receiver on P2P Connection</a:t>
            </a:r>
            <a:endParaRPr sz="1000"/>
          </a:p>
        </p:txBody>
      </p:sp>
      <p:sp>
        <p:nvSpPr>
          <p:cNvPr id="137" name="Google Shape;137;p17"/>
          <p:cNvSpPr/>
          <p:nvPr/>
        </p:nvSpPr>
        <p:spPr>
          <a:xfrm>
            <a:off x="1002550" y="2814700"/>
            <a:ext cx="1173300" cy="4812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Pop Up PIN Screen on Sender</a:t>
            </a:r>
            <a:endParaRPr sz="800"/>
          </a:p>
        </p:txBody>
      </p:sp>
      <p:cxnSp>
        <p:nvCxnSpPr>
          <p:cNvPr id="138" name="Google Shape;138;p17"/>
          <p:cNvCxnSpPr>
            <a:stCxn id="135" idx="2"/>
            <a:endCxn id="137" idx="0"/>
          </p:cNvCxnSpPr>
          <p:nvPr/>
        </p:nvCxnSpPr>
        <p:spPr>
          <a:xfrm flipH="1">
            <a:off x="1589350" y="2387725"/>
            <a:ext cx="48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7"/>
          <p:cNvSpPr txBox="1"/>
          <p:nvPr/>
        </p:nvSpPr>
        <p:spPr>
          <a:xfrm>
            <a:off x="1660325" y="2414775"/>
            <a:ext cx="160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Read OTP SMS Automatically and refresh Senders Screen</a:t>
            </a:r>
            <a:endParaRPr sz="800"/>
          </a:p>
        </p:txBody>
      </p:sp>
      <p:cxnSp>
        <p:nvCxnSpPr>
          <p:cNvPr id="140" name="Google Shape;140;p17"/>
          <p:cNvCxnSpPr>
            <a:stCxn id="137" idx="2"/>
            <a:endCxn id="141" idx="0"/>
          </p:cNvCxnSpPr>
          <p:nvPr/>
        </p:nvCxnSpPr>
        <p:spPr>
          <a:xfrm>
            <a:off x="1589200" y="3295950"/>
            <a:ext cx="7500" cy="3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7"/>
          <p:cNvSpPr/>
          <p:nvPr/>
        </p:nvSpPr>
        <p:spPr>
          <a:xfrm>
            <a:off x="859750" y="3669750"/>
            <a:ext cx="14739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Receiver Sends Sender OTP and PIN in encrypted format to Server</a:t>
            </a:r>
            <a:endParaRPr sz="800"/>
          </a:p>
        </p:txBody>
      </p:sp>
      <p:sp>
        <p:nvSpPr>
          <p:cNvPr id="142" name="Google Shape;142;p17"/>
          <p:cNvSpPr txBox="1"/>
          <p:nvPr/>
        </p:nvSpPr>
        <p:spPr>
          <a:xfrm>
            <a:off x="1589050" y="3334050"/>
            <a:ext cx="160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Sender Enters Wallet PIN</a:t>
            </a:r>
            <a:endParaRPr sz="800"/>
          </a:p>
        </p:txBody>
      </p:sp>
      <p:sp>
        <p:nvSpPr>
          <p:cNvPr id="143" name="Google Shape;143;p17"/>
          <p:cNvSpPr/>
          <p:nvPr/>
        </p:nvSpPr>
        <p:spPr>
          <a:xfrm>
            <a:off x="1186600" y="4316900"/>
            <a:ext cx="820200" cy="18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</a:t>
            </a:r>
            <a:endParaRPr/>
          </a:p>
        </p:txBody>
      </p:sp>
      <p:cxnSp>
        <p:nvCxnSpPr>
          <p:cNvPr id="144" name="Google Shape;144;p17"/>
          <p:cNvCxnSpPr>
            <a:stCxn id="141" idx="2"/>
            <a:endCxn id="143" idx="0"/>
          </p:cNvCxnSpPr>
          <p:nvPr/>
        </p:nvCxnSpPr>
        <p:spPr>
          <a:xfrm>
            <a:off x="1596700" y="4073550"/>
            <a:ext cx="0" cy="2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7"/>
          <p:cNvCxnSpPr>
            <a:stCxn id="143" idx="3"/>
          </p:cNvCxnSpPr>
          <p:nvPr/>
        </p:nvCxnSpPr>
        <p:spPr>
          <a:xfrm flipH="1" rot="10800000">
            <a:off x="2006800" y="3960350"/>
            <a:ext cx="940800" cy="4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7"/>
          <p:cNvCxnSpPr>
            <a:stCxn id="143" idx="3"/>
          </p:cNvCxnSpPr>
          <p:nvPr/>
        </p:nvCxnSpPr>
        <p:spPr>
          <a:xfrm>
            <a:off x="2006800" y="4409750"/>
            <a:ext cx="1051200" cy="4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7"/>
          <p:cNvSpPr/>
          <p:nvPr/>
        </p:nvSpPr>
        <p:spPr>
          <a:xfrm>
            <a:off x="2947600" y="3722475"/>
            <a:ext cx="11733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Sender Reads SMS and Updates Offline Wallet</a:t>
            </a:r>
            <a:endParaRPr sz="800"/>
          </a:p>
        </p:txBody>
      </p:sp>
      <p:sp>
        <p:nvSpPr>
          <p:cNvPr id="148" name="Google Shape;148;p17"/>
          <p:cNvSpPr/>
          <p:nvPr/>
        </p:nvSpPr>
        <p:spPr>
          <a:xfrm>
            <a:off x="3058000" y="4624675"/>
            <a:ext cx="11733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Receiver </a:t>
            </a:r>
            <a:r>
              <a:rPr lang="en-GB" sz="800"/>
              <a:t>Reads SMS and Updates Offline Wallet</a:t>
            </a:r>
            <a:endParaRPr sz="800"/>
          </a:p>
        </p:txBody>
      </p:sp>
      <p:sp>
        <p:nvSpPr>
          <p:cNvPr id="149" name="Google Shape;149;p17"/>
          <p:cNvSpPr txBox="1"/>
          <p:nvPr/>
        </p:nvSpPr>
        <p:spPr>
          <a:xfrm>
            <a:off x="2376225" y="4149375"/>
            <a:ext cx="16443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Sends SMS to Sender and Receiver after Success with Wallet Amounts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/>
        </p:nvSpPr>
        <p:spPr>
          <a:xfrm>
            <a:off x="180825" y="100450"/>
            <a:ext cx="8640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Sender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735700" y="678100"/>
            <a:ext cx="13161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Online Wallet</a:t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4235125" y="678100"/>
            <a:ext cx="13161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Offline Wallet</a:t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1042150" y="1344525"/>
            <a:ext cx="7032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8000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4541575" y="1344525"/>
            <a:ext cx="7032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1700</a:t>
            </a:r>
            <a:endParaRPr/>
          </a:p>
        </p:txBody>
      </p:sp>
      <p:cxnSp>
        <p:nvCxnSpPr>
          <p:cNvPr id="159" name="Google Shape;159;p18"/>
          <p:cNvCxnSpPr>
            <a:stCxn id="156" idx="2"/>
            <a:endCxn id="158" idx="0"/>
          </p:cNvCxnSpPr>
          <p:nvPr/>
        </p:nvCxnSpPr>
        <p:spPr>
          <a:xfrm>
            <a:off x="4893175" y="929200"/>
            <a:ext cx="0" cy="4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8"/>
          <p:cNvSpPr/>
          <p:nvPr/>
        </p:nvSpPr>
        <p:spPr>
          <a:xfrm>
            <a:off x="645475" y="3296475"/>
            <a:ext cx="13161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Online Wallet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4144900" y="3296475"/>
            <a:ext cx="13161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Offline Wallet</a:t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951925" y="3962900"/>
            <a:ext cx="7032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8000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4451350" y="3962900"/>
            <a:ext cx="703200" cy="25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2300</a:t>
            </a:r>
            <a:endParaRPr/>
          </a:p>
        </p:txBody>
      </p:sp>
      <p:cxnSp>
        <p:nvCxnSpPr>
          <p:cNvPr id="164" name="Google Shape;164;p18"/>
          <p:cNvCxnSpPr>
            <a:stCxn id="161" idx="2"/>
            <a:endCxn id="163" idx="0"/>
          </p:cNvCxnSpPr>
          <p:nvPr/>
        </p:nvCxnSpPr>
        <p:spPr>
          <a:xfrm>
            <a:off x="4802950" y="3547575"/>
            <a:ext cx="0" cy="4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8"/>
          <p:cNvSpPr txBox="1"/>
          <p:nvPr/>
        </p:nvSpPr>
        <p:spPr>
          <a:xfrm>
            <a:off x="283100" y="2387600"/>
            <a:ext cx="10203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Receiver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1961575" y="3388900"/>
            <a:ext cx="2183100" cy="90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2051800" y="758500"/>
            <a:ext cx="2183100" cy="90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