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6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7:35:35.62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7E84-22B6-7595-BC2D-B6B1B1715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41DF8-24DD-168E-39D4-313E8F128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C69C-2381-6473-F75A-E4D2F3F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45FC-668D-4984-89C2-B3E3DE21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6211-7414-6D1A-D324-8C342B05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336E-ABEE-FF16-356F-7C905BC7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CE8C5-955E-9811-6EAB-E1191E8AD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51D6-FC8E-CA53-5ACA-AC57ECA8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FA7F-787F-9FC7-0309-2BB0E524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9E60-18EA-9F3C-0A87-267089BD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4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CE522-8E92-FEEB-6782-AACC644D5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11147-8B09-523F-9AFC-5067910E9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311B-295C-4F72-26DD-D6FDB39E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BE23-C75C-EE9F-E3CF-191177E9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9CB6-8CCB-004F-CBA1-7BBCE2A9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7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  <p:extLst>
      <p:ext uri="{BB962C8B-B14F-4D97-AF65-F5344CB8AC3E}">
        <p14:creationId xmlns:p14="http://schemas.microsoft.com/office/powerpoint/2010/main" val="29839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A16D-EDEF-F05E-8040-AB2EF298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2174-E2D2-0F59-A6A4-FB6F5D26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0778-C4E4-F65C-41A6-86DFEC45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450E2-4B6D-414E-DBAE-9FAEC65D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1E43-A8D7-1B51-4B63-69B003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16B-1DF1-FB3F-F3AE-6E455D7F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F23E6-96A4-E5AC-0FA4-CA730D0C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6892-DE01-37C6-0EE3-4B2751E7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5A35-5340-99C9-4C39-DFF0F88A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68C3-128E-8437-9E65-808E5F38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07AA-4670-341A-6FB6-D8E2A94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E299-6D02-55A6-F49E-7E5B64E3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1B29C-EECF-C654-0ECC-8F05FB97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3676-2A1D-BDF8-066F-E1FD520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77416-4F31-82E0-23C3-91FC7511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D2669-89A3-F962-B992-54B077C3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7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549A-34E1-A231-F081-F7C9C366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48C5-F3CA-12AB-3D56-6C806355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7CA70-EC80-3AEF-FE57-371739F1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146A7-1515-65BA-C95E-9104EC497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F25D5-35CE-BF0E-8620-045094E7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ABF3A-2557-C231-98BE-D7D393B6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EEF2C-76C4-6575-80ED-585169C1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E91B1-CCDF-2EA2-0DB7-81D219FE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F7D-BCBC-E7CA-9858-B7D5927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078A-CB01-746C-989D-10B476BB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BE2DF-520D-5FC9-A2BD-83F42381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973C9-7733-C25E-4EDF-561D6276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71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592D0-8ED2-0C33-909A-B8895B95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770E6-A728-A1C0-6CF1-498AB5E3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5D4E-691F-1593-B336-800833DC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32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DB3F-14BC-9E22-9712-B9A39EBA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2980-42D1-1E6A-BA97-3822633B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49F1F-9F81-7F79-85CC-CF4008611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D8E3-0600-AE08-0805-7F29EDA9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CFF2-21E5-120A-44B7-B6198A3E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D704-93F3-55C6-6D43-02CE235A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4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B387-191C-D5E1-F862-6F1D085C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56C25-BC31-87F9-14E5-635326CC0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BD072-B493-B619-4009-FCA19CC3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744C7-2E5F-297D-BF51-82CDDCFC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8106-E89C-5079-7371-4346148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B049-C410-EA71-7EC9-CB6E18B5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7C715-430E-029E-A062-AD98F777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3CBB9-7CE1-0D44-83D4-9B5261D1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02C4-0BEF-A131-0980-A87500FE7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64B5-D4DD-4800-B4CD-4B7803DA937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E337-B882-296B-57C9-D500F44E1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08E4-B1D7-A442-E295-C9A33B32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9BA7-1D66-4A5D-9140-8071A184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2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2535846"/>
            <a:ext cx="118110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Student</a:t>
            </a:r>
            <a:r>
              <a:rPr b="1" spc="-220" dirty="0"/>
              <a:t> </a:t>
            </a:r>
            <a:r>
              <a:rPr b="1" spc="15" dirty="0"/>
              <a:t>Name</a:t>
            </a:r>
            <a:r>
              <a:rPr lang="en-US" b="1" spc="15" dirty="0"/>
              <a:t>:-</a:t>
            </a:r>
            <a:r>
              <a:rPr lang="en-US" b="1" spc="15" dirty="0">
                <a:solidFill>
                  <a:schemeClr val="accent5">
                    <a:lumMod val="75000"/>
                  </a:schemeClr>
                </a:solidFill>
              </a:rPr>
              <a:t>GOVINDAVAJHULA S G D S M KUMAR SARMA</a:t>
            </a:r>
            <a:endParaRPr b="1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76275" y="4137693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>
                <a:latin typeface="Trebuchet MS"/>
                <a:cs typeface="Trebuchet MS"/>
              </a:rPr>
              <a:t>Final project</a:t>
            </a:r>
            <a:r>
              <a:rPr lang="en-US" sz="3200" b="1" spc="-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US" sz="3200" b="1" spc="-5">
                <a:latin typeface="Trebuchet MS"/>
                <a:cs typeface="Trebuchet MS"/>
              </a:rPr>
              <a:t>:- </a:t>
            </a:r>
            <a:r>
              <a:rPr lang="en-US" sz="3200" b="1" spc="-5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keylogger</a:t>
            </a:r>
            <a:endParaRPr sz="3200" b="1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BF7BF-2C6E-8421-14A9-3057E99D9880}"/>
              </a:ext>
            </a:extLst>
          </p:cNvPr>
          <p:cNvSpPr txBox="1"/>
          <p:nvPr/>
        </p:nvSpPr>
        <p:spPr>
          <a:xfrm>
            <a:off x="5791200" y="5732252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22221A0465</a:t>
            </a:r>
          </a:p>
          <a:p>
            <a:r>
              <a:rPr lang="en-US" dirty="0"/>
              <a:t>BONAM VENKATA CHALAMAYYA ENGINEERING COLLEGE ,ODALAREVU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D2B3B-A68E-A8EF-0CE2-C479CFC455D1}"/>
              </a:ext>
            </a:extLst>
          </p:cNvPr>
          <p:cNvSpPr txBox="1"/>
          <p:nvPr/>
        </p:nvSpPr>
        <p:spPr>
          <a:xfrm>
            <a:off x="2705100" y="2077437"/>
            <a:ext cx="643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project's standout feature is its dual approach:</a:t>
            </a:r>
          </a:p>
          <a:p>
            <a:r>
              <a:rPr lang="en-US" sz="2400"/>
              <a:t> not only does it create a keylogger for educational purposes, but it also develops robust detection and prevention tools.</a:t>
            </a:r>
          </a:p>
          <a:p>
            <a:r>
              <a:rPr lang="en-US" sz="2400"/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21106-E74E-221F-07B0-93E543CA3D1A}"/>
              </a:ext>
            </a:extLst>
          </p:cNvPr>
          <p:cNvSpPr txBox="1"/>
          <p:nvPr/>
        </p:nvSpPr>
        <p:spPr>
          <a:xfrm>
            <a:off x="1066800" y="169545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will model: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behavior of a keylogger through its development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Detection algorithms and tools that can identify keylogger activity.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Preventive measures and strategies to safeguard against keyloggers.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AB994-9E5D-738A-4FF2-594D16444512}"/>
              </a:ext>
            </a:extLst>
          </p:cNvPr>
          <p:cNvSpPr txBox="1"/>
          <p:nvPr/>
        </p:nvSpPr>
        <p:spPr>
          <a:xfrm>
            <a:off x="752474" y="1636835"/>
            <a:ext cx="8239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expected outcomes of this project include: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functioning keylogger prototype for educational use.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Effective detection software capable of identifying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set of preventive guidelines and tools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detailed report on the project's findings, ethical considerations, and best practices for cybersecurity.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A9B0E-837D-FF51-30C5-9B0115D7E62E}"/>
              </a:ext>
            </a:extLst>
          </p:cNvPr>
          <p:cNvSpPr txBox="1"/>
          <p:nvPr/>
        </p:nvSpPr>
        <p:spPr>
          <a:xfrm>
            <a:off x="5476568" y="5524797"/>
            <a:ext cx="7351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 err="1"/>
              <a:t>Govindavajhula</a:t>
            </a:r>
            <a:r>
              <a:rPr lang="en-IN" dirty="0"/>
              <a:t>  S G D S M Kumar Sarma</a:t>
            </a:r>
          </a:p>
          <a:p>
            <a:r>
              <a:rPr lang="en-IN" dirty="0"/>
              <a:t>22221A0465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15A9D-B8BF-ECCB-A6D7-BF8B658F5350}"/>
              </a:ext>
            </a:extLst>
          </p:cNvPr>
          <p:cNvSpPr txBox="1"/>
          <p:nvPr/>
        </p:nvSpPr>
        <p:spPr>
          <a:xfrm>
            <a:off x="2225093" y="2168604"/>
            <a:ext cx="7280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accent5">
                    <a:lumMod val="75000"/>
                  </a:schemeClr>
                </a:solidFill>
              </a:rPr>
              <a:t>KEY LOGGER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4F1B2-D49A-1154-2FE8-8A6C1B70461A}"/>
              </a:ext>
            </a:extLst>
          </p:cNvPr>
          <p:cNvSpPr txBox="1"/>
          <p:nvPr/>
        </p:nvSpPr>
        <p:spPr>
          <a:xfrm>
            <a:off x="3172728" y="3350243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2BC5E-EE91-E41D-FC8E-7C5B5AF6C00C}"/>
              </a:ext>
            </a:extLst>
          </p:cNvPr>
          <p:cNvSpPr txBox="1"/>
          <p:nvPr/>
        </p:nvSpPr>
        <p:spPr>
          <a:xfrm>
            <a:off x="2081784" y="1600200"/>
            <a:ext cx="7430035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INTRODUCTION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PROJECT STATEMENT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PROJECT OVERVIEW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WHO ARE THE END USERS?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YOUR SOLUTION AND ITS VALUE  PROPOSITION</a:t>
            </a:r>
          </a:p>
          <a:p>
            <a:r>
              <a:rPr lang="en-US" sz="2800" b="1" spc="15">
                <a:solidFill>
                  <a:schemeClr val="accent4">
                    <a:lumMod val="75000"/>
                  </a:schemeClr>
                </a:solidFill>
              </a:rPr>
              <a:t>&gt; THE</a:t>
            </a:r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>
                <a:solidFill>
                  <a:schemeClr val="accent4">
                    <a:lumMod val="75000"/>
                  </a:schemeClr>
                </a:solidFill>
              </a:rPr>
              <a:t>WOW</a:t>
            </a:r>
            <a:r>
              <a:rPr lang="en-US" sz="2800" b="1" spc="85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sz="2800" b="1" spc="-5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5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en-US" sz="2800" b="1" spc="-1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SOLUTION</a:t>
            </a:r>
          </a:p>
          <a:p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&gt; MODELLING</a:t>
            </a:r>
          </a:p>
          <a:p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&gt; RESULT</a:t>
            </a:r>
            <a:endParaRPr lang="en-US" sz="2800" b="1">
              <a:solidFill>
                <a:schemeClr val="accent4">
                  <a:lumMod val="75000"/>
                </a:schemeClr>
              </a:solidFill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E626-4268-A5C3-014C-71026014BDC3}"/>
              </a:ext>
            </a:extLst>
          </p:cNvPr>
          <p:cNvSpPr txBox="1"/>
          <p:nvPr/>
        </p:nvSpPr>
        <p:spPr>
          <a:xfrm>
            <a:off x="663950" y="2019300"/>
            <a:ext cx="7303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Keyloggers pose a significant threat to cybersecurity by capturing sensitive information such as passwords, credit card numbers, and personal messages.</a:t>
            </a:r>
          </a:p>
          <a:p>
            <a:pPr algn="just"/>
            <a:r>
              <a:rPr lang="en-US" sz="2400"/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/>
            <a:r>
              <a:rPr lang="en-US" sz="2400"/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F9EB4-646C-9005-BD95-0B88A216B9C0}"/>
              </a:ext>
            </a:extLst>
          </p:cNvPr>
          <p:cNvSpPr txBox="1"/>
          <p:nvPr/>
        </p:nvSpPr>
        <p:spPr>
          <a:xfrm>
            <a:off x="685800" y="1600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/>
            <a:r>
              <a:rPr lang="en-US" sz="2400"/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/>
            <a:r>
              <a:rPr lang="en-US" sz="2400"/>
              <a:t> The project aims to equip cybersecurity professionals, educators, and students with the knowledge and tools to detect and prevent keylogger threats effectively.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BC71869-B258-F1FD-83E0-3A89A897D47D}"/>
              </a:ext>
            </a:extLst>
          </p:cNvPr>
          <p:cNvSpPr/>
          <p:nvPr/>
        </p:nvSpPr>
        <p:spPr>
          <a:xfrm>
            <a:off x="8991600" y="3962400"/>
            <a:ext cx="1219200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3116CCE7-6428-CEBF-6B6B-1953080EC726}"/>
              </a:ext>
            </a:extLst>
          </p:cNvPr>
          <p:cNvGrpSpPr/>
          <p:nvPr/>
        </p:nvGrpSpPr>
        <p:grpSpPr>
          <a:xfrm>
            <a:off x="715652" y="381000"/>
            <a:ext cx="933450" cy="838200"/>
            <a:chOff x="742950" y="1104900"/>
            <a:chExt cx="1743075" cy="13335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46C6567-76A6-4A13-1185-997A0060CA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04290A-385D-6576-B8D4-5338DD3ABE8F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82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26D7B-8D16-5CBF-FCD1-D5098E7AC1BB}"/>
              </a:ext>
            </a:extLst>
          </p:cNvPr>
          <p:cNvSpPr txBox="1"/>
          <p:nvPr/>
        </p:nvSpPr>
        <p:spPr>
          <a:xfrm>
            <a:off x="990599" y="2255996"/>
            <a:ext cx="7667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This project involves: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Developing a basic software-based keylogger to capture keystrokes.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Exploring and implementing detection techniques to identify keyloggers.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Investigating and applying preventive measures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F066AAC-21B6-B021-5B27-C39A31105DB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64816" y="184666"/>
            <a:ext cx="116184" cy="1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E24521D-A61F-014A-E3DA-34A61A6EDC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775" y="2072417"/>
            <a:ext cx="10848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97B352C-7F1F-4A87-030E-684E241B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09" y="2049372"/>
            <a:ext cx="921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responsible for protecting systems and networks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Teachers and professors who can use the project for instructional purposes in cybersecurity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Learners studying computer science or cybersecurity who need practical knowledge of keylogger mechanisms.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25DF056-D198-7663-1C0B-9BA7FBC3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4540"/>
            <a:ext cx="9525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Administrators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Professionals managing the security of organizational IT infrastructure, seeking to enhance their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Researchers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Experts investigating new methods of detecting and preventing cyber threats, including keyloggers.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testing systems for vulnerabilities to improve security measures and protect against malicious attacks. </a:t>
            </a:r>
          </a:p>
        </p:txBody>
      </p:sp>
    </p:spTree>
    <p:extLst>
      <p:ext uri="{BB962C8B-B14F-4D97-AF65-F5344CB8AC3E}">
        <p14:creationId xmlns:p14="http://schemas.microsoft.com/office/powerpoint/2010/main" val="26427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/>
              <a:t>Y</a:t>
            </a: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A0EDD-5E10-87EF-0EA6-182D86B425D4}"/>
              </a:ext>
            </a:extLst>
          </p:cNvPr>
          <p:cNvSpPr txBox="1"/>
          <p:nvPr/>
        </p:nvSpPr>
        <p:spPr>
          <a:xfrm>
            <a:off x="2971800" y="2562750"/>
            <a:ext cx="6715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solution provides a comprehensive understanding of keyloggers, from their development to their detection and prevention. 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Student Name:-GOVINDAVAJHULA S G D S M KUMAR SARMA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Gayatri Akula</dc:creator>
  <cp:lastModifiedBy>Gayatri Akula</cp:lastModifiedBy>
  <cp:revision>1</cp:revision>
  <dcterms:created xsi:type="dcterms:W3CDTF">2024-06-22T06:03:18Z</dcterms:created>
  <dcterms:modified xsi:type="dcterms:W3CDTF">2024-06-22T06:03:47Z</dcterms:modified>
</cp:coreProperties>
</file>