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3D204A61-3D52-4642-9451-58B0AA7671A4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5482373D-ABE7-4651-AA07-C70DB11B640B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06-04-2025 14:54:26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onth" id="10" name="slide10">
            <a:extLst>
              <a:ext uri="{FF2B5EF4-FFF2-40B4-BE49-F238E27FC236}">
                <a16:creationId xmlns:a16="http://schemas.microsoft.com/office/drawing/2014/main" id="{42D6630B-B147-42E5-BE26-C987ECA06E3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475" y="3114675"/>
            <a:ext cx="687705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11" name="slide11">
            <a:extLst>
              <a:ext uri="{FF2B5EF4-FFF2-40B4-BE49-F238E27FC236}">
                <a16:creationId xmlns:a16="http://schemas.microsoft.com/office/drawing/2014/main" id="{7229E307-9837-4D54-A220-EE5A9E3EE9E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2236"/>
            <a:ext cx="12192000" cy="5313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venue" id="2" name="slide2">
            <a:extLst>
              <a:ext uri="{FF2B5EF4-FFF2-40B4-BE49-F238E27FC236}">
                <a16:creationId xmlns:a16="http://schemas.microsoft.com/office/drawing/2014/main" id="{08080DB0-07ED-4441-AA17-1C4596BBD2D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012" y="2352675"/>
            <a:ext cx="2085975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quantity" id="3" name="slide3">
            <a:extLst>
              <a:ext uri="{FF2B5EF4-FFF2-40B4-BE49-F238E27FC236}">
                <a16:creationId xmlns:a16="http://schemas.microsoft.com/office/drawing/2014/main" id="{9C113013-4394-4E53-8AB1-3C0F4149C77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900" y="2438400"/>
            <a:ext cx="23622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venue by Markets" id="4" name="slide4">
            <a:extLst>
              <a:ext uri="{FF2B5EF4-FFF2-40B4-BE49-F238E27FC236}">
                <a16:creationId xmlns:a16="http://schemas.microsoft.com/office/drawing/2014/main" id="{383D04B4-BF1F-4F6F-BA86-0312DA42D0C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87" y="1047750"/>
            <a:ext cx="11020425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quantity by Market" id="5" name="slide5">
            <a:extLst>
              <a:ext uri="{FF2B5EF4-FFF2-40B4-BE49-F238E27FC236}">
                <a16:creationId xmlns:a16="http://schemas.microsoft.com/office/drawing/2014/main" id="{761DD394-32BB-4F4C-A5BF-0E5C65DAF86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87" y="1047750"/>
            <a:ext cx="11020425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5 Customers" id="6" name="slide6">
            <a:extLst>
              <a:ext uri="{FF2B5EF4-FFF2-40B4-BE49-F238E27FC236}">
                <a16:creationId xmlns:a16="http://schemas.microsoft.com/office/drawing/2014/main" id="{E04B521C-70F0-4FCE-B1CE-50EAFBECC8D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87" y="2333625"/>
            <a:ext cx="11020425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5 Products" id="7" name="slide7">
            <a:extLst>
              <a:ext uri="{FF2B5EF4-FFF2-40B4-BE49-F238E27FC236}">
                <a16:creationId xmlns:a16="http://schemas.microsoft.com/office/drawing/2014/main" id="{2BD7BA45-6AB6-46C8-BC7C-6F0DBE025C8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87" y="2333625"/>
            <a:ext cx="11020425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venue by year" id="8" name="slide8">
            <a:extLst>
              <a:ext uri="{FF2B5EF4-FFF2-40B4-BE49-F238E27FC236}">
                <a16:creationId xmlns:a16="http://schemas.microsoft.com/office/drawing/2014/main" id="{DB7A418E-4291-4F7B-BE6F-38E6593C5BE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7335" y="0"/>
            <a:ext cx="19373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Year" id="9" name="slide9">
            <a:extLst>
              <a:ext uri="{FF2B5EF4-FFF2-40B4-BE49-F238E27FC236}">
                <a16:creationId xmlns:a16="http://schemas.microsoft.com/office/drawing/2014/main" id="{C232FBB2-B8BE-48D0-A112-466765D380E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975" y="2557462"/>
            <a:ext cx="1162050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2025-04-06T09:24:32Z</dcterms:created>
  <dcterms:modified xsi:type="dcterms:W3CDTF">2025-04-06T09:24:32Z</dcterms:modified>
</cp:coreProperties>
</file>