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2"/>
  </p:notesMasterIdLst>
  <p:sldIdLst>
    <p:sldId id="297" r:id="rId2"/>
    <p:sldId id="268" r:id="rId3"/>
    <p:sldId id="309" r:id="rId4"/>
    <p:sldId id="307" r:id="rId5"/>
    <p:sldId id="302" r:id="rId6"/>
    <p:sldId id="261" r:id="rId7"/>
    <p:sldId id="304" r:id="rId8"/>
    <p:sldId id="305" r:id="rId9"/>
    <p:sldId id="306" r:id="rId10"/>
    <p:sldId id="308" r:id="rId11"/>
  </p:sldIdLst>
  <p:sldSz cx="9144000" cy="5143500" type="screen16x9"/>
  <p:notesSz cx="6858000" cy="9144000"/>
  <p:embeddedFontLst>
    <p:embeddedFont>
      <p:font typeface="Abadi" panose="020B0604020104020204" pitchFamily="34" charset="0"/>
      <p:regular r:id="rId13"/>
    </p:embeddedFont>
    <p:embeddedFont>
      <p:font typeface="Aharoni" panose="02010803020104030203" pitchFamily="2" charset="-79"/>
      <p:bold r:id="rId14"/>
    </p:embeddedFont>
    <p:embeddedFont>
      <p:font typeface="Audiowide" panose="020B0604020202020204" charset="0"/>
      <p:regular r:id="rId15"/>
    </p:embeddedFont>
    <p:embeddedFont>
      <p:font typeface="Bebas Neue" panose="020B0604020202020204" charset="0"/>
      <p:regular r:id="rId16"/>
    </p:embeddedFont>
    <p:embeddedFont>
      <p:font typeface="Mulish"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61C211F-9AFB-4B67-9A42-1534FF3341AC}">
  <a:tblStyle styleId="{661C211F-9AFB-4B67-9A42-1534FF3341A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97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33267cbb3c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33267cbb3c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0076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88800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e1d838b627_4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e1d838b627_4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5273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4167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8435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5897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3938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6650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858202" y="2234713"/>
            <a:ext cx="4319700" cy="4319700"/>
          </a:xfrm>
          <a:prstGeom prst="ellipse">
            <a:avLst/>
          </a:prstGeom>
          <a:gradFill>
            <a:gsLst>
              <a:gs pos="0">
                <a:schemeClr val="lt2"/>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4333198" y="3572981"/>
            <a:ext cx="4319700" cy="4319700"/>
          </a:xfrm>
          <a:prstGeom prst="ellipse">
            <a:avLst/>
          </a:prstGeom>
          <a:gradFill>
            <a:gsLst>
              <a:gs pos="0">
                <a:schemeClr val="accent1"/>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533475" y="-2536600"/>
            <a:ext cx="4319700" cy="4320000"/>
          </a:xfrm>
          <a:prstGeom prst="ellipse">
            <a:avLst/>
          </a:prstGeom>
          <a:gradFill>
            <a:gsLst>
              <a:gs pos="0">
                <a:schemeClr val="dk2"/>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434342" y="963550"/>
            <a:ext cx="4074300" cy="2642100"/>
          </a:xfrm>
          <a:prstGeom prst="rect">
            <a:avLst/>
          </a:prstGeom>
          <a:effectLst>
            <a:outerShdw blurRad="142875" dist="76200" dir="2880000" algn="bl" rotWithShape="0">
              <a:schemeClr val="lt1">
                <a:alpha val="30000"/>
              </a:schemeClr>
            </a:outerShdw>
          </a:effectLst>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8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3434342" y="3696350"/>
            <a:ext cx="4074300" cy="4836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4" name="Google Shape;14;p2"/>
          <p:cNvSpPr txBox="1">
            <a:spLocks noGrp="1"/>
          </p:cNvSpPr>
          <p:nvPr>
            <p:ph type="subTitle" idx="2"/>
          </p:nvPr>
        </p:nvSpPr>
        <p:spPr>
          <a:xfrm>
            <a:off x="304800" y="154200"/>
            <a:ext cx="1533600" cy="3012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Audiowide"/>
              <a:buNone/>
              <a:defRPr sz="1200">
                <a:latin typeface="Audiowide"/>
                <a:ea typeface="Audiowide"/>
                <a:cs typeface="Audiowide"/>
                <a:sym typeface="Audiowide"/>
              </a:defRPr>
            </a:lvl1pPr>
            <a:lvl2pPr lvl="1" algn="ctr" rtl="0">
              <a:lnSpc>
                <a:spcPct val="100000"/>
              </a:lnSpc>
              <a:spcBef>
                <a:spcPts val="0"/>
              </a:spcBef>
              <a:spcAft>
                <a:spcPts val="0"/>
              </a:spcAft>
              <a:buSzPts val="1800"/>
              <a:buFont typeface="Audiowide"/>
              <a:buNone/>
              <a:defRPr sz="1800">
                <a:latin typeface="Audiowide"/>
                <a:ea typeface="Audiowide"/>
                <a:cs typeface="Audiowide"/>
                <a:sym typeface="Audiowide"/>
              </a:defRPr>
            </a:lvl2pPr>
            <a:lvl3pPr lvl="2" algn="ctr" rtl="0">
              <a:lnSpc>
                <a:spcPct val="100000"/>
              </a:lnSpc>
              <a:spcBef>
                <a:spcPts val="0"/>
              </a:spcBef>
              <a:spcAft>
                <a:spcPts val="0"/>
              </a:spcAft>
              <a:buSzPts val="1800"/>
              <a:buFont typeface="Audiowide"/>
              <a:buNone/>
              <a:defRPr sz="1800">
                <a:latin typeface="Audiowide"/>
                <a:ea typeface="Audiowide"/>
                <a:cs typeface="Audiowide"/>
                <a:sym typeface="Audiowide"/>
              </a:defRPr>
            </a:lvl3pPr>
            <a:lvl4pPr lvl="3" algn="ctr" rtl="0">
              <a:lnSpc>
                <a:spcPct val="100000"/>
              </a:lnSpc>
              <a:spcBef>
                <a:spcPts val="0"/>
              </a:spcBef>
              <a:spcAft>
                <a:spcPts val="0"/>
              </a:spcAft>
              <a:buSzPts val="1800"/>
              <a:buFont typeface="Audiowide"/>
              <a:buNone/>
              <a:defRPr sz="1800">
                <a:latin typeface="Audiowide"/>
                <a:ea typeface="Audiowide"/>
                <a:cs typeface="Audiowide"/>
                <a:sym typeface="Audiowide"/>
              </a:defRPr>
            </a:lvl4pPr>
            <a:lvl5pPr lvl="4" algn="ctr" rtl="0">
              <a:lnSpc>
                <a:spcPct val="100000"/>
              </a:lnSpc>
              <a:spcBef>
                <a:spcPts val="0"/>
              </a:spcBef>
              <a:spcAft>
                <a:spcPts val="0"/>
              </a:spcAft>
              <a:buSzPts val="1800"/>
              <a:buFont typeface="Audiowide"/>
              <a:buNone/>
              <a:defRPr sz="1800">
                <a:latin typeface="Audiowide"/>
                <a:ea typeface="Audiowide"/>
                <a:cs typeface="Audiowide"/>
                <a:sym typeface="Audiowide"/>
              </a:defRPr>
            </a:lvl5pPr>
            <a:lvl6pPr lvl="5" algn="ctr" rtl="0">
              <a:lnSpc>
                <a:spcPct val="100000"/>
              </a:lnSpc>
              <a:spcBef>
                <a:spcPts val="0"/>
              </a:spcBef>
              <a:spcAft>
                <a:spcPts val="0"/>
              </a:spcAft>
              <a:buSzPts val="1800"/>
              <a:buFont typeface="Audiowide"/>
              <a:buNone/>
              <a:defRPr sz="1800">
                <a:latin typeface="Audiowide"/>
                <a:ea typeface="Audiowide"/>
                <a:cs typeface="Audiowide"/>
                <a:sym typeface="Audiowide"/>
              </a:defRPr>
            </a:lvl6pPr>
            <a:lvl7pPr lvl="6" algn="ctr" rtl="0">
              <a:lnSpc>
                <a:spcPct val="100000"/>
              </a:lnSpc>
              <a:spcBef>
                <a:spcPts val="0"/>
              </a:spcBef>
              <a:spcAft>
                <a:spcPts val="0"/>
              </a:spcAft>
              <a:buSzPts val="1800"/>
              <a:buFont typeface="Audiowide"/>
              <a:buNone/>
              <a:defRPr sz="1800">
                <a:latin typeface="Audiowide"/>
                <a:ea typeface="Audiowide"/>
                <a:cs typeface="Audiowide"/>
                <a:sym typeface="Audiowide"/>
              </a:defRPr>
            </a:lvl7pPr>
            <a:lvl8pPr lvl="7" algn="ctr" rtl="0">
              <a:lnSpc>
                <a:spcPct val="100000"/>
              </a:lnSpc>
              <a:spcBef>
                <a:spcPts val="0"/>
              </a:spcBef>
              <a:spcAft>
                <a:spcPts val="0"/>
              </a:spcAft>
              <a:buSzPts val="1800"/>
              <a:buFont typeface="Audiowide"/>
              <a:buNone/>
              <a:defRPr sz="1800">
                <a:latin typeface="Audiowide"/>
                <a:ea typeface="Audiowide"/>
                <a:cs typeface="Audiowide"/>
                <a:sym typeface="Audiowide"/>
              </a:defRPr>
            </a:lvl8pPr>
            <a:lvl9pPr lvl="8" algn="ctr" rtl="0">
              <a:lnSpc>
                <a:spcPct val="100000"/>
              </a:lnSpc>
              <a:spcBef>
                <a:spcPts val="0"/>
              </a:spcBef>
              <a:spcAft>
                <a:spcPts val="0"/>
              </a:spcAft>
              <a:buSzPts val="1800"/>
              <a:buFont typeface="Audiowide"/>
              <a:buNone/>
              <a:defRPr sz="1800">
                <a:latin typeface="Audiowide"/>
                <a:ea typeface="Audiowide"/>
                <a:cs typeface="Audiowide"/>
                <a:sym typeface="Audiowide"/>
              </a:defRPr>
            </a:lvl9pPr>
          </a:lstStyle>
          <a:p>
            <a:endParaRPr/>
          </a:p>
        </p:txBody>
      </p:sp>
      <p:sp>
        <p:nvSpPr>
          <p:cNvPr id="15" name="Google Shape;15;p2"/>
          <p:cNvSpPr txBox="1">
            <a:spLocks noGrp="1"/>
          </p:cNvSpPr>
          <p:nvPr>
            <p:ph type="subTitle" idx="3"/>
          </p:nvPr>
        </p:nvSpPr>
        <p:spPr>
          <a:xfrm>
            <a:off x="8086725" y="4697625"/>
            <a:ext cx="752400" cy="301200"/>
          </a:xfrm>
          <a:prstGeom prst="rect">
            <a:avLst/>
          </a:prstGeom>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Font typeface="Audiowide"/>
              <a:buNone/>
              <a:defRPr sz="1200">
                <a:latin typeface="Audiowide"/>
                <a:ea typeface="Audiowide"/>
                <a:cs typeface="Audiowide"/>
                <a:sym typeface="Audiowide"/>
              </a:defRPr>
            </a:lvl1pPr>
            <a:lvl2pPr lvl="1" algn="ctr" rtl="0">
              <a:lnSpc>
                <a:spcPct val="100000"/>
              </a:lnSpc>
              <a:spcBef>
                <a:spcPts val="0"/>
              </a:spcBef>
              <a:spcAft>
                <a:spcPts val="0"/>
              </a:spcAft>
              <a:buSzPts val="1800"/>
              <a:buFont typeface="Audiowide"/>
              <a:buNone/>
              <a:defRPr sz="1800">
                <a:latin typeface="Audiowide"/>
                <a:ea typeface="Audiowide"/>
                <a:cs typeface="Audiowide"/>
                <a:sym typeface="Audiowide"/>
              </a:defRPr>
            </a:lvl2pPr>
            <a:lvl3pPr lvl="2" algn="ctr" rtl="0">
              <a:lnSpc>
                <a:spcPct val="100000"/>
              </a:lnSpc>
              <a:spcBef>
                <a:spcPts val="0"/>
              </a:spcBef>
              <a:spcAft>
                <a:spcPts val="0"/>
              </a:spcAft>
              <a:buSzPts val="1800"/>
              <a:buFont typeface="Audiowide"/>
              <a:buNone/>
              <a:defRPr sz="1800">
                <a:latin typeface="Audiowide"/>
                <a:ea typeface="Audiowide"/>
                <a:cs typeface="Audiowide"/>
                <a:sym typeface="Audiowide"/>
              </a:defRPr>
            </a:lvl3pPr>
            <a:lvl4pPr lvl="3" algn="ctr" rtl="0">
              <a:lnSpc>
                <a:spcPct val="100000"/>
              </a:lnSpc>
              <a:spcBef>
                <a:spcPts val="0"/>
              </a:spcBef>
              <a:spcAft>
                <a:spcPts val="0"/>
              </a:spcAft>
              <a:buSzPts val="1800"/>
              <a:buFont typeface="Audiowide"/>
              <a:buNone/>
              <a:defRPr sz="1800">
                <a:latin typeface="Audiowide"/>
                <a:ea typeface="Audiowide"/>
                <a:cs typeface="Audiowide"/>
                <a:sym typeface="Audiowide"/>
              </a:defRPr>
            </a:lvl4pPr>
            <a:lvl5pPr lvl="4" algn="ctr" rtl="0">
              <a:lnSpc>
                <a:spcPct val="100000"/>
              </a:lnSpc>
              <a:spcBef>
                <a:spcPts val="0"/>
              </a:spcBef>
              <a:spcAft>
                <a:spcPts val="0"/>
              </a:spcAft>
              <a:buSzPts val="1800"/>
              <a:buFont typeface="Audiowide"/>
              <a:buNone/>
              <a:defRPr sz="1800">
                <a:latin typeface="Audiowide"/>
                <a:ea typeface="Audiowide"/>
                <a:cs typeface="Audiowide"/>
                <a:sym typeface="Audiowide"/>
              </a:defRPr>
            </a:lvl5pPr>
            <a:lvl6pPr lvl="5" algn="ctr" rtl="0">
              <a:lnSpc>
                <a:spcPct val="100000"/>
              </a:lnSpc>
              <a:spcBef>
                <a:spcPts val="0"/>
              </a:spcBef>
              <a:spcAft>
                <a:spcPts val="0"/>
              </a:spcAft>
              <a:buSzPts val="1800"/>
              <a:buFont typeface="Audiowide"/>
              <a:buNone/>
              <a:defRPr sz="1800">
                <a:latin typeface="Audiowide"/>
                <a:ea typeface="Audiowide"/>
                <a:cs typeface="Audiowide"/>
                <a:sym typeface="Audiowide"/>
              </a:defRPr>
            </a:lvl6pPr>
            <a:lvl7pPr lvl="6" algn="ctr" rtl="0">
              <a:lnSpc>
                <a:spcPct val="100000"/>
              </a:lnSpc>
              <a:spcBef>
                <a:spcPts val="0"/>
              </a:spcBef>
              <a:spcAft>
                <a:spcPts val="0"/>
              </a:spcAft>
              <a:buSzPts val="1800"/>
              <a:buFont typeface="Audiowide"/>
              <a:buNone/>
              <a:defRPr sz="1800">
                <a:latin typeface="Audiowide"/>
                <a:ea typeface="Audiowide"/>
                <a:cs typeface="Audiowide"/>
                <a:sym typeface="Audiowide"/>
              </a:defRPr>
            </a:lvl7pPr>
            <a:lvl8pPr lvl="7" algn="ctr" rtl="0">
              <a:lnSpc>
                <a:spcPct val="100000"/>
              </a:lnSpc>
              <a:spcBef>
                <a:spcPts val="0"/>
              </a:spcBef>
              <a:spcAft>
                <a:spcPts val="0"/>
              </a:spcAft>
              <a:buSzPts val="1800"/>
              <a:buFont typeface="Audiowide"/>
              <a:buNone/>
              <a:defRPr sz="1800">
                <a:latin typeface="Audiowide"/>
                <a:ea typeface="Audiowide"/>
                <a:cs typeface="Audiowide"/>
                <a:sym typeface="Audiowide"/>
              </a:defRPr>
            </a:lvl8pPr>
            <a:lvl9pPr lvl="8" algn="ctr" rtl="0">
              <a:lnSpc>
                <a:spcPct val="100000"/>
              </a:lnSpc>
              <a:spcBef>
                <a:spcPts val="0"/>
              </a:spcBef>
              <a:spcAft>
                <a:spcPts val="0"/>
              </a:spcAft>
              <a:buSzPts val="1800"/>
              <a:buFont typeface="Audiowide"/>
              <a:buNone/>
              <a:defRPr sz="1800">
                <a:latin typeface="Audiowide"/>
                <a:ea typeface="Audiowide"/>
                <a:cs typeface="Audiowide"/>
                <a:sym typeface="Audiowide"/>
              </a:defRPr>
            </a:lvl9pPr>
          </a:lstStyle>
          <a:p>
            <a:endParaRPr/>
          </a:p>
        </p:txBody>
      </p:sp>
      <p:cxnSp>
        <p:nvCxnSpPr>
          <p:cNvPr id="16" name="Google Shape;16;p2"/>
          <p:cNvCxnSpPr/>
          <p:nvPr/>
        </p:nvCxnSpPr>
        <p:spPr>
          <a:xfrm rot="10800000" flipH="1">
            <a:off x="1838400" y="295200"/>
            <a:ext cx="7000800" cy="9600"/>
          </a:xfrm>
          <a:prstGeom prst="straightConnector1">
            <a:avLst/>
          </a:prstGeom>
          <a:noFill/>
          <a:ln w="9525" cap="flat" cmpd="sng">
            <a:solidFill>
              <a:schemeClr val="lt1"/>
            </a:solidFill>
            <a:prstDash val="solid"/>
            <a:round/>
            <a:headEnd type="none" w="med" len="med"/>
            <a:tailEnd type="none" w="med" len="med"/>
          </a:ln>
        </p:spPr>
      </p:cxnSp>
      <p:cxnSp>
        <p:nvCxnSpPr>
          <p:cNvPr id="17" name="Google Shape;17;p2"/>
          <p:cNvCxnSpPr/>
          <p:nvPr/>
        </p:nvCxnSpPr>
        <p:spPr>
          <a:xfrm>
            <a:off x="304725" y="4848225"/>
            <a:ext cx="77820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a:off x="-2685550" y="852950"/>
            <a:ext cx="4083300" cy="4083600"/>
          </a:xfrm>
          <a:prstGeom prst="ellipse">
            <a:avLst/>
          </a:prstGeom>
          <a:gradFill>
            <a:gsLst>
              <a:gs pos="0">
                <a:schemeClr val="lt2"/>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397975" y="-2181250"/>
            <a:ext cx="4247100" cy="4247100"/>
          </a:xfrm>
          <a:prstGeom prst="ellipse">
            <a:avLst/>
          </a:prstGeom>
          <a:gradFill>
            <a:gsLst>
              <a:gs pos="0">
                <a:schemeClr val="accent1"/>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txBox="1">
            <a:spLocks noGrp="1"/>
          </p:cNvSpPr>
          <p:nvPr>
            <p:ph type="title"/>
          </p:nvPr>
        </p:nvSpPr>
        <p:spPr>
          <a:xfrm>
            <a:off x="2152350" y="2504575"/>
            <a:ext cx="4839300" cy="8418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3715125" y="1322825"/>
            <a:ext cx="1713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 name="Google Shape;23;p3"/>
          <p:cNvSpPr txBox="1">
            <a:spLocks noGrp="1"/>
          </p:cNvSpPr>
          <p:nvPr>
            <p:ph type="subTitle" idx="1"/>
          </p:nvPr>
        </p:nvSpPr>
        <p:spPr>
          <a:xfrm>
            <a:off x="2152350" y="3346375"/>
            <a:ext cx="4839300" cy="47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 name="Google Shape;24;p3"/>
          <p:cNvSpPr txBox="1">
            <a:spLocks noGrp="1"/>
          </p:cNvSpPr>
          <p:nvPr>
            <p:ph type="subTitle" idx="3"/>
          </p:nvPr>
        </p:nvSpPr>
        <p:spPr>
          <a:xfrm>
            <a:off x="304800" y="154200"/>
            <a:ext cx="1533600" cy="3012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Audiowide"/>
              <a:buNone/>
              <a:defRPr sz="1200">
                <a:latin typeface="Audiowide"/>
                <a:ea typeface="Audiowide"/>
                <a:cs typeface="Audiowide"/>
                <a:sym typeface="Audiowide"/>
              </a:defRPr>
            </a:lvl1pPr>
            <a:lvl2pPr lvl="1" algn="ctr" rtl="0">
              <a:lnSpc>
                <a:spcPct val="100000"/>
              </a:lnSpc>
              <a:spcBef>
                <a:spcPts val="0"/>
              </a:spcBef>
              <a:spcAft>
                <a:spcPts val="0"/>
              </a:spcAft>
              <a:buSzPts val="1800"/>
              <a:buFont typeface="Audiowide"/>
              <a:buNone/>
              <a:defRPr sz="1800">
                <a:latin typeface="Audiowide"/>
                <a:ea typeface="Audiowide"/>
                <a:cs typeface="Audiowide"/>
                <a:sym typeface="Audiowide"/>
              </a:defRPr>
            </a:lvl2pPr>
            <a:lvl3pPr lvl="2" algn="ctr" rtl="0">
              <a:lnSpc>
                <a:spcPct val="100000"/>
              </a:lnSpc>
              <a:spcBef>
                <a:spcPts val="0"/>
              </a:spcBef>
              <a:spcAft>
                <a:spcPts val="0"/>
              </a:spcAft>
              <a:buSzPts val="1800"/>
              <a:buFont typeface="Audiowide"/>
              <a:buNone/>
              <a:defRPr sz="1800">
                <a:latin typeface="Audiowide"/>
                <a:ea typeface="Audiowide"/>
                <a:cs typeface="Audiowide"/>
                <a:sym typeface="Audiowide"/>
              </a:defRPr>
            </a:lvl3pPr>
            <a:lvl4pPr lvl="3" algn="ctr" rtl="0">
              <a:lnSpc>
                <a:spcPct val="100000"/>
              </a:lnSpc>
              <a:spcBef>
                <a:spcPts val="0"/>
              </a:spcBef>
              <a:spcAft>
                <a:spcPts val="0"/>
              </a:spcAft>
              <a:buSzPts val="1800"/>
              <a:buFont typeface="Audiowide"/>
              <a:buNone/>
              <a:defRPr sz="1800">
                <a:latin typeface="Audiowide"/>
                <a:ea typeface="Audiowide"/>
                <a:cs typeface="Audiowide"/>
                <a:sym typeface="Audiowide"/>
              </a:defRPr>
            </a:lvl4pPr>
            <a:lvl5pPr lvl="4" algn="ctr" rtl="0">
              <a:lnSpc>
                <a:spcPct val="100000"/>
              </a:lnSpc>
              <a:spcBef>
                <a:spcPts val="0"/>
              </a:spcBef>
              <a:spcAft>
                <a:spcPts val="0"/>
              </a:spcAft>
              <a:buSzPts val="1800"/>
              <a:buFont typeface="Audiowide"/>
              <a:buNone/>
              <a:defRPr sz="1800">
                <a:latin typeface="Audiowide"/>
                <a:ea typeface="Audiowide"/>
                <a:cs typeface="Audiowide"/>
                <a:sym typeface="Audiowide"/>
              </a:defRPr>
            </a:lvl5pPr>
            <a:lvl6pPr lvl="5" algn="ctr" rtl="0">
              <a:lnSpc>
                <a:spcPct val="100000"/>
              </a:lnSpc>
              <a:spcBef>
                <a:spcPts val="0"/>
              </a:spcBef>
              <a:spcAft>
                <a:spcPts val="0"/>
              </a:spcAft>
              <a:buSzPts val="1800"/>
              <a:buFont typeface="Audiowide"/>
              <a:buNone/>
              <a:defRPr sz="1800">
                <a:latin typeface="Audiowide"/>
                <a:ea typeface="Audiowide"/>
                <a:cs typeface="Audiowide"/>
                <a:sym typeface="Audiowide"/>
              </a:defRPr>
            </a:lvl6pPr>
            <a:lvl7pPr lvl="6" algn="ctr" rtl="0">
              <a:lnSpc>
                <a:spcPct val="100000"/>
              </a:lnSpc>
              <a:spcBef>
                <a:spcPts val="0"/>
              </a:spcBef>
              <a:spcAft>
                <a:spcPts val="0"/>
              </a:spcAft>
              <a:buSzPts val="1800"/>
              <a:buFont typeface="Audiowide"/>
              <a:buNone/>
              <a:defRPr sz="1800">
                <a:latin typeface="Audiowide"/>
                <a:ea typeface="Audiowide"/>
                <a:cs typeface="Audiowide"/>
                <a:sym typeface="Audiowide"/>
              </a:defRPr>
            </a:lvl7pPr>
            <a:lvl8pPr lvl="7" algn="ctr" rtl="0">
              <a:lnSpc>
                <a:spcPct val="100000"/>
              </a:lnSpc>
              <a:spcBef>
                <a:spcPts val="0"/>
              </a:spcBef>
              <a:spcAft>
                <a:spcPts val="0"/>
              </a:spcAft>
              <a:buSzPts val="1800"/>
              <a:buFont typeface="Audiowide"/>
              <a:buNone/>
              <a:defRPr sz="1800">
                <a:latin typeface="Audiowide"/>
                <a:ea typeface="Audiowide"/>
                <a:cs typeface="Audiowide"/>
                <a:sym typeface="Audiowide"/>
              </a:defRPr>
            </a:lvl8pPr>
            <a:lvl9pPr lvl="8" algn="ctr" rtl="0">
              <a:lnSpc>
                <a:spcPct val="100000"/>
              </a:lnSpc>
              <a:spcBef>
                <a:spcPts val="0"/>
              </a:spcBef>
              <a:spcAft>
                <a:spcPts val="0"/>
              </a:spcAft>
              <a:buSzPts val="1800"/>
              <a:buFont typeface="Audiowide"/>
              <a:buNone/>
              <a:defRPr sz="1800">
                <a:latin typeface="Audiowide"/>
                <a:ea typeface="Audiowide"/>
                <a:cs typeface="Audiowide"/>
                <a:sym typeface="Audiowide"/>
              </a:defRPr>
            </a:lvl9pPr>
          </a:lstStyle>
          <a:p>
            <a:endParaRPr/>
          </a:p>
        </p:txBody>
      </p:sp>
      <p:sp>
        <p:nvSpPr>
          <p:cNvPr id="25" name="Google Shape;25;p3"/>
          <p:cNvSpPr txBox="1">
            <a:spLocks noGrp="1"/>
          </p:cNvSpPr>
          <p:nvPr>
            <p:ph type="subTitle" idx="4"/>
          </p:nvPr>
        </p:nvSpPr>
        <p:spPr>
          <a:xfrm>
            <a:off x="8086725" y="4697625"/>
            <a:ext cx="752400" cy="301200"/>
          </a:xfrm>
          <a:prstGeom prst="rect">
            <a:avLst/>
          </a:prstGeom>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Font typeface="Audiowide"/>
              <a:buNone/>
              <a:defRPr sz="1200">
                <a:latin typeface="Audiowide"/>
                <a:ea typeface="Audiowide"/>
                <a:cs typeface="Audiowide"/>
                <a:sym typeface="Audiowide"/>
              </a:defRPr>
            </a:lvl1pPr>
            <a:lvl2pPr lvl="1" algn="ctr" rtl="0">
              <a:lnSpc>
                <a:spcPct val="100000"/>
              </a:lnSpc>
              <a:spcBef>
                <a:spcPts val="0"/>
              </a:spcBef>
              <a:spcAft>
                <a:spcPts val="0"/>
              </a:spcAft>
              <a:buSzPts val="1800"/>
              <a:buFont typeface="Audiowide"/>
              <a:buNone/>
              <a:defRPr sz="1800">
                <a:latin typeface="Audiowide"/>
                <a:ea typeface="Audiowide"/>
                <a:cs typeface="Audiowide"/>
                <a:sym typeface="Audiowide"/>
              </a:defRPr>
            </a:lvl2pPr>
            <a:lvl3pPr lvl="2" algn="ctr" rtl="0">
              <a:lnSpc>
                <a:spcPct val="100000"/>
              </a:lnSpc>
              <a:spcBef>
                <a:spcPts val="0"/>
              </a:spcBef>
              <a:spcAft>
                <a:spcPts val="0"/>
              </a:spcAft>
              <a:buSzPts val="1800"/>
              <a:buFont typeface="Audiowide"/>
              <a:buNone/>
              <a:defRPr sz="1800">
                <a:latin typeface="Audiowide"/>
                <a:ea typeface="Audiowide"/>
                <a:cs typeface="Audiowide"/>
                <a:sym typeface="Audiowide"/>
              </a:defRPr>
            </a:lvl3pPr>
            <a:lvl4pPr lvl="3" algn="ctr" rtl="0">
              <a:lnSpc>
                <a:spcPct val="100000"/>
              </a:lnSpc>
              <a:spcBef>
                <a:spcPts val="0"/>
              </a:spcBef>
              <a:spcAft>
                <a:spcPts val="0"/>
              </a:spcAft>
              <a:buSzPts val="1800"/>
              <a:buFont typeface="Audiowide"/>
              <a:buNone/>
              <a:defRPr sz="1800">
                <a:latin typeface="Audiowide"/>
                <a:ea typeface="Audiowide"/>
                <a:cs typeface="Audiowide"/>
                <a:sym typeface="Audiowide"/>
              </a:defRPr>
            </a:lvl4pPr>
            <a:lvl5pPr lvl="4" algn="ctr" rtl="0">
              <a:lnSpc>
                <a:spcPct val="100000"/>
              </a:lnSpc>
              <a:spcBef>
                <a:spcPts val="0"/>
              </a:spcBef>
              <a:spcAft>
                <a:spcPts val="0"/>
              </a:spcAft>
              <a:buSzPts val="1800"/>
              <a:buFont typeface="Audiowide"/>
              <a:buNone/>
              <a:defRPr sz="1800">
                <a:latin typeface="Audiowide"/>
                <a:ea typeface="Audiowide"/>
                <a:cs typeface="Audiowide"/>
                <a:sym typeface="Audiowide"/>
              </a:defRPr>
            </a:lvl5pPr>
            <a:lvl6pPr lvl="5" algn="ctr" rtl="0">
              <a:lnSpc>
                <a:spcPct val="100000"/>
              </a:lnSpc>
              <a:spcBef>
                <a:spcPts val="0"/>
              </a:spcBef>
              <a:spcAft>
                <a:spcPts val="0"/>
              </a:spcAft>
              <a:buSzPts val="1800"/>
              <a:buFont typeface="Audiowide"/>
              <a:buNone/>
              <a:defRPr sz="1800">
                <a:latin typeface="Audiowide"/>
                <a:ea typeface="Audiowide"/>
                <a:cs typeface="Audiowide"/>
                <a:sym typeface="Audiowide"/>
              </a:defRPr>
            </a:lvl6pPr>
            <a:lvl7pPr lvl="6" algn="ctr" rtl="0">
              <a:lnSpc>
                <a:spcPct val="100000"/>
              </a:lnSpc>
              <a:spcBef>
                <a:spcPts val="0"/>
              </a:spcBef>
              <a:spcAft>
                <a:spcPts val="0"/>
              </a:spcAft>
              <a:buSzPts val="1800"/>
              <a:buFont typeface="Audiowide"/>
              <a:buNone/>
              <a:defRPr sz="1800">
                <a:latin typeface="Audiowide"/>
                <a:ea typeface="Audiowide"/>
                <a:cs typeface="Audiowide"/>
                <a:sym typeface="Audiowide"/>
              </a:defRPr>
            </a:lvl7pPr>
            <a:lvl8pPr lvl="7" algn="ctr" rtl="0">
              <a:lnSpc>
                <a:spcPct val="100000"/>
              </a:lnSpc>
              <a:spcBef>
                <a:spcPts val="0"/>
              </a:spcBef>
              <a:spcAft>
                <a:spcPts val="0"/>
              </a:spcAft>
              <a:buSzPts val="1800"/>
              <a:buFont typeface="Audiowide"/>
              <a:buNone/>
              <a:defRPr sz="1800">
                <a:latin typeface="Audiowide"/>
                <a:ea typeface="Audiowide"/>
                <a:cs typeface="Audiowide"/>
                <a:sym typeface="Audiowide"/>
              </a:defRPr>
            </a:lvl8pPr>
            <a:lvl9pPr lvl="8" algn="ctr" rtl="0">
              <a:lnSpc>
                <a:spcPct val="100000"/>
              </a:lnSpc>
              <a:spcBef>
                <a:spcPts val="0"/>
              </a:spcBef>
              <a:spcAft>
                <a:spcPts val="0"/>
              </a:spcAft>
              <a:buSzPts val="1800"/>
              <a:buFont typeface="Audiowide"/>
              <a:buNone/>
              <a:defRPr sz="1800">
                <a:latin typeface="Audiowide"/>
                <a:ea typeface="Audiowide"/>
                <a:cs typeface="Audiowide"/>
                <a:sym typeface="Audiowide"/>
              </a:defRPr>
            </a:lvl9pPr>
          </a:lstStyle>
          <a:p>
            <a:endParaRPr/>
          </a:p>
        </p:txBody>
      </p:sp>
      <p:cxnSp>
        <p:nvCxnSpPr>
          <p:cNvPr id="26" name="Google Shape;26;p3"/>
          <p:cNvCxnSpPr/>
          <p:nvPr/>
        </p:nvCxnSpPr>
        <p:spPr>
          <a:xfrm>
            <a:off x="1838400" y="304800"/>
            <a:ext cx="7000800" cy="0"/>
          </a:xfrm>
          <a:prstGeom prst="straightConnector1">
            <a:avLst/>
          </a:prstGeom>
          <a:noFill/>
          <a:ln w="9525" cap="flat" cmpd="sng">
            <a:solidFill>
              <a:srgbClr val="FFFFFF"/>
            </a:solidFill>
            <a:prstDash val="solid"/>
            <a:round/>
            <a:headEnd type="none" w="med" len="med"/>
            <a:tailEnd type="none" w="med" len="med"/>
          </a:ln>
        </p:spPr>
      </p:cxnSp>
      <p:cxnSp>
        <p:nvCxnSpPr>
          <p:cNvPr id="27" name="Google Shape;27;p3"/>
          <p:cNvCxnSpPr/>
          <p:nvPr/>
        </p:nvCxnSpPr>
        <p:spPr>
          <a:xfrm>
            <a:off x="304725" y="4857750"/>
            <a:ext cx="7782000" cy="0"/>
          </a:xfrm>
          <a:prstGeom prst="straightConnector1">
            <a:avLst/>
          </a:prstGeom>
          <a:noFill/>
          <a:ln w="9525" cap="flat" cmpd="sng">
            <a:solidFill>
              <a:srgbClr val="FFFFFF"/>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 name="Google Shape;30;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42900" rtl="0">
              <a:lnSpc>
                <a:spcPct val="115000"/>
              </a:lnSpc>
              <a:spcBef>
                <a:spcPts val="0"/>
              </a:spcBef>
              <a:spcAft>
                <a:spcPts val="0"/>
              </a:spcAft>
              <a:buSzPts val="1800"/>
              <a:buFont typeface="Darker Grotesque SemiBold"/>
              <a:buChar char="●"/>
              <a:defRPr sz="1200"/>
            </a:lvl1pPr>
            <a:lvl2pPr marL="914400" lvl="1" indent="-317500" rtl="0">
              <a:lnSpc>
                <a:spcPct val="115000"/>
              </a:lnSpc>
              <a:spcBef>
                <a:spcPts val="0"/>
              </a:spcBef>
              <a:spcAft>
                <a:spcPts val="0"/>
              </a:spcAft>
              <a:buSzPts val="1400"/>
              <a:buFont typeface="Darker Grotesque SemiBold"/>
              <a:buChar char="○"/>
              <a:defRPr/>
            </a:lvl2pPr>
            <a:lvl3pPr marL="1371600" lvl="2" indent="-317500" rtl="0">
              <a:lnSpc>
                <a:spcPct val="115000"/>
              </a:lnSpc>
              <a:spcBef>
                <a:spcPts val="0"/>
              </a:spcBef>
              <a:spcAft>
                <a:spcPts val="0"/>
              </a:spcAft>
              <a:buSzPts val="1400"/>
              <a:buFont typeface="Darker Grotesque SemiBold"/>
              <a:buChar char="■"/>
              <a:defRPr/>
            </a:lvl3pPr>
            <a:lvl4pPr marL="1828800" lvl="3" indent="-317500" rtl="0">
              <a:lnSpc>
                <a:spcPct val="115000"/>
              </a:lnSpc>
              <a:spcBef>
                <a:spcPts val="0"/>
              </a:spcBef>
              <a:spcAft>
                <a:spcPts val="0"/>
              </a:spcAft>
              <a:buSzPts val="1400"/>
              <a:buFont typeface="Darker Grotesque SemiBold"/>
              <a:buChar char="●"/>
              <a:defRPr/>
            </a:lvl4pPr>
            <a:lvl5pPr marL="2286000" lvl="4" indent="-317500" rtl="0">
              <a:lnSpc>
                <a:spcPct val="115000"/>
              </a:lnSpc>
              <a:spcBef>
                <a:spcPts val="0"/>
              </a:spcBef>
              <a:spcAft>
                <a:spcPts val="0"/>
              </a:spcAft>
              <a:buSzPts val="1400"/>
              <a:buFont typeface="Darker Grotesque SemiBold"/>
              <a:buChar char="○"/>
              <a:defRPr/>
            </a:lvl5pPr>
            <a:lvl6pPr marL="2743200" lvl="5" indent="-317500" rtl="0">
              <a:lnSpc>
                <a:spcPct val="115000"/>
              </a:lnSpc>
              <a:spcBef>
                <a:spcPts val="0"/>
              </a:spcBef>
              <a:spcAft>
                <a:spcPts val="0"/>
              </a:spcAft>
              <a:buSzPts val="1400"/>
              <a:buFont typeface="Darker Grotesque SemiBold"/>
              <a:buChar char="■"/>
              <a:defRPr/>
            </a:lvl6pPr>
            <a:lvl7pPr marL="3200400" lvl="6" indent="-317500" rtl="0">
              <a:lnSpc>
                <a:spcPct val="115000"/>
              </a:lnSpc>
              <a:spcBef>
                <a:spcPts val="0"/>
              </a:spcBef>
              <a:spcAft>
                <a:spcPts val="0"/>
              </a:spcAft>
              <a:buSzPts val="1400"/>
              <a:buFont typeface="Darker Grotesque SemiBold"/>
              <a:buChar char="●"/>
              <a:defRPr/>
            </a:lvl7pPr>
            <a:lvl8pPr marL="3657600" lvl="7" indent="-317500" rtl="0">
              <a:lnSpc>
                <a:spcPct val="115000"/>
              </a:lnSpc>
              <a:spcBef>
                <a:spcPts val="0"/>
              </a:spcBef>
              <a:spcAft>
                <a:spcPts val="0"/>
              </a:spcAft>
              <a:buSzPts val="1400"/>
              <a:buFont typeface="Darker Grotesque SemiBold"/>
              <a:buChar char="○"/>
              <a:defRPr/>
            </a:lvl8pPr>
            <a:lvl9pPr marL="4114800" lvl="8" indent="-317500" rtl="0">
              <a:lnSpc>
                <a:spcPct val="115000"/>
              </a:lnSpc>
              <a:spcBef>
                <a:spcPts val="0"/>
              </a:spcBef>
              <a:spcAft>
                <a:spcPts val="0"/>
              </a:spcAft>
              <a:buSzPts val="1400"/>
              <a:buFont typeface="Darker Grotesque SemiBold"/>
              <a:buChar char="■"/>
              <a:defRPr/>
            </a:lvl9pPr>
          </a:lstStyle>
          <a:p>
            <a:endParaRPr/>
          </a:p>
        </p:txBody>
      </p:sp>
      <p:cxnSp>
        <p:nvCxnSpPr>
          <p:cNvPr id="31" name="Google Shape;31;p4"/>
          <p:cNvCxnSpPr/>
          <p:nvPr/>
        </p:nvCxnSpPr>
        <p:spPr>
          <a:xfrm>
            <a:off x="285750" y="304800"/>
            <a:ext cx="8553600" cy="0"/>
          </a:xfrm>
          <a:prstGeom prst="straightConnector1">
            <a:avLst/>
          </a:prstGeom>
          <a:noFill/>
          <a:ln w="9525" cap="flat" cmpd="sng">
            <a:solidFill>
              <a:schemeClr val="lt1"/>
            </a:solidFill>
            <a:prstDash val="solid"/>
            <a:round/>
            <a:headEnd type="none" w="med" len="med"/>
            <a:tailEnd type="none" w="med" len="med"/>
          </a:ln>
        </p:spPr>
      </p:cxnSp>
      <p:cxnSp>
        <p:nvCxnSpPr>
          <p:cNvPr id="32" name="Google Shape;32;p4"/>
          <p:cNvCxnSpPr/>
          <p:nvPr/>
        </p:nvCxnSpPr>
        <p:spPr>
          <a:xfrm>
            <a:off x="304725" y="4857750"/>
            <a:ext cx="85536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1615127" y="3562331"/>
            <a:ext cx="4319700" cy="4319700"/>
          </a:xfrm>
          <a:prstGeom prst="ellipse">
            <a:avLst/>
          </a:prstGeom>
          <a:gradFill>
            <a:gsLst>
              <a:gs pos="0">
                <a:schemeClr val="accent1"/>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2181150" y="-2680525"/>
            <a:ext cx="4319700" cy="4320000"/>
          </a:xfrm>
          <a:prstGeom prst="ellipse">
            <a:avLst/>
          </a:prstGeom>
          <a:gradFill>
            <a:gsLst>
              <a:gs pos="0">
                <a:schemeClr val="dk2"/>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a:off x="7748623" y="2575838"/>
            <a:ext cx="4319700" cy="4319700"/>
          </a:xfrm>
          <a:prstGeom prst="ellipse">
            <a:avLst/>
          </a:prstGeom>
          <a:gradFill>
            <a:gsLst>
              <a:gs pos="0">
                <a:schemeClr val="lt2"/>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49" name="Google Shape;49;p6"/>
          <p:cNvCxnSpPr/>
          <p:nvPr/>
        </p:nvCxnSpPr>
        <p:spPr>
          <a:xfrm>
            <a:off x="285750" y="304800"/>
            <a:ext cx="8553600" cy="0"/>
          </a:xfrm>
          <a:prstGeom prst="straightConnector1">
            <a:avLst/>
          </a:prstGeom>
          <a:noFill/>
          <a:ln w="9525" cap="flat" cmpd="sng">
            <a:solidFill>
              <a:schemeClr val="lt1"/>
            </a:solidFill>
            <a:prstDash val="solid"/>
            <a:round/>
            <a:headEnd type="none" w="med" len="med"/>
            <a:tailEnd type="none" w="med" len="med"/>
          </a:ln>
        </p:spPr>
      </p:cxnSp>
      <p:cxnSp>
        <p:nvCxnSpPr>
          <p:cNvPr id="50" name="Google Shape;50;p6"/>
          <p:cNvCxnSpPr/>
          <p:nvPr/>
        </p:nvCxnSpPr>
        <p:spPr>
          <a:xfrm>
            <a:off x="304725" y="4857750"/>
            <a:ext cx="85536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9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35"/>
        <p:cNvGrpSpPr/>
        <p:nvPr/>
      </p:nvGrpSpPr>
      <p:grpSpPr>
        <a:xfrm>
          <a:off x="0" y="0"/>
          <a:ext cx="0" cy="0"/>
          <a:chOff x="0" y="0"/>
          <a:chExt cx="0" cy="0"/>
        </a:xfrm>
      </p:grpSpPr>
      <p:sp>
        <p:nvSpPr>
          <p:cNvPr id="136" name="Google Shape;136;p17"/>
          <p:cNvSpPr txBox="1">
            <a:spLocks noGrp="1"/>
          </p:cNvSpPr>
          <p:nvPr>
            <p:ph type="title"/>
          </p:nvPr>
        </p:nvSpPr>
        <p:spPr>
          <a:xfrm>
            <a:off x="716613" y="3104700"/>
            <a:ext cx="2336400" cy="28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7" name="Google Shape;137;p17"/>
          <p:cNvSpPr txBox="1">
            <a:spLocks noGrp="1"/>
          </p:cNvSpPr>
          <p:nvPr>
            <p:ph type="subTitle" idx="1"/>
          </p:nvPr>
        </p:nvSpPr>
        <p:spPr>
          <a:xfrm>
            <a:off x="716613" y="3388050"/>
            <a:ext cx="2336400" cy="7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8" name="Google Shape;138;p17"/>
          <p:cNvSpPr txBox="1">
            <a:spLocks noGrp="1"/>
          </p:cNvSpPr>
          <p:nvPr>
            <p:ph type="title" idx="2"/>
          </p:nvPr>
        </p:nvSpPr>
        <p:spPr>
          <a:xfrm>
            <a:off x="3403800" y="3104700"/>
            <a:ext cx="2336400" cy="28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9" name="Google Shape;139;p17"/>
          <p:cNvSpPr txBox="1">
            <a:spLocks noGrp="1"/>
          </p:cNvSpPr>
          <p:nvPr>
            <p:ph type="subTitle" idx="3"/>
          </p:nvPr>
        </p:nvSpPr>
        <p:spPr>
          <a:xfrm>
            <a:off x="3403800" y="3387227"/>
            <a:ext cx="2336400" cy="7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0" name="Google Shape;140;p17"/>
          <p:cNvSpPr txBox="1">
            <a:spLocks noGrp="1"/>
          </p:cNvSpPr>
          <p:nvPr>
            <p:ph type="title" idx="4"/>
          </p:nvPr>
        </p:nvSpPr>
        <p:spPr>
          <a:xfrm>
            <a:off x="6090987" y="3104700"/>
            <a:ext cx="2336400" cy="28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1" name="Google Shape;141;p17"/>
          <p:cNvSpPr txBox="1">
            <a:spLocks noGrp="1"/>
          </p:cNvSpPr>
          <p:nvPr>
            <p:ph type="subTitle" idx="5"/>
          </p:nvPr>
        </p:nvSpPr>
        <p:spPr>
          <a:xfrm>
            <a:off x="6090987" y="3388050"/>
            <a:ext cx="2336400" cy="7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2" name="Google Shape;142;p17"/>
          <p:cNvSpPr txBox="1">
            <a:spLocks noGrp="1"/>
          </p:cNvSpPr>
          <p:nvPr>
            <p:ph type="title" idx="6"/>
          </p:nvPr>
        </p:nvSpPr>
        <p:spPr>
          <a:xfrm>
            <a:off x="720000" y="445025"/>
            <a:ext cx="7704000" cy="57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43" name="Google Shape;143;p17"/>
          <p:cNvCxnSpPr/>
          <p:nvPr/>
        </p:nvCxnSpPr>
        <p:spPr>
          <a:xfrm>
            <a:off x="285750" y="304800"/>
            <a:ext cx="8553600" cy="0"/>
          </a:xfrm>
          <a:prstGeom prst="straightConnector1">
            <a:avLst/>
          </a:prstGeom>
          <a:noFill/>
          <a:ln w="9525" cap="flat" cmpd="sng">
            <a:solidFill>
              <a:schemeClr val="lt1"/>
            </a:solidFill>
            <a:prstDash val="solid"/>
            <a:round/>
            <a:headEnd type="none" w="med" len="med"/>
            <a:tailEnd type="none" w="med" len="med"/>
          </a:ln>
        </p:spPr>
      </p:cxnSp>
      <p:cxnSp>
        <p:nvCxnSpPr>
          <p:cNvPr id="144" name="Google Shape;144;p17"/>
          <p:cNvCxnSpPr/>
          <p:nvPr/>
        </p:nvCxnSpPr>
        <p:spPr>
          <a:xfrm>
            <a:off x="304725" y="4857750"/>
            <a:ext cx="8553600" cy="0"/>
          </a:xfrm>
          <a:prstGeom prst="straightConnector1">
            <a:avLst/>
          </a:prstGeom>
          <a:noFill/>
          <a:ln w="9525" cap="flat" cmpd="sng">
            <a:solidFill>
              <a:schemeClr val="lt1"/>
            </a:solidFill>
            <a:prstDash val="solid"/>
            <a:round/>
            <a:headEnd type="none" w="med" len="med"/>
            <a:tailEnd type="none" w="med" len="med"/>
          </a:ln>
        </p:spPr>
      </p:cxnSp>
      <p:sp>
        <p:nvSpPr>
          <p:cNvPr id="145" name="Google Shape;145;p17"/>
          <p:cNvSpPr/>
          <p:nvPr/>
        </p:nvSpPr>
        <p:spPr>
          <a:xfrm>
            <a:off x="8003698" y="-1620344"/>
            <a:ext cx="4319700" cy="4319700"/>
          </a:xfrm>
          <a:prstGeom prst="ellipse">
            <a:avLst/>
          </a:prstGeom>
          <a:gradFill>
            <a:gsLst>
              <a:gs pos="0">
                <a:schemeClr val="accent1"/>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7"/>
          <p:cNvSpPr/>
          <p:nvPr/>
        </p:nvSpPr>
        <p:spPr>
          <a:xfrm>
            <a:off x="-2661077" y="-2008687"/>
            <a:ext cx="4319700" cy="4319700"/>
          </a:xfrm>
          <a:prstGeom prst="ellipse">
            <a:avLst/>
          </a:prstGeom>
          <a:gradFill>
            <a:gsLst>
              <a:gs pos="0">
                <a:schemeClr val="lt2"/>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7"/>
          <p:cNvSpPr/>
          <p:nvPr/>
        </p:nvSpPr>
        <p:spPr>
          <a:xfrm>
            <a:off x="-495600" y="4164600"/>
            <a:ext cx="4319700" cy="4320000"/>
          </a:xfrm>
          <a:prstGeom prst="ellipse">
            <a:avLst/>
          </a:prstGeom>
          <a:gradFill>
            <a:gsLst>
              <a:gs pos="0">
                <a:schemeClr val="dk2"/>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05"/>
        <p:cNvGrpSpPr/>
        <p:nvPr/>
      </p:nvGrpSpPr>
      <p:grpSpPr>
        <a:xfrm>
          <a:off x="0" y="0"/>
          <a:ext cx="0" cy="0"/>
          <a:chOff x="0" y="0"/>
          <a:chExt cx="0" cy="0"/>
        </a:xfrm>
      </p:grpSpPr>
      <p:sp>
        <p:nvSpPr>
          <p:cNvPr id="206" name="Google Shape;206;p22"/>
          <p:cNvSpPr/>
          <p:nvPr/>
        </p:nvSpPr>
        <p:spPr>
          <a:xfrm>
            <a:off x="-1122827" y="-1737312"/>
            <a:ext cx="4319700" cy="4319700"/>
          </a:xfrm>
          <a:prstGeom prst="ellipse">
            <a:avLst/>
          </a:prstGeom>
          <a:gradFill>
            <a:gsLst>
              <a:gs pos="0">
                <a:schemeClr val="lt2"/>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7338350" y="-675225"/>
            <a:ext cx="4319700" cy="4320000"/>
          </a:xfrm>
          <a:prstGeom prst="ellipse">
            <a:avLst/>
          </a:prstGeom>
          <a:gradFill>
            <a:gsLst>
              <a:gs pos="0">
                <a:schemeClr val="dk2"/>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2849948" y="2634181"/>
            <a:ext cx="4319700" cy="4319700"/>
          </a:xfrm>
          <a:prstGeom prst="ellipse">
            <a:avLst/>
          </a:prstGeom>
          <a:gradFill>
            <a:gsLst>
              <a:gs pos="0">
                <a:schemeClr val="accent1"/>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9" name="Google Shape;209;p22"/>
          <p:cNvCxnSpPr/>
          <p:nvPr/>
        </p:nvCxnSpPr>
        <p:spPr>
          <a:xfrm>
            <a:off x="285750" y="304800"/>
            <a:ext cx="8553600" cy="0"/>
          </a:xfrm>
          <a:prstGeom prst="straightConnector1">
            <a:avLst/>
          </a:prstGeom>
          <a:noFill/>
          <a:ln w="9525" cap="flat" cmpd="sng">
            <a:solidFill>
              <a:schemeClr val="lt1"/>
            </a:solidFill>
            <a:prstDash val="solid"/>
            <a:round/>
            <a:headEnd type="none" w="med" len="med"/>
            <a:tailEnd type="none" w="med" len="med"/>
          </a:ln>
        </p:spPr>
      </p:cxnSp>
      <p:cxnSp>
        <p:nvCxnSpPr>
          <p:cNvPr id="210" name="Google Shape;210;p22"/>
          <p:cNvCxnSpPr/>
          <p:nvPr/>
        </p:nvCxnSpPr>
        <p:spPr>
          <a:xfrm>
            <a:off x="304725" y="4857750"/>
            <a:ext cx="85536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11"/>
        <p:cNvGrpSpPr/>
        <p:nvPr/>
      </p:nvGrpSpPr>
      <p:grpSpPr>
        <a:xfrm>
          <a:off x="0" y="0"/>
          <a:ext cx="0" cy="0"/>
          <a:chOff x="0" y="0"/>
          <a:chExt cx="0" cy="0"/>
        </a:xfrm>
      </p:grpSpPr>
      <p:sp>
        <p:nvSpPr>
          <p:cNvPr id="212" name="Google Shape;212;p23"/>
          <p:cNvSpPr/>
          <p:nvPr/>
        </p:nvSpPr>
        <p:spPr>
          <a:xfrm>
            <a:off x="-2858200" y="-845100"/>
            <a:ext cx="4319700" cy="4320000"/>
          </a:xfrm>
          <a:prstGeom prst="ellipse">
            <a:avLst/>
          </a:prstGeom>
          <a:gradFill>
            <a:gsLst>
              <a:gs pos="0">
                <a:schemeClr val="dk2"/>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a:off x="-534127" y="3838331"/>
            <a:ext cx="4319700" cy="4319700"/>
          </a:xfrm>
          <a:prstGeom prst="ellipse">
            <a:avLst/>
          </a:prstGeom>
          <a:gradFill>
            <a:gsLst>
              <a:gs pos="0">
                <a:schemeClr val="accent1"/>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3"/>
          <p:cNvSpPr/>
          <p:nvPr/>
        </p:nvSpPr>
        <p:spPr>
          <a:xfrm>
            <a:off x="6939748" y="-1502137"/>
            <a:ext cx="4319700" cy="4319700"/>
          </a:xfrm>
          <a:prstGeom prst="ellipse">
            <a:avLst/>
          </a:prstGeom>
          <a:gradFill>
            <a:gsLst>
              <a:gs pos="0">
                <a:schemeClr val="lt2"/>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5" name="Google Shape;215;p23"/>
          <p:cNvCxnSpPr/>
          <p:nvPr/>
        </p:nvCxnSpPr>
        <p:spPr>
          <a:xfrm>
            <a:off x="285750" y="304800"/>
            <a:ext cx="8553600" cy="0"/>
          </a:xfrm>
          <a:prstGeom prst="straightConnector1">
            <a:avLst/>
          </a:prstGeom>
          <a:noFill/>
          <a:ln w="9525" cap="flat" cmpd="sng">
            <a:solidFill>
              <a:schemeClr val="lt1"/>
            </a:solidFill>
            <a:prstDash val="solid"/>
            <a:round/>
            <a:headEnd type="none" w="med" len="med"/>
            <a:tailEnd type="none" w="med" len="med"/>
          </a:ln>
        </p:spPr>
      </p:cxnSp>
      <p:cxnSp>
        <p:nvCxnSpPr>
          <p:cNvPr id="216" name="Google Shape;216;p23"/>
          <p:cNvCxnSpPr/>
          <p:nvPr/>
        </p:nvCxnSpPr>
        <p:spPr>
          <a:xfrm>
            <a:off x="304725" y="4857750"/>
            <a:ext cx="85536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1"/>
        <p:cNvGrpSpPr/>
        <p:nvPr/>
      </p:nvGrpSpPr>
      <p:grpSpPr>
        <a:xfrm>
          <a:off x="0" y="0"/>
          <a:ext cx="0" cy="0"/>
          <a:chOff x="0" y="0"/>
          <a:chExt cx="0" cy="0"/>
        </a:xfrm>
      </p:grpSpPr>
      <p:sp>
        <p:nvSpPr>
          <p:cNvPr id="52" name="Google Shape;52;p7"/>
          <p:cNvSpPr/>
          <p:nvPr/>
        </p:nvSpPr>
        <p:spPr>
          <a:xfrm>
            <a:off x="-1431850" y="3964325"/>
            <a:ext cx="4247100" cy="4247100"/>
          </a:xfrm>
          <a:prstGeom prst="ellipse">
            <a:avLst/>
          </a:prstGeom>
          <a:gradFill>
            <a:gsLst>
              <a:gs pos="0">
                <a:schemeClr val="accent1"/>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title"/>
          </p:nvPr>
        </p:nvSpPr>
        <p:spPr>
          <a:xfrm>
            <a:off x="713225" y="387100"/>
            <a:ext cx="4219800" cy="1149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4" name="Google Shape;54;p7"/>
          <p:cNvSpPr txBox="1">
            <a:spLocks noGrp="1"/>
          </p:cNvSpPr>
          <p:nvPr>
            <p:ph type="body" idx="1"/>
          </p:nvPr>
        </p:nvSpPr>
        <p:spPr>
          <a:xfrm>
            <a:off x="719675" y="1722650"/>
            <a:ext cx="3781500" cy="2572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cxnSp>
        <p:nvCxnSpPr>
          <p:cNvPr id="55" name="Google Shape;55;p7"/>
          <p:cNvCxnSpPr/>
          <p:nvPr/>
        </p:nvCxnSpPr>
        <p:spPr>
          <a:xfrm>
            <a:off x="285750" y="304800"/>
            <a:ext cx="8553600" cy="0"/>
          </a:xfrm>
          <a:prstGeom prst="straightConnector1">
            <a:avLst/>
          </a:prstGeom>
          <a:noFill/>
          <a:ln w="9525" cap="flat" cmpd="sng">
            <a:solidFill>
              <a:schemeClr val="lt1"/>
            </a:solidFill>
            <a:prstDash val="solid"/>
            <a:round/>
            <a:headEnd type="none" w="med" len="med"/>
            <a:tailEnd type="none" w="med" len="med"/>
          </a:ln>
        </p:spPr>
      </p:cxnSp>
      <p:cxnSp>
        <p:nvCxnSpPr>
          <p:cNvPr id="56" name="Google Shape;56;p7"/>
          <p:cNvCxnSpPr/>
          <p:nvPr/>
        </p:nvCxnSpPr>
        <p:spPr>
          <a:xfrm>
            <a:off x="304725" y="4857750"/>
            <a:ext cx="8553600" cy="0"/>
          </a:xfrm>
          <a:prstGeom prst="straightConnector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743015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a:effectLst>
            <a:outerShdw blurRad="342900" dist="19050" dir="5400000" algn="bl" rotWithShape="0">
              <a:schemeClr val="lt1">
                <a:alpha val="30000"/>
              </a:schemeClr>
            </a:outerShdw>
          </a:effectLst>
        </p:spPr>
        <p:txBody>
          <a:bodyPr spcFirstLastPara="1" wrap="square" lIns="91425" tIns="91425" rIns="91425" bIns="91425" anchor="t" anchorCtr="0">
            <a:noAutofit/>
          </a:bodyPr>
          <a:lstStyle>
            <a:lvl1pPr lvl="0"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1pPr>
            <a:lvl2pPr lvl="1" rtl="0">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2pPr>
            <a:lvl3pPr lvl="2" rtl="0">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3pPr>
            <a:lvl4pPr lvl="3" rtl="0">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4pPr>
            <a:lvl5pPr lvl="4" rtl="0">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5pPr>
            <a:lvl6pPr lvl="5" rtl="0">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6pPr>
            <a:lvl7pPr lvl="6" rtl="0">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7pPr>
            <a:lvl8pPr lvl="7" rtl="0">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8pPr>
            <a:lvl9pPr lvl="8" rtl="0">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1pPr>
            <a:lvl2pPr marL="914400" lvl="1"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2pPr>
            <a:lvl3pPr marL="1371600" lvl="2"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3pPr>
            <a:lvl4pPr marL="1828800" lvl="3"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4pPr>
            <a:lvl5pPr marL="2286000" lvl="4"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5pPr>
            <a:lvl6pPr marL="2743200" lvl="5"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6pPr>
            <a:lvl7pPr marL="3200400" lvl="6"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7pPr>
            <a:lvl8pPr marL="3657600" lvl="7"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8pPr>
            <a:lvl9pPr marL="4114800" lvl="8"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8" r:id="rId5"/>
    <p:sldLayoutId id="2147483663" r:id="rId6"/>
    <p:sldLayoutId id="2147483668" r:id="rId7"/>
    <p:sldLayoutId id="2147483669" r:id="rId8"/>
    <p:sldLayoutId id="2147483673"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8" name="Google Shape;228;p27"/>
          <p:cNvSpPr txBox="1">
            <a:spLocks noGrp="1"/>
          </p:cNvSpPr>
          <p:nvPr>
            <p:ph type="ctrTitle"/>
          </p:nvPr>
        </p:nvSpPr>
        <p:spPr>
          <a:xfrm>
            <a:off x="3934715" y="2080415"/>
            <a:ext cx="1732178" cy="483600"/>
          </a:xfrm>
          <a:prstGeom prst="rect">
            <a:avLst/>
          </a:prstGeom>
        </p:spPr>
        <p:txBody>
          <a:bodyPr spcFirstLastPara="1" wrap="square" lIns="85725" tIns="91425" rIns="91425" bIns="91425" anchor="b" anchorCtr="0">
            <a:noAutofit/>
          </a:bodyPr>
          <a:lstStyle/>
          <a:p>
            <a:pPr marL="0" lvl="0" indent="0" algn="l" rtl="0">
              <a:spcBef>
                <a:spcPts val="0"/>
              </a:spcBef>
              <a:spcAft>
                <a:spcPts val="0"/>
              </a:spcAft>
              <a:buNone/>
            </a:pPr>
            <a:r>
              <a:rPr lang="en-IN" sz="1400" dirty="0"/>
              <a:t>presents</a:t>
            </a:r>
            <a:endParaRPr sz="1400" dirty="0">
              <a:solidFill>
                <a:schemeClr val="dk2"/>
              </a:solidFill>
            </a:endParaRPr>
          </a:p>
        </p:txBody>
      </p:sp>
      <p:sp>
        <p:nvSpPr>
          <p:cNvPr id="230" name="Google Shape;230;p27"/>
          <p:cNvSpPr txBox="1">
            <a:spLocks noGrp="1"/>
          </p:cNvSpPr>
          <p:nvPr>
            <p:ph type="subTitle" idx="2"/>
          </p:nvPr>
        </p:nvSpPr>
        <p:spPr>
          <a:xfrm>
            <a:off x="1061870" y="3042267"/>
            <a:ext cx="2136386" cy="41268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800" dirty="0"/>
              <a:t>Team </a:t>
            </a:r>
            <a:r>
              <a:rPr lang="en-IN" sz="1800" dirty="0" err="1"/>
              <a:t>MLHeist</a:t>
            </a:r>
            <a:endParaRPr sz="1800" dirty="0"/>
          </a:p>
        </p:txBody>
      </p:sp>
      <p:sp>
        <p:nvSpPr>
          <p:cNvPr id="231" name="Google Shape;231;p27"/>
          <p:cNvSpPr txBox="1">
            <a:spLocks noGrp="1"/>
          </p:cNvSpPr>
          <p:nvPr>
            <p:ph type="subTitle" idx="3"/>
          </p:nvPr>
        </p:nvSpPr>
        <p:spPr>
          <a:xfrm>
            <a:off x="8086725" y="4697625"/>
            <a:ext cx="752400" cy="30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2022</a:t>
            </a:r>
            <a:endParaRPr/>
          </a:p>
        </p:txBody>
      </p:sp>
      <p:pic>
        <p:nvPicPr>
          <p:cNvPr id="3" name="Picture 2">
            <a:extLst>
              <a:ext uri="{FF2B5EF4-FFF2-40B4-BE49-F238E27FC236}">
                <a16:creationId xmlns:a16="http://schemas.microsoft.com/office/drawing/2014/main" id="{2F4B2499-400C-459E-A59D-ED3D6CD15A83}"/>
              </a:ext>
            </a:extLst>
          </p:cNvPr>
          <p:cNvPicPr>
            <a:picLocks noChangeAspect="1"/>
          </p:cNvPicPr>
          <p:nvPr/>
        </p:nvPicPr>
        <p:blipFill>
          <a:blip r:embed="rId3"/>
          <a:stretch>
            <a:fillRect/>
          </a:stretch>
        </p:blipFill>
        <p:spPr>
          <a:xfrm>
            <a:off x="6224497" y="1017609"/>
            <a:ext cx="1956127" cy="1956127"/>
          </a:xfrm>
          <a:prstGeom prst="rect">
            <a:avLst/>
          </a:prstGeom>
        </p:spPr>
      </p:pic>
      <p:pic>
        <p:nvPicPr>
          <p:cNvPr id="5" name="Picture 4">
            <a:extLst>
              <a:ext uri="{FF2B5EF4-FFF2-40B4-BE49-F238E27FC236}">
                <a16:creationId xmlns:a16="http://schemas.microsoft.com/office/drawing/2014/main" id="{7AA1B74E-F1E7-4941-A206-B36356E32724}"/>
              </a:ext>
            </a:extLst>
          </p:cNvPr>
          <p:cNvPicPr>
            <a:picLocks noChangeAspect="1"/>
          </p:cNvPicPr>
          <p:nvPr/>
        </p:nvPicPr>
        <p:blipFill rotWithShape="1">
          <a:blip r:embed="rId4"/>
          <a:srcRect l="3304" r="11064" b="13756"/>
          <a:stretch/>
        </p:blipFill>
        <p:spPr>
          <a:xfrm>
            <a:off x="589922" y="55152"/>
            <a:ext cx="648929" cy="635981"/>
          </a:xfrm>
          <a:prstGeom prst="rect">
            <a:avLst/>
          </a:prstGeom>
        </p:spPr>
      </p:pic>
      <p:pic>
        <p:nvPicPr>
          <p:cNvPr id="11" name="Picture 10">
            <a:extLst>
              <a:ext uri="{FF2B5EF4-FFF2-40B4-BE49-F238E27FC236}">
                <a16:creationId xmlns:a16="http://schemas.microsoft.com/office/drawing/2014/main" id="{5DACB0D0-9D6B-4019-BC69-F80C71440975}"/>
              </a:ext>
            </a:extLst>
          </p:cNvPr>
          <p:cNvPicPr>
            <a:picLocks noChangeAspect="1"/>
          </p:cNvPicPr>
          <p:nvPr/>
        </p:nvPicPr>
        <p:blipFill rotWithShape="1">
          <a:blip r:embed="rId4"/>
          <a:srcRect l="3304" r="11064" b="13756"/>
          <a:stretch/>
        </p:blipFill>
        <p:spPr>
          <a:xfrm>
            <a:off x="1179871" y="1231607"/>
            <a:ext cx="1732177" cy="1697616"/>
          </a:xfrm>
          <a:prstGeom prst="rect">
            <a:avLst/>
          </a:prstGeom>
        </p:spPr>
      </p:pic>
      <p:sp>
        <p:nvSpPr>
          <p:cNvPr id="14" name="Google Shape;240;p28">
            <a:extLst>
              <a:ext uri="{FF2B5EF4-FFF2-40B4-BE49-F238E27FC236}">
                <a16:creationId xmlns:a16="http://schemas.microsoft.com/office/drawing/2014/main" id="{FB9D3641-B010-4F68-B22F-271821E248D7}"/>
              </a:ext>
            </a:extLst>
          </p:cNvPr>
          <p:cNvSpPr txBox="1"/>
          <p:nvPr/>
        </p:nvSpPr>
        <p:spPr>
          <a:xfrm>
            <a:off x="4800804" y="2929223"/>
            <a:ext cx="4803514"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2800" b="1" dirty="0" err="1">
                <a:solidFill>
                  <a:schemeClr val="lt1"/>
                </a:solidFill>
                <a:latin typeface="Mulish"/>
                <a:ea typeface="Mulish"/>
                <a:cs typeface="Mulish"/>
                <a:sym typeface="Mulish"/>
              </a:rPr>
              <a:t>TraffiKAI</a:t>
            </a:r>
            <a:endParaRPr lang="en-IN" sz="2800" b="1" dirty="0">
              <a:solidFill>
                <a:schemeClr val="lt1"/>
              </a:solidFill>
              <a:latin typeface="Mulish"/>
              <a:ea typeface="Mulish"/>
              <a:cs typeface="Mulish"/>
              <a:sym typeface="Mulish"/>
            </a:endParaRPr>
          </a:p>
          <a:p>
            <a:pPr marL="0" lvl="0" indent="0" algn="ctr" rtl="0">
              <a:spcBef>
                <a:spcPts val="0"/>
              </a:spcBef>
              <a:spcAft>
                <a:spcPts val="0"/>
              </a:spcAft>
              <a:buNone/>
            </a:pPr>
            <a:r>
              <a:rPr lang="en-IN" sz="2800" b="1" dirty="0">
                <a:solidFill>
                  <a:schemeClr val="lt1"/>
                </a:solidFill>
                <a:latin typeface="Mulish"/>
                <a:ea typeface="Mulish"/>
                <a:cs typeface="Mulish"/>
                <a:sym typeface="Mulish"/>
              </a:rPr>
              <a:t>A-EYE on ROADS</a:t>
            </a:r>
            <a:endParaRPr sz="2800" b="1" dirty="0">
              <a:solidFill>
                <a:schemeClr val="lt1"/>
              </a:solidFill>
              <a:latin typeface="Mulish"/>
              <a:ea typeface="Mulish"/>
              <a:cs typeface="Mulish"/>
              <a:sym typeface="Mulish"/>
            </a:endParaRPr>
          </a:p>
        </p:txBody>
      </p:sp>
      <p:pic>
        <p:nvPicPr>
          <p:cNvPr id="2" name="Picture 1">
            <a:extLst>
              <a:ext uri="{FF2B5EF4-FFF2-40B4-BE49-F238E27FC236}">
                <a16:creationId xmlns:a16="http://schemas.microsoft.com/office/drawing/2014/main" id="{E6662A0C-E618-4E1B-8AA7-2C6AAAF08095}"/>
              </a:ext>
            </a:extLst>
          </p:cNvPr>
          <p:cNvPicPr>
            <a:picLocks noChangeAspect="1"/>
          </p:cNvPicPr>
          <p:nvPr/>
        </p:nvPicPr>
        <p:blipFill>
          <a:blip r:embed="rId5"/>
          <a:stretch>
            <a:fillRect/>
          </a:stretch>
        </p:blipFill>
        <p:spPr>
          <a:xfrm>
            <a:off x="8180625" y="4342821"/>
            <a:ext cx="752400" cy="752400"/>
          </a:xfrm>
          <a:prstGeom prst="rect">
            <a:avLst/>
          </a:prstGeom>
        </p:spPr>
      </p:pic>
      <p:sp>
        <p:nvSpPr>
          <p:cNvPr id="4" name="TextBox 3">
            <a:extLst>
              <a:ext uri="{FF2B5EF4-FFF2-40B4-BE49-F238E27FC236}">
                <a16:creationId xmlns:a16="http://schemas.microsoft.com/office/drawing/2014/main" id="{7595A34D-2229-4B4C-AA7E-FD565210EEB0}"/>
              </a:ext>
            </a:extLst>
          </p:cNvPr>
          <p:cNvSpPr txBox="1"/>
          <p:nvPr/>
        </p:nvSpPr>
        <p:spPr>
          <a:xfrm>
            <a:off x="1519085" y="3567994"/>
            <a:ext cx="1732177" cy="4126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buClr>
                <a:schemeClr val="lt1"/>
              </a:buClr>
              <a:buSzPts val="1400"/>
              <a:buFont typeface="Audiowide"/>
              <a:buNone/>
              <a:defRPr sz="1800">
                <a:solidFill>
                  <a:schemeClr val="lt1"/>
                </a:solidFill>
                <a:latin typeface="Audiowide"/>
                <a:ea typeface="Audiowide"/>
                <a:cs typeface="Audiowide"/>
                <a:sym typeface="Audiowide"/>
              </a:defRPr>
            </a:lvl1pPr>
            <a:lvl2pPr marL="914400" indent="-317500" algn="ctr">
              <a:buClr>
                <a:schemeClr val="lt1"/>
              </a:buClr>
              <a:buSzPts val="1800"/>
              <a:buFont typeface="Audiowide"/>
              <a:buNone/>
              <a:defRPr sz="1800">
                <a:solidFill>
                  <a:schemeClr val="lt1"/>
                </a:solidFill>
                <a:latin typeface="Audiowide"/>
                <a:ea typeface="Audiowide"/>
                <a:cs typeface="Audiowide"/>
                <a:sym typeface="Audiowide"/>
              </a:defRPr>
            </a:lvl2pPr>
            <a:lvl3pPr marL="1371600" indent="-317500" algn="ctr">
              <a:buClr>
                <a:schemeClr val="lt1"/>
              </a:buClr>
              <a:buSzPts val="1800"/>
              <a:buFont typeface="Audiowide"/>
              <a:buNone/>
              <a:defRPr sz="1800">
                <a:solidFill>
                  <a:schemeClr val="lt1"/>
                </a:solidFill>
                <a:latin typeface="Audiowide"/>
                <a:ea typeface="Audiowide"/>
                <a:cs typeface="Audiowide"/>
                <a:sym typeface="Audiowide"/>
              </a:defRPr>
            </a:lvl3pPr>
            <a:lvl4pPr marL="1828800" indent="-317500" algn="ctr">
              <a:buClr>
                <a:schemeClr val="lt1"/>
              </a:buClr>
              <a:buSzPts val="1800"/>
              <a:buFont typeface="Audiowide"/>
              <a:buNone/>
              <a:defRPr sz="1800">
                <a:solidFill>
                  <a:schemeClr val="lt1"/>
                </a:solidFill>
                <a:latin typeface="Audiowide"/>
                <a:ea typeface="Audiowide"/>
                <a:cs typeface="Audiowide"/>
                <a:sym typeface="Audiowide"/>
              </a:defRPr>
            </a:lvl4pPr>
            <a:lvl5pPr marL="2286000" indent="-317500" algn="ctr">
              <a:buClr>
                <a:schemeClr val="lt1"/>
              </a:buClr>
              <a:buSzPts val="1800"/>
              <a:buFont typeface="Audiowide"/>
              <a:buNone/>
              <a:defRPr sz="1800">
                <a:solidFill>
                  <a:schemeClr val="lt1"/>
                </a:solidFill>
                <a:latin typeface="Audiowide"/>
                <a:ea typeface="Audiowide"/>
                <a:cs typeface="Audiowide"/>
                <a:sym typeface="Audiowide"/>
              </a:defRPr>
            </a:lvl5pPr>
            <a:lvl6pPr marL="2743200" indent="-317500" algn="ctr">
              <a:buClr>
                <a:schemeClr val="lt1"/>
              </a:buClr>
              <a:buSzPts val="1800"/>
              <a:buFont typeface="Audiowide"/>
              <a:buNone/>
              <a:defRPr sz="1800">
                <a:solidFill>
                  <a:schemeClr val="lt1"/>
                </a:solidFill>
                <a:latin typeface="Audiowide"/>
                <a:ea typeface="Audiowide"/>
                <a:cs typeface="Audiowide"/>
                <a:sym typeface="Audiowide"/>
              </a:defRPr>
            </a:lvl6pPr>
            <a:lvl7pPr marL="3200400" indent="-317500" algn="ctr">
              <a:buClr>
                <a:schemeClr val="lt1"/>
              </a:buClr>
              <a:buSzPts val="1800"/>
              <a:buFont typeface="Audiowide"/>
              <a:buNone/>
              <a:defRPr sz="1800">
                <a:solidFill>
                  <a:schemeClr val="lt1"/>
                </a:solidFill>
                <a:latin typeface="Audiowide"/>
                <a:ea typeface="Audiowide"/>
                <a:cs typeface="Audiowide"/>
                <a:sym typeface="Audiowide"/>
              </a:defRPr>
            </a:lvl7pPr>
            <a:lvl8pPr marL="3657600" indent="-317500" algn="ctr">
              <a:buClr>
                <a:schemeClr val="lt1"/>
              </a:buClr>
              <a:buSzPts val="1800"/>
              <a:buFont typeface="Audiowide"/>
              <a:buNone/>
              <a:defRPr sz="1800">
                <a:solidFill>
                  <a:schemeClr val="lt1"/>
                </a:solidFill>
                <a:latin typeface="Audiowide"/>
                <a:ea typeface="Audiowide"/>
                <a:cs typeface="Audiowide"/>
                <a:sym typeface="Audiowide"/>
              </a:defRPr>
            </a:lvl8pPr>
            <a:lvl9pPr marL="4114800" indent="-317500" algn="ctr">
              <a:buClr>
                <a:schemeClr val="lt1"/>
              </a:buClr>
              <a:buSzPts val="1800"/>
              <a:buFont typeface="Audiowide"/>
              <a:buNone/>
              <a:defRPr sz="1800">
                <a:solidFill>
                  <a:schemeClr val="lt1"/>
                </a:solidFill>
                <a:latin typeface="Audiowide"/>
                <a:ea typeface="Audiowide"/>
                <a:cs typeface="Audiowide"/>
                <a:sym typeface="Audiowide"/>
              </a:defRPr>
            </a:lvl9pPr>
          </a:lstStyle>
          <a:p>
            <a:r>
              <a:rPr lang="en-IN" sz="1000" dirty="0"/>
              <a:t>Akhil M G</a:t>
            </a:r>
          </a:p>
          <a:p>
            <a:r>
              <a:rPr lang="en-IN" sz="1000" dirty="0" err="1"/>
              <a:t>Manikanta</a:t>
            </a:r>
            <a:r>
              <a:rPr lang="en-IN" sz="1000" dirty="0"/>
              <a:t> B</a:t>
            </a:r>
          </a:p>
          <a:p>
            <a:r>
              <a:rPr lang="en-IN" sz="1000" dirty="0"/>
              <a:t>Shreyas K </a:t>
            </a:r>
          </a:p>
          <a:p>
            <a:r>
              <a:rPr lang="en-IN" sz="1000" dirty="0"/>
              <a:t>Nishank K S</a:t>
            </a:r>
          </a:p>
        </p:txBody>
      </p:sp>
      <p:pic>
        <p:nvPicPr>
          <p:cNvPr id="6" name="Picture 5">
            <a:extLst>
              <a:ext uri="{FF2B5EF4-FFF2-40B4-BE49-F238E27FC236}">
                <a16:creationId xmlns:a16="http://schemas.microsoft.com/office/drawing/2014/main" id="{3CA818BA-1FEE-4C48-8D78-838ABCAD65CF}"/>
              </a:ext>
            </a:extLst>
          </p:cNvPr>
          <p:cNvPicPr>
            <a:picLocks noChangeAspect="1"/>
          </p:cNvPicPr>
          <p:nvPr/>
        </p:nvPicPr>
        <p:blipFill>
          <a:blip r:embed="rId6"/>
          <a:stretch>
            <a:fillRect/>
          </a:stretch>
        </p:blipFill>
        <p:spPr>
          <a:xfrm>
            <a:off x="3424801" y="364956"/>
            <a:ext cx="2087849" cy="759652"/>
          </a:xfrm>
          <a:prstGeom prst="rect">
            <a:avLst/>
          </a:prstGeom>
          <a:ln>
            <a:noFill/>
          </a:ln>
          <a:effectLst>
            <a:softEdge rad="112500"/>
          </a:effectLst>
        </p:spPr>
      </p:pic>
    </p:spTree>
    <p:extLst>
      <p:ext uri="{BB962C8B-B14F-4D97-AF65-F5344CB8AC3E}">
        <p14:creationId xmlns:p14="http://schemas.microsoft.com/office/powerpoint/2010/main" val="1166891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4"/>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FUTURE SCOPE</a:t>
            </a:r>
            <a:endParaRPr dirty="0"/>
          </a:p>
        </p:txBody>
      </p:sp>
      <p:pic>
        <p:nvPicPr>
          <p:cNvPr id="22" name="Picture 21">
            <a:extLst>
              <a:ext uri="{FF2B5EF4-FFF2-40B4-BE49-F238E27FC236}">
                <a16:creationId xmlns:a16="http://schemas.microsoft.com/office/drawing/2014/main" id="{B2A12D09-09BF-4CE1-BB52-A83A9B7F9441}"/>
              </a:ext>
            </a:extLst>
          </p:cNvPr>
          <p:cNvPicPr>
            <a:picLocks noChangeAspect="1"/>
          </p:cNvPicPr>
          <p:nvPr/>
        </p:nvPicPr>
        <p:blipFill rotWithShape="1">
          <a:blip r:embed="rId3"/>
          <a:srcRect l="3304" r="11064" b="13756"/>
          <a:stretch/>
        </p:blipFill>
        <p:spPr>
          <a:xfrm>
            <a:off x="265471" y="78209"/>
            <a:ext cx="648929" cy="635981"/>
          </a:xfrm>
          <a:prstGeom prst="rect">
            <a:avLst/>
          </a:prstGeom>
        </p:spPr>
      </p:pic>
      <p:pic>
        <p:nvPicPr>
          <p:cNvPr id="23" name="Picture 22">
            <a:extLst>
              <a:ext uri="{FF2B5EF4-FFF2-40B4-BE49-F238E27FC236}">
                <a16:creationId xmlns:a16="http://schemas.microsoft.com/office/drawing/2014/main" id="{503F6C66-7C47-48C4-A345-F6545ED89BBA}"/>
              </a:ext>
            </a:extLst>
          </p:cNvPr>
          <p:cNvPicPr>
            <a:picLocks noChangeAspect="1"/>
          </p:cNvPicPr>
          <p:nvPr/>
        </p:nvPicPr>
        <p:blipFill>
          <a:blip r:embed="rId4"/>
          <a:stretch>
            <a:fillRect/>
          </a:stretch>
        </p:blipFill>
        <p:spPr>
          <a:xfrm>
            <a:off x="8180625" y="4342821"/>
            <a:ext cx="752400" cy="752400"/>
          </a:xfrm>
          <a:prstGeom prst="rect">
            <a:avLst/>
          </a:prstGeom>
        </p:spPr>
      </p:pic>
      <p:sp>
        <p:nvSpPr>
          <p:cNvPr id="4" name="TextBox 3">
            <a:extLst>
              <a:ext uri="{FF2B5EF4-FFF2-40B4-BE49-F238E27FC236}">
                <a16:creationId xmlns:a16="http://schemas.microsoft.com/office/drawing/2014/main" id="{B584E31C-86D2-4609-8690-6C6A2FA1961F}"/>
              </a:ext>
            </a:extLst>
          </p:cNvPr>
          <p:cNvSpPr txBox="1"/>
          <p:nvPr/>
        </p:nvSpPr>
        <p:spPr>
          <a:xfrm>
            <a:off x="966018" y="1826824"/>
            <a:ext cx="7484807" cy="1938992"/>
          </a:xfrm>
          <a:prstGeom prst="rect">
            <a:avLst/>
          </a:prstGeom>
          <a:noFill/>
        </p:spPr>
        <p:txBody>
          <a:bodyPr wrap="square" rtlCol="0">
            <a:spAutoFit/>
          </a:bodyPr>
          <a:lstStyle/>
          <a:p>
            <a:pPr marL="171450" indent="-171450">
              <a:buClr>
                <a:schemeClr val="lt1"/>
              </a:buClr>
              <a:buSzPts val="1400"/>
              <a:buFont typeface="Wingdings" panose="05000000000000000000" pitchFamily="2" charset="2"/>
              <a:buChar char="§"/>
            </a:pPr>
            <a:r>
              <a:rPr lang="en-US" sz="2000" dirty="0">
                <a:solidFill>
                  <a:schemeClr val="lt1"/>
                </a:solidFill>
                <a:latin typeface="Abadi" panose="020B0604020202020204" pitchFamily="34" charset="0"/>
                <a:cs typeface="Aharoni" panose="02010803020104030203" pitchFamily="2" charset="-79"/>
              </a:rPr>
              <a:t>Collecting the data from junctions near hospitals allows better traffic management for easy emergency vehicle passing. </a:t>
            </a:r>
          </a:p>
          <a:p>
            <a:pPr marL="171450" indent="-171450">
              <a:buClr>
                <a:schemeClr val="lt1"/>
              </a:buClr>
              <a:buSzPts val="1400"/>
              <a:buFont typeface="Wingdings" panose="05000000000000000000" pitchFamily="2" charset="2"/>
              <a:buChar char="§"/>
            </a:pPr>
            <a:r>
              <a:rPr lang="en-US" sz="2000" dirty="0">
                <a:solidFill>
                  <a:schemeClr val="lt1"/>
                </a:solidFill>
                <a:latin typeface="Abadi" panose="020B0604020202020204" pitchFamily="34" charset="0"/>
                <a:cs typeface="Aharoni" panose="02010803020104030203" pitchFamily="2" charset="-79"/>
              </a:rPr>
              <a:t>Implementation of an automatic traffic violation and helmet detection system without any human intervention completes the system.</a:t>
            </a:r>
            <a:br>
              <a:rPr lang="en-US" sz="2000" dirty="0">
                <a:solidFill>
                  <a:schemeClr val="lt1"/>
                </a:solidFill>
                <a:latin typeface="Abadi" panose="020B0604020202020204" pitchFamily="34" charset="0"/>
                <a:cs typeface="Aharoni" panose="02010803020104030203" pitchFamily="2" charset="-79"/>
              </a:rPr>
            </a:br>
            <a:endParaRPr lang="en-IN" sz="2000" dirty="0">
              <a:solidFill>
                <a:schemeClr val="lt1"/>
              </a:solidFill>
              <a:latin typeface="Abadi" panose="020B0604020202020204" pitchFamily="34" charset="0"/>
              <a:cs typeface="Aharoni" panose="02010803020104030203" pitchFamily="2" charset="-79"/>
            </a:endParaRPr>
          </a:p>
        </p:txBody>
      </p:sp>
    </p:spTree>
    <p:extLst>
      <p:ext uri="{BB962C8B-B14F-4D97-AF65-F5344CB8AC3E}">
        <p14:creationId xmlns:p14="http://schemas.microsoft.com/office/powerpoint/2010/main" val="3854601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grpSp>
        <p:nvGrpSpPr>
          <p:cNvPr id="368" name="Google Shape;368;p39"/>
          <p:cNvGrpSpPr/>
          <p:nvPr/>
        </p:nvGrpSpPr>
        <p:grpSpPr>
          <a:xfrm>
            <a:off x="3367219" y="1508652"/>
            <a:ext cx="5056777" cy="2693930"/>
            <a:chOff x="233350" y="949250"/>
            <a:chExt cx="7137300" cy="3802300"/>
          </a:xfrm>
        </p:grpSpPr>
        <p:sp>
          <p:nvSpPr>
            <p:cNvPr id="369" name="Google Shape;369;p39"/>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9"/>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9"/>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9"/>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9"/>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9"/>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9"/>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9"/>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9"/>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9"/>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9"/>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9"/>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9"/>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9"/>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9"/>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9"/>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9"/>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9"/>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9"/>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9"/>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9"/>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9"/>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9"/>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9"/>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9"/>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9"/>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9"/>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9"/>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9"/>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9"/>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9"/>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9"/>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9"/>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9"/>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9"/>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9"/>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9"/>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9"/>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9"/>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9"/>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 name="Google Shape;420;p39"/>
          <p:cNvSpPr txBox="1">
            <a:spLocks noGrp="1"/>
          </p:cNvSpPr>
          <p:nvPr>
            <p:ph type="title"/>
          </p:nvPr>
        </p:nvSpPr>
        <p:spPr>
          <a:xfrm>
            <a:off x="739781" y="818716"/>
            <a:ext cx="7704000" cy="572700"/>
          </a:xfrm>
          <a:prstGeom prst="rect">
            <a:avLst/>
          </a:prstGeom>
        </p:spPr>
        <p:txBody>
          <a:bodyPr spcFirstLastPara="1" wrap="square" lIns="91425" tIns="91425" rIns="91425" bIns="91425" anchor="ctr" anchorCtr="0">
            <a:noAutofit/>
          </a:bodyPr>
          <a:lstStyle/>
          <a:p>
            <a:r>
              <a:rPr lang="en-US" b="1" dirty="0"/>
              <a:t>CITIES WITH THE WORST TRAFFIC IN THE WORLD</a:t>
            </a:r>
            <a:br>
              <a:rPr lang="en-US" b="1" dirty="0"/>
            </a:br>
            <a:endParaRPr b="1" dirty="0"/>
          </a:p>
        </p:txBody>
      </p:sp>
      <p:sp>
        <p:nvSpPr>
          <p:cNvPr id="421" name="Google Shape;421;p39"/>
          <p:cNvSpPr txBox="1"/>
          <p:nvPr/>
        </p:nvSpPr>
        <p:spPr>
          <a:xfrm>
            <a:off x="777804" y="1880052"/>
            <a:ext cx="20121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lt1"/>
                </a:solidFill>
                <a:latin typeface="Mulish"/>
                <a:ea typeface="Mulish"/>
                <a:cs typeface="Mulish"/>
                <a:sym typeface="Mulish"/>
              </a:rPr>
              <a:t>Ranked 11th</a:t>
            </a:r>
            <a:endParaRPr dirty="0">
              <a:solidFill>
                <a:schemeClr val="lt1"/>
              </a:solidFill>
              <a:latin typeface="Mulish"/>
              <a:ea typeface="Mulish"/>
              <a:cs typeface="Mulish"/>
              <a:sym typeface="Mulish"/>
            </a:endParaRPr>
          </a:p>
        </p:txBody>
      </p:sp>
      <p:sp>
        <p:nvSpPr>
          <p:cNvPr id="422" name="Google Shape;422;p39"/>
          <p:cNvSpPr txBox="1"/>
          <p:nvPr/>
        </p:nvSpPr>
        <p:spPr>
          <a:xfrm>
            <a:off x="777804" y="1626436"/>
            <a:ext cx="2012100" cy="28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200" dirty="0">
                <a:solidFill>
                  <a:schemeClr val="lt1"/>
                </a:solidFill>
                <a:latin typeface="Audiowide"/>
                <a:ea typeface="Audiowide"/>
                <a:cs typeface="Audiowide"/>
                <a:sym typeface="Audiowide"/>
              </a:rPr>
              <a:t>NEW DELHI</a:t>
            </a:r>
            <a:endParaRPr sz="2200" dirty="0">
              <a:solidFill>
                <a:schemeClr val="lt1"/>
              </a:solidFill>
              <a:latin typeface="Audiowide"/>
              <a:ea typeface="Audiowide"/>
              <a:cs typeface="Audiowide"/>
              <a:sym typeface="Audiowide"/>
            </a:endParaRPr>
          </a:p>
        </p:txBody>
      </p:sp>
      <p:sp>
        <p:nvSpPr>
          <p:cNvPr id="423" name="Google Shape;423;p39"/>
          <p:cNvSpPr txBox="1"/>
          <p:nvPr/>
        </p:nvSpPr>
        <p:spPr>
          <a:xfrm>
            <a:off x="712524" y="2789825"/>
            <a:ext cx="20121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lt1"/>
                </a:solidFill>
                <a:latin typeface="Mulish"/>
                <a:ea typeface="Mulish"/>
                <a:cs typeface="Mulish"/>
                <a:sym typeface="Mulish"/>
              </a:rPr>
              <a:t>Ranked 5th</a:t>
            </a:r>
            <a:endParaRPr dirty="0">
              <a:solidFill>
                <a:schemeClr val="lt1"/>
              </a:solidFill>
              <a:latin typeface="Mulish"/>
              <a:ea typeface="Mulish"/>
              <a:cs typeface="Mulish"/>
              <a:sym typeface="Mulish"/>
            </a:endParaRPr>
          </a:p>
        </p:txBody>
      </p:sp>
      <p:sp>
        <p:nvSpPr>
          <p:cNvPr id="424" name="Google Shape;424;p39"/>
          <p:cNvSpPr txBox="1"/>
          <p:nvPr/>
        </p:nvSpPr>
        <p:spPr>
          <a:xfrm>
            <a:off x="712524" y="2536203"/>
            <a:ext cx="2012100" cy="28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200" dirty="0">
                <a:solidFill>
                  <a:schemeClr val="lt1"/>
                </a:solidFill>
                <a:latin typeface="Audiowide"/>
                <a:ea typeface="Audiowide"/>
                <a:cs typeface="Audiowide"/>
                <a:sym typeface="Audiowide"/>
              </a:rPr>
              <a:t>MUMBAI</a:t>
            </a:r>
            <a:endParaRPr sz="2200" dirty="0">
              <a:solidFill>
                <a:schemeClr val="lt1"/>
              </a:solidFill>
              <a:latin typeface="Audiowide"/>
              <a:ea typeface="Audiowide"/>
              <a:cs typeface="Audiowide"/>
              <a:sym typeface="Audiowide"/>
            </a:endParaRPr>
          </a:p>
        </p:txBody>
      </p:sp>
      <p:cxnSp>
        <p:nvCxnSpPr>
          <p:cNvPr id="425" name="Google Shape;425;p39"/>
          <p:cNvCxnSpPr>
            <a:cxnSpLocks/>
          </p:cNvCxnSpPr>
          <p:nvPr/>
        </p:nvCxnSpPr>
        <p:spPr>
          <a:xfrm rot="16200000" flipV="1">
            <a:off x="4801805" y="659610"/>
            <a:ext cx="60804" cy="4228926"/>
          </a:xfrm>
          <a:prstGeom prst="bentConnector2">
            <a:avLst/>
          </a:prstGeom>
          <a:noFill/>
          <a:ln w="9525" cap="flat" cmpd="sng">
            <a:solidFill>
              <a:schemeClr val="lt1"/>
            </a:solidFill>
            <a:prstDash val="solid"/>
            <a:round/>
            <a:headEnd type="none" w="med" len="med"/>
            <a:tailEnd type="none" w="med" len="med"/>
          </a:ln>
        </p:spPr>
      </p:cxnSp>
      <p:cxnSp>
        <p:nvCxnSpPr>
          <p:cNvPr id="427" name="Google Shape;427;p39"/>
          <p:cNvCxnSpPr>
            <a:cxnSpLocks/>
          </p:cNvCxnSpPr>
          <p:nvPr/>
        </p:nvCxnSpPr>
        <p:spPr>
          <a:xfrm rot="5400000">
            <a:off x="4394599" y="1357016"/>
            <a:ext cx="986765" cy="4159454"/>
          </a:xfrm>
          <a:prstGeom prst="bentConnector2">
            <a:avLst/>
          </a:prstGeom>
          <a:noFill/>
          <a:ln w="9525" cap="flat" cmpd="sng">
            <a:solidFill>
              <a:schemeClr val="lt1"/>
            </a:solidFill>
            <a:prstDash val="solid"/>
            <a:round/>
            <a:headEnd type="none" w="med" len="med"/>
            <a:tailEnd type="none" w="med" len="med"/>
          </a:ln>
        </p:spPr>
      </p:cxnSp>
      <p:grpSp>
        <p:nvGrpSpPr>
          <p:cNvPr id="429" name="Google Shape;429;p39"/>
          <p:cNvGrpSpPr/>
          <p:nvPr/>
        </p:nvGrpSpPr>
        <p:grpSpPr>
          <a:xfrm>
            <a:off x="6626945" y="2460829"/>
            <a:ext cx="612900" cy="612900"/>
            <a:chOff x="1599750" y="1085625"/>
            <a:chExt cx="612900" cy="612900"/>
          </a:xfrm>
        </p:grpSpPr>
        <p:sp>
          <p:nvSpPr>
            <p:cNvPr id="430" name="Google Shape;430;p39"/>
            <p:cNvSpPr/>
            <p:nvPr/>
          </p:nvSpPr>
          <p:spPr>
            <a:xfrm>
              <a:off x="1599750" y="1085625"/>
              <a:ext cx="612900" cy="612900"/>
            </a:xfrm>
            <a:prstGeom prst="ellipse">
              <a:avLst/>
            </a:prstGeom>
            <a:gradFill>
              <a:gsLst>
                <a:gs pos="0">
                  <a:schemeClr val="dk2"/>
                </a:gs>
                <a:gs pos="4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9"/>
            <p:cNvSpPr/>
            <p:nvPr/>
          </p:nvSpPr>
          <p:spPr>
            <a:xfrm>
              <a:off x="1761750" y="1247625"/>
              <a:ext cx="288900" cy="288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 name="Google Shape;432;p39"/>
          <p:cNvGrpSpPr/>
          <p:nvPr/>
        </p:nvGrpSpPr>
        <p:grpSpPr>
          <a:xfrm>
            <a:off x="6640179" y="2277029"/>
            <a:ext cx="612900" cy="612900"/>
            <a:chOff x="4514950" y="3124000"/>
            <a:chExt cx="612900" cy="612900"/>
          </a:xfrm>
        </p:grpSpPr>
        <p:sp>
          <p:nvSpPr>
            <p:cNvPr id="433" name="Google Shape;433;p39"/>
            <p:cNvSpPr/>
            <p:nvPr/>
          </p:nvSpPr>
          <p:spPr>
            <a:xfrm>
              <a:off x="4514950" y="3124000"/>
              <a:ext cx="612900" cy="612900"/>
            </a:xfrm>
            <a:prstGeom prst="ellipse">
              <a:avLst/>
            </a:prstGeom>
            <a:gradFill>
              <a:gsLst>
                <a:gs pos="0">
                  <a:schemeClr val="accent1"/>
                </a:gs>
                <a:gs pos="4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9"/>
            <p:cNvSpPr/>
            <p:nvPr/>
          </p:nvSpPr>
          <p:spPr>
            <a:xfrm>
              <a:off x="4676950" y="3286000"/>
              <a:ext cx="288900" cy="288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39"/>
          <p:cNvGrpSpPr/>
          <p:nvPr/>
        </p:nvGrpSpPr>
        <p:grpSpPr>
          <a:xfrm>
            <a:off x="6700187" y="2590752"/>
            <a:ext cx="508130" cy="561875"/>
            <a:chOff x="5260875" y="1799050"/>
            <a:chExt cx="612900" cy="612900"/>
          </a:xfrm>
        </p:grpSpPr>
        <p:sp>
          <p:nvSpPr>
            <p:cNvPr id="435" name="Google Shape;435;p39"/>
            <p:cNvSpPr/>
            <p:nvPr/>
          </p:nvSpPr>
          <p:spPr>
            <a:xfrm>
              <a:off x="5260875" y="1799050"/>
              <a:ext cx="612900" cy="612900"/>
            </a:xfrm>
            <a:prstGeom prst="ellipse">
              <a:avLst/>
            </a:prstGeom>
            <a:gradFill>
              <a:gsLst>
                <a:gs pos="0">
                  <a:schemeClr val="lt2"/>
                </a:gs>
                <a:gs pos="4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9"/>
            <p:cNvSpPr/>
            <p:nvPr/>
          </p:nvSpPr>
          <p:spPr>
            <a:xfrm>
              <a:off x="5422875" y="1961050"/>
              <a:ext cx="288900" cy="288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 name="Google Shape;436;p39"/>
          <p:cNvSpPr txBox="1"/>
          <p:nvPr/>
        </p:nvSpPr>
        <p:spPr>
          <a:xfrm>
            <a:off x="184617" y="3859734"/>
            <a:ext cx="2012100" cy="572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IN" dirty="0">
                <a:solidFill>
                  <a:schemeClr val="lt1"/>
                </a:solidFill>
                <a:latin typeface="Mulish"/>
                <a:ea typeface="Mulish"/>
                <a:cs typeface="Mulish"/>
                <a:sym typeface="Mulish"/>
              </a:rPr>
              <a:t>Ranked 10th</a:t>
            </a:r>
          </a:p>
        </p:txBody>
      </p:sp>
      <p:sp>
        <p:nvSpPr>
          <p:cNvPr id="437" name="Google Shape;437;p39"/>
          <p:cNvSpPr txBox="1"/>
          <p:nvPr/>
        </p:nvSpPr>
        <p:spPr>
          <a:xfrm>
            <a:off x="283771" y="3641226"/>
            <a:ext cx="2440853" cy="288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sz="2200" dirty="0">
                <a:solidFill>
                  <a:schemeClr val="lt1"/>
                </a:solidFill>
                <a:latin typeface="Audiowide"/>
                <a:ea typeface="Audiowide"/>
                <a:cs typeface="Audiowide"/>
                <a:sym typeface="Audiowide"/>
              </a:rPr>
              <a:t>BANGALORE</a:t>
            </a:r>
            <a:endParaRPr sz="2200" dirty="0">
              <a:solidFill>
                <a:schemeClr val="lt1"/>
              </a:solidFill>
              <a:latin typeface="Audiowide"/>
              <a:ea typeface="Audiowide"/>
              <a:cs typeface="Audiowide"/>
              <a:sym typeface="Audiowide"/>
            </a:endParaRPr>
          </a:p>
        </p:txBody>
      </p:sp>
      <p:cxnSp>
        <p:nvCxnSpPr>
          <p:cNvPr id="438" name="Google Shape;438;p39"/>
          <p:cNvCxnSpPr>
            <a:cxnSpLocks/>
          </p:cNvCxnSpPr>
          <p:nvPr/>
        </p:nvCxnSpPr>
        <p:spPr>
          <a:xfrm>
            <a:off x="2789904" y="1855379"/>
            <a:ext cx="4164347" cy="598748"/>
          </a:xfrm>
          <a:prstGeom prst="bentConnector2">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8" name="Google Shape;238;p28"/>
          <p:cNvSpPr txBox="1"/>
          <p:nvPr/>
        </p:nvSpPr>
        <p:spPr>
          <a:xfrm>
            <a:off x="720000" y="1564390"/>
            <a:ext cx="7704000" cy="283817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0" indent="0">
              <a:buClr>
                <a:schemeClr val="lt1"/>
              </a:buClr>
              <a:buSzPts val="1400"/>
              <a:buFont typeface="Audiowide"/>
              <a:buNone/>
              <a:defRPr sz="1000">
                <a:solidFill>
                  <a:schemeClr val="lt1"/>
                </a:solidFill>
                <a:latin typeface="Audiowide"/>
                <a:ea typeface="Audiowide"/>
                <a:cs typeface="Audiowide"/>
              </a:defRPr>
            </a:lvl1pPr>
            <a:lvl2pPr marL="914400" indent="-317500" algn="ctr">
              <a:buClr>
                <a:schemeClr val="lt1"/>
              </a:buClr>
              <a:buSzPts val="1800"/>
              <a:buFont typeface="Audiowide"/>
              <a:buNone/>
              <a:defRPr sz="1800">
                <a:solidFill>
                  <a:schemeClr val="lt1"/>
                </a:solidFill>
                <a:latin typeface="Audiowide"/>
                <a:ea typeface="Audiowide"/>
                <a:cs typeface="Audiowide"/>
              </a:defRPr>
            </a:lvl2pPr>
            <a:lvl3pPr marL="1371600" indent="-317500" algn="ctr">
              <a:buClr>
                <a:schemeClr val="lt1"/>
              </a:buClr>
              <a:buSzPts val="1800"/>
              <a:buFont typeface="Audiowide"/>
              <a:buNone/>
              <a:defRPr sz="1800">
                <a:solidFill>
                  <a:schemeClr val="lt1"/>
                </a:solidFill>
                <a:latin typeface="Audiowide"/>
                <a:ea typeface="Audiowide"/>
                <a:cs typeface="Audiowide"/>
              </a:defRPr>
            </a:lvl3pPr>
            <a:lvl4pPr marL="1828800" indent="-317500" algn="ctr">
              <a:buClr>
                <a:schemeClr val="lt1"/>
              </a:buClr>
              <a:buSzPts val="1800"/>
              <a:buFont typeface="Audiowide"/>
              <a:buNone/>
              <a:defRPr sz="1800">
                <a:solidFill>
                  <a:schemeClr val="lt1"/>
                </a:solidFill>
                <a:latin typeface="Audiowide"/>
                <a:ea typeface="Audiowide"/>
                <a:cs typeface="Audiowide"/>
              </a:defRPr>
            </a:lvl4pPr>
            <a:lvl5pPr marL="2286000" indent="-317500" algn="ctr">
              <a:buClr>
                <a:schemeClr val="lt1"/>
              </a:buClr>
              <a:buSzPts val="1800"/>
              <a:buFont typeface="Audiowide"/>
              <a:buNone/>
              <a:defRPr sz="1800">
                <a:solidFill>
                  <a:schemeClr val="lt1"/>
                </a:solidFill>
                <a:latin typeface="Audiowide"/>
                <a:ea typeface="Audiowide"/>
                <a:cs typeface="Audiowide"/>
              </a:defRPr>
            </a:lvl5pPr>
            <a:lvl6pPr marL="2743200" indent="-317500" algn="ctr">
              <a:buClr>
                <a:schemeClr val="lt1"/>
              </a:buClr>
              <a:buSzPts val="1800"/>
              <a:buFont typeface="Audiowide"/>
              <a:buNone/>
              <a:defRPr sz="1800">
                <a:solidFill>
                  <a:schemeClr val="lt1"/>
                </a:solidFill>
                <a:latin typeface="Audiowide"/>
                <a:ea typeface="Audiowide"/>
                <a:cs typeface="Audiowide"/>
              </a:defRPr>
            </a:lvl6pPr>
            <a:lvl7pPr marL="3200400" indent="-317500" algn="ctr">
              <a:buClr>
                <a:schemeClr val="lt1"/>
              </a:buClr>
              <a:buSzPts val="1800"/>
              <a:buFont typeface="Audiowide"/>
              <a:buNone/>
              <a:defRPr sz="1800">
                <a:solidFill>
                  <a:schemeClr val="lt1"/>
                </a:solidFill>
                <a:latin typeface="Audiowide"/>
                <a:ea typeface="Audiowide"/>
                <a:cs typeface="Audiowide"/>
              </a:defRPr>
            </a:lvl7pPr>
            <a:lvl8pPr marL="3657600" indent="-317500" algn="ctr">
              <a:buClr>
                <a:schemeClr val="lt1"/>
              </a:buClr>
              <a:buSzPts val="1800"/>
              <a:buFont typeface="Audiowide"/>
              <a:buNone/>
              <a:defRPr sz="1800">
                <a:solidFill>
                  <a:schemeClr val="lt1"/>
                </a:solidFill>
                <a:latin typeface="Audiowide"/>
                <a:ea typeface="Audiowide"/>
                <a:cs typeface="Audiowide"/>
              </a:defRPr>
            </a:lvl8pPr>
            <a:lvl9pPr marL="4114800" indent="-317500" algn="ctr">
              <a:buClr>
                <a:schemeClr val="lt1"/>
              </a:buClr>
              <a:buSzPts val="1800"/>
              <a:buFont typeface="Audiowide"/>
              <a:buNone/>
              <a:defRPr sz="1800">
                <a:solidFill>
                  <a:schemeClr val="lt1"/>
                </a:solidFill>
                <a:latin typeface="Audiowide"/>
                <a:ea typeface="Audiowide"/>
                <a:cs typeface="Audiowide"/>
              </a:defRPr>
            </a:lvl9pPr>
          </a:lstStyle>
          <a:p>
            <a:pPr marL="171450" indent="-171450">
              <a:buFont typeface="Wingdings" panose="05000000000000000000" pitchFamily="2" charset="2"/>
              <a:buChar char="§"/>
            </a:pPr>
            <a:endParaRPr lang="en-US" sz="1600" dirty="0">
              <a:latin typeface="Abadi" panose="020B0604020202020204" pitchFamily="34" charset="0"/>
              <a:cs typeface="Aharoni" panose="02010803020104030203" pitchFamily="2" charset="-79"/>
            </a:endParaRPr>
          </a:p>
          <a:p>
            <a:pPr marL="171450" indent="-171450">
              <a:buFont typeface="Wingdings" panose="05000000000000000000" pitchFamily="2" charset="2"/>
              <a:buChar char="§"/>
            </a:pPr>
            <a:endParaRPr lang="en-US" sz="1600" dirty="0">
              <a:latin typeface="Abadi" panose="020B0604020202020204" pitchFamily="34" charset="0"/>
              <a:cs typeface="Aharoni" panose="02010803020104030203" pitchFamily="2" charset="-79"/>
            </a:endParaRPr>
          </a:p>
          <a:p>
            <a:pPr marL="285750" indent="-285750">
              <a:buFont typeface="Wingdings" panose="05000000000000000000" pitchFamily="2" charset="2"/>
              <a:buChar char="§"/>
            </a:pPr>
            <a:r>
              <a:rPr lang="en-US" sz="1600" dirty="0">
                <a:latin typeface="Abadi" panose="020B0604020202020204" pitchFamily="34" charset="0"/>
                <a:cs typeface="Aharoni" panose="02010803020104030203" pitchFamily="2" charset="-79"/>
              </a:rPr>
              <a:t>Bengaluru’s congestion level was </a:t>
            </a:r>
            <a:r>
              <a:rPr lang="en-US" sz="1600" dirty="0">
                <a:solidFill>
                  <a:srgbClr val="FF0000"/>
                </a:solidFill>
                <a:latin typeface="Abadi" panose="020B0604020202020204" pitchFamily="34" charset="0"/>
                <a:cs typeface="Aharoni" panose="02010803020104030203" pitchFamily="2" charset="-79"/>
              </a:rPr>
              <a:t>48%</a:t>
            </a:r>
            <a:r>
              <a:rPr lang="en-US" sz="1600" dirty="0">
                <a:latin typeface="Abadi" panose="020B0604020202020204" pitchFamily="34" charset="0"/>
                <a:cs typeface="Aharoni" panose="02010803020104030203" pitchFamily="2" charset="-79"/>
              </a:rPr>
              <a:t> in 2021.</a:t>
            </a:r>
          </a:p>
          <a:p>
            <a:endParaRPr lang="en-US" sz="1600" dirty="0">
              <a:latin typeface="Abadi" panose="020B0604020202020204" pitchFamily="34" charset="0"/>
              <a:cs typeface="Aharoni" panose="02010803020104030203" pitchFamily="2" charset="-79"/>
            </a:endParaRPr>
          </a:p>
          <a:p>
            <a:pPr marL="285750" indent="-285750">
              <a:buFont typeface="Wingdings" panose="05000000000000000000" pitchFamily="2" charset="2"/>
              <a:buChar char="§"/>
            </a:pPr>
            <a:r>
              <a:rPr lang="en-US" sz="1600" dirty="0">
                <a:latin typeface="Abadi" panose="020B0604020202020204" pitchFamily="34" charset="0"/>
                <a:cs typeface="Aharoni" panose="02010803020104030203" pitchFamily="2" charset="-79"/>
              </a:rPr>
              <a:t>According to the TomTom International Traffic Index, the last 7 days' congestion periods from 6 pm to 7 pm which is the rush hour was around </a:t>
            </a:r>
            <a:r>
              <a:rPr lang="en-US" sz="1600" dirty="0">
                <a:solidFill>
                  <a:srgbClr val="FF0000"/>
                </a:solidFill>
                <a:latin typeface="Abadi" panose="020B0604020202020204" pitchFamily="34" charset="0"/>
                <a:cs typeface="Aharoni" panose="02010803020104030203" pitchFamily="2" charset="-79"/>
              </a:rPr>
              <a:t>60 to 70 percent.</a:t>
            </a:r>
          </a:p>
          <a:p>
            <a:endParaRPr lang="en-US" sz="1600" dirty="0">
              <a:solidFill>
                <a:srgbClr val="FF0000"/>
              </a:solidFill>
              <a:latin typeface="Abadi" panose="020B0604020202020204" pitchFamily="34" charset="0"/>
              <a:cs typeface="Aharoni" panose="02010803020104030203" pitchFamily="2" charset="-79"/>
            </a:endParaRPr>
          </a:p>
          <a:p>
            <a:pPr marL="285750" indent="-285750">
              <a:buFont typeface="Wingdings" panose="05000000000000000000" pitchFamily="2" charset="2"/>
              <a:buChar char="§"/>
            </a:pPr>
            <a:r>
              <a:rPr lang="en-US" sz="1600" dirty="0">
                <a:solidFill>
                  <a:schemeClr val="bg1"/>
                </a:solidFill>
                <a:latin typeface="Abadi" panose="020B0604020202020204" pitchFamily="34" charset="0"/>
                <a:cs typeface="Aharoni" panose="02010803020104030203" pitchFamily="2" charset="-79"/>
              </a:rPr>
              <a:t>TomTom's website also posted that we “at Bengaluru” spend 244hrs extra time in the traffic.</a:t>
            </a:r>
          </a:p>
          <a:p>
            <a:endParaRPr lang="en-US" sz="1600" dirty="0">
              <a:latin typeface="Abadi" panose="020B0604020202020204" pitchFamily="34" charset="0"/>
              <a:cs typeface="Aharoni" panose="02010803020104030203" pitchFamily="2" charset="-79"/>
            </a:endParaRPr>
          </a:p>
          <a:p>
            <a:br>
              <a:rPr lang="en-US" sz="1600" dirty="0"/>
            </a:br>
            <a:endParaRPr lang="en-US" sz="1600" dirty="0">
              <a:latin typeface="Abadi" panose="020B0604020202020204" pitchFamily="34" charset="0"/>
              <a:cs typeface="Aharoni" panose="02010803020104030203" pitchFamily="2" charset="-79"/>
            </a:endParaRPr>
          </a:p>
        </p:txBody>
      </p:sp>
      <p:pic>
        <p:nvPicPr>
          <p:cNvPr id="7" name="Picture 6">
            <a:extLst>
              <a:ext uri="{FF2B5EF4-FFF2-40B4-BE49-F238E27FC236}">
                <a16:creationId xmlns:a16="http://schemas.microsoft.com/office/drawing/2014/main" id="{8FAF6E8B-9B8F-4F61-AB8B-18579685ADD9}"/>
              </a:ext>
            </a:extLst>
          </p:cNvPr>
          <p:cNvPicPr>
            <a:picLocks noChangeAspect="1"/>
          </p:cNvPicPr>
          <p:nvPr/>
        </p:nvPicPr>
        <p:blipFill rotWithShape="1">
          <a:blip r:embed="rId3"/>
          <a:srcRect l="3304" r="11064" b="13756"/>
          <a:stretch/>
        </p:blipFill>
        <p:spPr>
          <a:xfrm>
            <a:off x="265471" y="78209"/>
            <a:ext cx="648929" cy="635981"/>
          </a:xfrm>
          <a:prstGeom prst="rect">
            <a:avLst/>
          </a:prstGeom>
        </p:spPr>
      </p:pic>
      <p:pic>
        <p:nvPicPr>
          <p:cNvPr id="8" name="Picture 7">
            <a:extLst>
              <a:ext uri="{FF2B5EF4-FFF2-40B4-BE49-F238E27FC236}">
                <a16:creationId xmlns:a16="http://schemas.microsoft.com/office/drawing/2014/main" id="{3F0EACDA-61B4-4CF1-A290-4CE43C3CBCFE}"/>
              </a:ext>
            </a:extLst>
          </p:cNvPr>
          <p:cNvPicPr>
            <a:picLocks noChangeAspect="1"/>
          </p:cNvPicPr>
          <p:nvPr/>
        </p:nvPicPr>
        <p:blipFill>
          <a:blip r:embed="rId4"/>
          <a:stretch>
            <a:fillRect/>
          </a:stretch>
        </p:blipFill>
        <p:spPr>
          <a:xfrm>
            <a:off x="8180625" y="4342821"/>
            <a:ext cx="752400" cy="752400"/>
          </a:xfrm>
          <a:prstGeom prst="rect">
            <a:avLst/>
          </a:prstGeom>
        </p:spPr>
      </p:pic>
      <p:sp>
        <p:nvSpPr>
          <p:cNvPr id="5" name="Google Shape;276;p31">
            <a:extLst>
              <a:ext uri="{FF2B5EF4-FFF2-40B4-BE49-F238E27FC236}">
                <a16:creationId xmlns:a16="http://schemas.microsoft.com/office/drawing/2014/main" id="{CBB6C0D0-DD07-4632-94C1-A47F7BBB7CC5}"/>
              </a:ext>
            </a:extLst>
          </p:cNvPr>
          <p:cNvSpPr txBox="1">
            <a:spLocks noGrp="1"/>
          </p:cNvSpPr>
          <p:nvPr>
            <p:ph type="title"/>
          </p:nvPr>
        </p:nvSpPr>
        <p:spPr>
          <a:xfrm>
            <a:off x="914400" y="565671"/>
            <a:ext cx="7124385" cy="841800"/>
          </a:xfrm>
          <a:prstGeom prst="rect">
            <a:avLst/>
          </a:prstGeom>
        </p:spPr>
        <p:txBody>
          <a:bodyPr spcFirstLastPara="1" wrap="square" lIns="91425" tIns="91425" rIns="91425" bIns="91425" anchor="ctr" anchorCtr="0">
            <a:noAutofit/>
          </a:bodyPr>
          <a:lstStyle/>
          <a:p>
            <a:r>
              <a:rPr lang="en-IN" sz="3200" dirty="0"/>
              <a:t>DATA DOES NOT LIE!</a:t>
            </a:r>
            <a:endParaRPr sz="3200" dirty="0"/>
          </a:p>
        </p:txBody>
      </p:sp>
    </p:spTree>
    <p:extLst>
      <p:ext uri="{BB962C8B-B14F-4D97-AF65-F5344CB8AC3E}">
        <p14:creationId xmlns:p14="http://schemas.microsoft.com/office/powerpoint/2010/main" val="1398671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8" name="Google Shape;238;p28"/>
          <p:cNvSpPr txBox="1"/>
          <p:nvPr/>
        </p:nvSpPr>
        <p:spPr>
          <a:xfrm>
            <a:off x="720000" y="1880842"/>
            <a:ext cx="7704000" cy="283817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0" indent="0">
              <a:buClr>
                <a:schemeClr val="lt1"/>
              </a:buClr>
              <a:buSzPts val="1400"/>
              <a:buFont typeface="Audiowide"/>
              <a:buNone/>
              <a:defRPr sz="1000">
                <a:solidFill>
                  <a:schemeClr val="lt1"/>
                </a:solidFill>
                <a:latin typeface="Audiowide"/>
                <a:ea typeface="Audiowide"/>
                <a:cs typeface="Audiowide"/>
              </a:defRPr>
            </a:lvl1pPr>
            <a:lvl2pPr marL="914400" indent="-317500" algn="ctr">
              <a:buClr>
                <a:schemeClr val="lt1"/>
              </a:buClr>
              <a:buSzPts val="1800"/>
              <a:buFont typeface="Audiowide"/>
              <a:buNone/>
              <a:defRPr sz="1800">
                <a:solidFill>
                  <a:schemeClr val="lt1"/>
                </a:solidFill>
                <a:latin typeface="Audiowide"/>
                <a:ea typeface="Audiowide"/>
                <a:cs typeface="Audiowide"/>
              </a:defRPr>
            </a:lvl2pPr>
            <a:lvl3pPr marL="1371600" indent="-317500" algn="ctr">
              <a:buClr>
                <a:schemeClr val="lt1"/>
              </a:buClr>
              <a:buSzPts val="1800"/>
              <a:buFont typeface="Audiowide"/>
              <a:buNone/>
              <a:defRPr sz="1800">
                <a:solidFill>
                  <a:schemeClr val="lt1"/>
                </a:solidFill>
                <a:latin typeface="Audiowide"/>
                <a:ea typeface="Audiowide"/>
                <a:cs typeface="Audiowide"/>
              </a:defRPr>
            </a:lvl3pPr>
            <a:lvl4pPr marL="1828800" indent="-317500" algn="ctr">
              <a:buClr>
                <a:schemeClr val="lt1"/>
              </a:buClr>
              <a:buSzPts val="1800"/>
              <a:buFont typeface="Audiowide"/>
              <a:buNone/>
              <a:defRPr sz="1800">
                <a:solidFill>
                  <a:schemeClr val="lt1"/>
                </a:solidFill>
                <a:latin typeface="Audiowide"/>
                <a:ea typeface="Audiowide"/>
                <a:cs typeface="Audiowide"/>
              </a:defRPr>
            </a:lvl4pPr>
            <a:lvl5pPr marL="2286000" indent="-317500" algn="ctr">
              <a:buClr>
                <a:schemeClr val="lt1"/>
              </a:buClr>
              <a:buSzPts val="1800"/>
              <a:buFont typeface="Audiowide"/>
              <a:buNone/>
              <a:defRPr sz="1800">
                <a:solidFill>
                  <a:schemeClr val="lt1"/>
                </a:solidFill>
                <a:latin typeface="Audiowide"/>
                <a:ea typeface="Audiowide"/>
                <a:cs typeface="Audiowide"/>
              </a:defRPr>
            </a:lvl5pPr>
            <a:lvl6pPr marL="2743200" indent="-317500" algn="ctr">
              <a:buClr>
                <a:schemeClr val="lt1"/>
              </a:buClr>
              <a:buSzPts val="1800"/>
              <a:buFont typeface="Audiowide"/>
              <a:buNone/>
              <a:defRPr sz="1800">
                <a:solidFill>
                  <a:schemeClr val="lt1"/>
                </a:solidFill>
                <a:latin typeface="Audiowide"/>
                <a:ea typeface="Audiowide"/>
                <a:cs typeface="Audiowide"/>
              </a:defRPr>
            </a:lvl6pPr>
            <a:lvl7pPr marL="3200400" indent="-317500" algn="ctr">
              <a:buClr>
                <a:schemeClr val="lt1"/>
              </a:buClr>
              <a:buSzPts val="1800"/>
              <a:buFont typeface="Audiowide"/>
              <a:buNone/>
              <a:defRPr sz="1800">
                <a:solidFill>
                  <a:schemeClr val="lt1"/>
                </a:solidFill>
                <a:latin typeface="Audiowide"/>
                <a:ea typeface="Audiowide"/>
                <a:cs typeface="Audiowide"/>
              </a:defRPr>
            </a:lvl7pPr>
            <a:lvl8pPr marL="3657600" indent="-317500" algn="ctr">
              <a:buClr>
                <a:schemeClr val="lt1"/>
              </a:buClr>
              <a:buSzPts val="1800"/>
              <a:buFont typeface="Audiowide"/>
              <a:buNone/>
              <a:defRPr sz="1800">
                <a:solidFill>
                  <a:schemeClr val="lt1"/>
                </a:solidFill>
                <a:latin typeface="Audiowide"/>
                <a:ea typeface="Audiowide"/>
                <a:cs typeface="Audiowide"/>
              </a:defRPr>
            </a:lvl8pPr>
            <a:lvl9pPr marL="4114800" indent="-317500" algn="ctr">
              <a:buClr>
                <a:schemeClr val="lt1"/>
              </a:buClr>
              <a:buSzPts val="1800"/>
              <a:buFont typeface="Audiowide"/>
              <a:buNone/>
              <a:defRPr sz="1800">
                <a:solidFill>
                  <a:schemeClr val="lt1"/>
                </a:solidFill>
                <a:latin typeface="Audiowide"/>
                <a:ea typeface="Audiowide"/>
                <a:cs typeface="Audiowide"/>
              </a:defRPr>
            </a:lvl9pPr>
          </a:lstStyle>
          <a:p>
            <a:pPr marL="171450" indent="-171450">
              <a:buFont typeface="Wingdings" panose="05000000000000000000" pitchFamily="2" charset="2"/>
              <a:buChar char="§"/>
            </a:pPr>
            <a:endParaRPr lang="en-US" sz="1600" dirty="0">
              <a:latin typeface="Abadi" panose="020B0604020202020204" pitchFamily="34" charset="0"/>
              <a:cs typeface="Aharoni" panose="02010803020104030203" pitchFamily="2" charset="-79"/>
            </a:endParaRPr>
          </a:p>
          <a:p>
            <a:pPr marL="171450" indent="-171450">
              <a:buFont typeface="Wingdings" panose="05000000000000000000" pitchFamily="2" charset="2"/>
              <a:buChar char="§"/>
            </a:pPr>
            <a:endParaRPr lang="en-US" sz="1600" dirty="0">
              <a:latin typeface="Abadi" panose="020B0604020202020204" pitchFamily="34" charset="0"/>
              <a:cs typeface="Aharoni" panose="02010803020104030203" pitchFamily="2" charset="-79"/>
            </a:endParaRPr>
          </a:p>
          <a:p>
            <a:pPr marL="285750" indent="-285750">
              <a:buFont typeface="Wingdings" panose="05000000000000000000" pitchFamily="2" charset="2"/>
              <a:buChar char="§"/>
            </a:pPr>
            <a:r>
              <a:rPr lang="en-US" sz="1600" dirty="0">
                <a:latin typeface="Abadi" panose="020B0604020202020204" pitchFamily="34" charset="0"/>
                <a:cs typeface="Aharoni" panose="02010803020104030203" pitchFamily="2" charset="-79"/>
              </a:rPr>
              <a:t>According to Times of India about </a:t>
            </a:r>
            <a:r>
              <a:rPr lang="en-US" sz="1600" dirty="0">
                <a:solidFill>
                  <a:srgbClr val="FF0000"/>
                </a:solidFill>
                <a:latin typeface="Abadi" panose="020B0604020202020204" pitchFamily="34" charset="0"/>
                <a:cs typeface="Aharoni" panose="02010803020104030203" pitchFamily="2" charset="-79"/>
              </a:rPr>
              <a:t>146,133 people were killed </a:t>
            </a:r>
            <a:r>
              <a:rPr lang="en-US" sz="1600" dirty="0">
                <a:latin typeface="Abadi" panose="020B0604020202020204" pitchFamily="34" charset="0"/>
                <a:cs typeface="Aharoni" panose="02010803020104030203" pitchFamily="2" charset="-79"/>
              </a:rPr>
              <a:t>in road accidents in India in the year 2016. Unfortunately about 30% of deaths are caused due to delayed ambulance.</a:t>
            </a:r>
          </a:p>
          <a:p>
            <a:pPr marL="285750" indent="-285750">
              <a:buFont typeface="Wingdings" panose="05000000000000000000" pitchFamily="2" charset="2"/>
              <a:buChar char="§"/>
            </a:pPr>
            <a:endParaRPr lang="en-US" sz="1600" dirty="0">
              <a:latin typeface="Abadi" panose="020B0604020202020204" pitchFamily="34" charset="0"/>
              <a:cs typeface="Aharoni" panose="02010803020104030203" pitchFamily="2" charset="-79"/>
            </a:endParaRPr>
          </a:p>
          <a:p>
            <a:pPr marL="285750" indent="-285750">
              <a:buFont typeface="Wingdings" panose="05000000000000000000" pitchFamily="2" charset="2"/>
              <a:buChar char="§"/>
            </a:pPr>
            <a:r>
              <a:rPr lang="en-US" sz="1600" dirty="0">
                <a:latin typeface="Abadi" panose="020B0604020202020204" pitchFamily="34" charset="0"/>
                <a:cs typeface="Aharoni" panose="02010803020104030203" pitchFamily="2" charset="-79"/>
              </a:rPr>
              <a:t>According to the </a:t>
            </a:r>
            <a:r>
              <a:rPr lang="en-US" sz="1600" dirty="0" err="1">
                <a:latin typeface="Abadi" panose="020B0604020202020204" pitchFamily="34" charset="0"/>
                <a:cs typeface="Aharoni" panose="02010803020104030203" pitchFamily="2" charset="-79"/>
              </a:rPr>
              <a:t>Radhee</a:t>
            </a:r>
            <a:r>
              <a:rPr lang="en-US" sz="1600" dirty="0">
                <a:latin typeface="Abadi" panose="020B0604020202020204" pitchFamily="34" charset="0"/>
                <a:cs typeface="Aharoni" panose="02010803020104030203" pitchFamily="2" charset="-79"/>
              </a:rPr>
              <a:t> Disaster and Education Foundation, </a:t>
            </a:r>
            <a:r>
              <a:rPr lang="en-US" sz="1600" dirty="0">
                <a:solidFill>
                  <a:srgbClr val="FF0000"/>
                </a:solidFill>
                <a:latin typeface="Abadi" panose="020B0604020202020204" pitchFamily="34" charset="0"/>
                <a:cs typeface="Aharoni" panose="02010803020104030203" pitchFamily="2" charset="-79"/>
              </a:rPr>
              <a:t>one in 10 patients </a:t>
            </a:r>
            <a:r>
              <a:rPr lang="en-US" sz="1600" dirty="0">
                <a:latin typeface="Abadi" panose="020B0604020202020204" pitchFamily="34" charset="0"/>
                <a:cs typeface="Aharoni" panose="02010803020104030203" pitchFamily="2" charset="-79"/>
              </a:rPr>
              <a:t>in India dies on the way to hospital.</a:t>
            </a:r>
          </a:p>
          <a:p>
            <a:endParaRPr lang="en-US" sz="1600" dirty="0">
              <a:latin typeface="Abadi" panose="020B0604020202020204" pitchFamily="34" charset="0"/>
              <a:cs typeface="Aharoni" panose="02010803020104030203" pitchFamily="2" charset="-79"/>
            </a:endParaRPr>
          </a:p>
          <a:p>
            <a:pPr marL="285750" indent="-285750">
              <a:buFont typeface="Wingdings" panose="05000000000000000000" pitchFamily="2" charset="2"/>
              <a:buChar char="§"/>
            </a:pPr>
            <a:r>
              <a:rPr lang="en-US" sz="1600" dirty="0">
                <a:latin typeface="Abadi" panose="020B0604020202020204" pitchFamily="34" charset="0"/>
                <a:cs typeface="Aharoni" panose="02010803020104030203" pitchFamily="2" charset="-79"/>
              </a:rPr>
              <a:t>Another Indian government data shows that </a:t>
            </a:r>
            <a:r>
              <a:rPr lang="en-US" sz="1600" dirty="0">
                <a:solidFill>
                  <a:srgbClr val="FF0000"/>
                </a:solidFill>
                <a:latin typeface="Abadi" panose="020B0604020202020204" pitchFamily="34" charset="0"/>
                <a:cs typeface="Aharoni" panose="02010803020104030203" pitchFamily="2" charset="-79"/>
              </a:rPr>
              <a:t>more than 50% of heart attack cases </a:t>
            </a:r>
            <a:r>
              <a:rPr lang="en-US" sz="1600" dirty="0">
                <a:solidFill>
                  <a:schemeClr val="bg1"/>
                </a:solidFill>
                <a:latin typeface="Abadi" panose="020B0604020202020204" pitchFamily="34" charset="0"/>
                <a:cs typeface="Aharoni" panose="02010803020104030203" pitchFamily="2" charset="-79"/>
              </a:rPr>
              <a:t>reach hospital late </a:t>
            </a:r>
            <a:r>
              <a:rPr lang="en-US" sz="1600" dirty="0">
                <a:latin typeface="Abadi" panose="020B0604020202020204" pitchFamily="34" charset="0"/>
                <a:cs typeface="Aharoni" panose="02010803020104030203" pitchFamily="2" charset="-79"/>
              </a:rPr>
              <a:t>, which can constitute unavailability of ambulances too but majority of it is due to patients stuck in traffic. </a:t>
            </a:r>
          </a:p>
          <a:p>
            <a:br>
              <a:rPr lang="en-US" sz="1600" dirty="0"/>
            </a:br>
            <a:endParaRPr lang="en-US" sz="1600" dirty="0">
              <a:latin typeface="Abadi" panose="020B0604020202020204" pitchFamily="34" charset="0"/>
              <a:cs typeface="Aharoni" panose="02010803020104030203" pitchFamily="2" charset="-79"/>
            </a:endParaRPr>
          </a:p>
          <a:p>
            <a:endParaRPr lang="en-US" sz="1600" dirty="0">
              <a:latin typeface="Abadi" panose="020B0604020202020204" pitchFamily="34" charset="0"/>
              <a:cs typeface="Aharoni" panose="02010803020104030203" pitchFamily="2" charset="-79"/>
            </a:endParaRPr>
          </a:p>
          <a:p>
            <a:br>
              <a:rPr lang="en-US" sz="1600" dirty="0"/>
            </a:br>
            <a:endParaRPr lang="en-US" sz="1600" dirty="0">
              <a:latin typeface="Abadi" panose="020B0604020202020204" pitchFamily="34" charset="0"/>
              <a:cs typeface="Aharoni" panose="02010803020104030203" pitchFamily="2" charset="-79"/>
            </a:endParaRPr>
          </a:p>
        </p:txBody>
      </p:sp>
      <p:pic>
        <p:nvPicPr>
          <p:cNvPr id="7" name="Picture 6">
            <a:extLst>
              <a:ext uri="{FF2B5EF4-FFF2-40B4-BE49-F238E27FC236}">
                <a16:creationId xmlns:a16="http://schemas.microsoft.com/office/drawing/2014/main" id="{8FAF6E8B-9B8F-4F61-AB8B-18579685ADD9}"/>
              </a:ext>
            </a:extLst>
          </p:cNvPr>
          <p:cNvPicPr>
            <a:picLocks noChangeAspect="1"/>
          </p:cNvPicPr>
          <p:nvPr/>
        </p:nvPicPr>
        <p:blipFill rotWithShape="1">
          <a:blip r:embed="rId3"/>
          <a:srcRect l="3304" r="11064" b="13756"/>
          <a:stretch/>
        </p:blipFill>
        <p:spPr>
          <a:xfrm>
            <a:off x="265471" y="78209"/>
            <a:ext cx="648929" cy="635981"/>
          </a:xfrm>
          <a:prstGeom prst="rect">
            <a:avLst/>
          </a:prstGeom>
        </p:spPr>
      </p:pic>
      <p:pic>
        <p:nvPicPr>
          <p:cNvPr id="8" name="Picture 7">
            <a:extLst>
              <a:ext uri="{FF2B5EF4-FFF2-40B4-BE49-F238E27FC236}">
                <a16:creationId xmlns:a16="http://schemas.microsoft.com/office/drawing/2014/main" id="{3F0EACDA-61B4-4CF1-A290-4CE43C3CBCFE}"/>
              </a:ext>
            </a:extLst>
          </p:cNvPr>
          <p:cNvPicPr>
            <a:picLocks noChangeAspect="1"/>
          </p:cNvPicPr>
          <p:nvPr/>
        </p:nvPicPr>
        <p:blipFill>
          <a:blip r:embed="rId4"/>
          <a:stretch>
            <a:fillRect/>
          </a:stretch>
        </p:blipFill>
        <p:spPr>
          <a:xfrm>
            <a:off x="8180625" y="4342821"/>
            <a:ext cx="752400" cy="752400"/>
          </a:xfrm>
          <a:prstGeom prst="rect">
            <a:avLst/>
          </a:prstGeom>
        </p:spPr>
      </p:pic>
      <p:sp>
        <p:nvSpPr>
          <p:cNvPr id="5" name="Google Shape;276;p31">
            <a:extLst>
              <a:ext uri="{FF2B5EF4-FFF2-40B4-BE49-F238E27FC236}">
                <a16:creationId xmlns:a16="http://schemas.microsoft.com/office/drawing/2014/main" id="{CBB6C0D0-DD07-4632-94C1-A47F7BBB7CC5}"/>
              </a:ext>
            </a:extLst>
          </p:cNvPr>
          <p:cNvSpPr txBox="1">
            <a:spLocks noGrp="1"/>
          </p:cNvSpPr>
          <p:nvPr>
            <p:ph type="title"/>
          </p:nvPr>
        </p:nvSpPr>
        <p:spPr>
          <a:xfrm>
            <a:off x="914400" y="565671"/>
            <a:ext cx="7124385" cy="841800"/>
          </a:xfrm>
          <a:prstGeom prst="rect">
            <a:avLst/>
          </a:prstGeom>
        </p:spPr>
        <p:txBody>
          <a:bodyPr spcFirstLastPara="1" wrap="square" lIns="91425" tIns="91425" rIns="91425" bIns="91425" anchor="ctr" anchorCtr="0">
            <a:noAutofit/>
          </a:bodyPr>
          <a:lstStyle/>
          <a:p>
            <a:r>
              <a:rPr lang="en-IN" sz="3200" dirty="0"/>
              <a:t>DATA DOES NOT LIE!</a:t>
            </a:r>
            <a:endParaRPr sz="3200" dirty="0"/>
          </a:p>
        </p:txBody>
      </p:sp>
    </p:spTree>
    <p:extLst>
      <p:ext uri="{BB962C8B-B14F-4D97-AF65-F5344CB8AC3E}">
        <p14:creationId xmlns:p14="http://schemas.microsoft.com/office/powerpoint/2010/main" val="487320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8" name="Google Shape;238;p28"/>
          <p:cNvSpPr txBox="1"/>
          <p:nvPr/>
        </p:nvSpPr>
        <p:spPr>
          <a:xfrm>
            <a:off x="720000" y="1032385"/>
            <a:ext cx="7704000" cy="283817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0" indent="0">
              <a:buClr>
                <a:schemeClr val="lt1"/>
              </a:buClr>
              <a:buSzPts val="1400"/>
              <a:buFont typeface="Audiowide"/>
              <a:buNone/>
              <a:defRPr sz="1000">
                <a:solidFill>
                  <a:schemeClr val="lt1"/>
                </a:solidFill>
                <a:latin typeface="Audiowide"/>
                <a:ea typeface="Audiowide"/>
                <a:cs typeface="Audiowide"/>
              </a:defRPr>
            </a:lvl1pPr>
            <a:lvl2pPr marL="914400" indent="-317500" algn="ctr">
              <a:buClr>
                <a:schemeClr val="lt1"/>
              </a:buClr>
              <a:buSzPts val="1800"/>
              <a:buFont typeface="Audiowide"/>
              <a:buNone/>
              <a:defRPr sz="1800">
                <a:solidFill>
                  <a:schemeClr val="lt1"/>
                </a:solidFill>
                <a:latin typeface="Audiowide"/>
                <a:ea typeface="Audiowide"/>
                <a:cs typeface="Audiowide"/>
              </a:defRPr>
            </a:lvl2pPr>
            <a:lvl3pPr marL="1371600" indent="-317500" algn="ctr">
              <a:buClr>
                <a:schemeClr val="lt1"/>
              </a:buClr>
              <a:buSzPts val="1800"/>
              <a:buFont typeface="Audiowide"/>
              <a:buNone/>
              <a:defRPr sz="1800">
                <a:solidFill>
                  <a:schemeClr val="lt1"/>
                </a:solidFill>
                <a:latin typeface="Audiowide"/>
                <a:ea typeface="Audiowide"/>
                <a:cs typeface="Audiowide"/>
              </a:defRPr>
            </a:lvl3pPr>
            <a:lvl4pPr marL="1828800" indent="-317500" algn="ctr">
              <a:buClr>
                <a:schemeClr val="lt1"/>
              </a:buClr>
              <a:buSzPts val="1800"/>
              <a:buFont typeface="Audiowide"/>
              <a:buNone/>
              <a:defRPr sz="1800">
                <a:solidFill>
                  <a:schemeClr val="lt1"/>
                </a:solidFill>
                <a:latin typeface="Audiowide"/>
                <a:ea typeface="Audiowide"/>
                <a:cs typeface="Audiowide"/>
              </a:defRPr>
            </a:lvl4pPr>
            <a:lvl5pPr marL="2286000" indent="-317500" algn="ctr">
              <a:buClr>
                <a:schemeClr val="lt1"/>
              </a:buClr>
              <a:buSzPts val="1800"/>
              <a:buFont typeface="Audiowide"/>
              <a:buNone/>
              <a:defRPr sz="1800">
                <a:solidFill>
                  <a:schemeClr val="lt1"/>
                </a:solidFill>
                <a:latin typeface="Audiowide"/>
                <a:ea typeface="Audiowide"/>
                <a:cs typeface="Audiowide"/>
              </a:defRPr>
            </a:lvl5pPr>
            <a:lvl6pPr marL="2743200" indent="-317500" algn="ctr">
              <a:buClr>
                <a:schemeClr val="lt1"/>
              </a:buClr>
              <a:buSzPts val="1800"/>
              <a:buFont typeface="Audiowide"/>
              <a:buNone/>
              <a:defRPr sz="1800">
                <a:solidFill>
                  <a:schemeClr val="lt1"/>
                </a:solidFill>
                <a:latin typeface="Audiowide"/>
                <a:ea typeface="Audiowide"/>
                <a:cs typeface="Audiowide"/>
              </a:defRPr>
            </a:lvl6pPr>
            <a:lvl7pPr marL="3200400" indent="-317500" algn="ctr">
              <a:buClr>
                <a:schemeClr val="lt1"/>
              </a:buClr>
              <a:buSzPts val="1800"/>
              <a:buFont typeface="Audiowide"/>
              <a:buNone/>
              <a:defRPr sz="1800">
                <a:solidFill>
                  <a:schemeClr val="lt1"/>
                </a:solidFill>
                <a:latin typeface="Audiowide"/>
                <a:ea typeface="Audiowide"/>
                <a:cs typeface="Audiowide"/>
              </a:defRPr>
            </a:lvl7pPr>
            <a:lvl8pPr marL="3657600" indent="-317500" algn="ctr">
              <a:buClr>
                <a:schemeClr val="lt1"/>
              </a:buClr>
              <a:buSzPts val="1800"/>
              <a:buFont typeface="Audiowide"/>
              <a:buNone/>
              <a:defRPr sz="1800">
                <a:solidFill>
                  <a:schemeClr val="lt1"/>
                </a:solidFill>
                <a:latin typeface="Audiowide"/>
                <a:ea typeface="Audiowide"/>
                <a:cs typeface="Audiowide"/>
              </a:defRPr>
            </a:lvl8pPr>
            <a:lvl9pPr marL="4114800" indent="-317500" algn="ctr">
              <a:buClr>
                <a:schemeClr val="lt1"/>
              </a:buClr>
              <a:buSzPts val="1800"/>
              <a:buFont typeface="Audiowide"/>
              <a:buNone/>
              <a:defRPr sz="1800">
                <a:solidFill>
                  <a:schemeClr val="lt1"/>
                </a:solidFill>
                <a:latin typeface="Audiowide"/>
                <a:ea typeface="Audiowide"/>
                <a:cs typeface="Audiowide"/>
              </a:defRPr>
            </a:lvl9pPr>
          </a:lstStyle>
          <a:p>
            <a:pPr marL="171450" indent="-171450">
              <a:buFont typeface="Wingdings" panose="05000000000000000000" pitchFamily="2" charset="2"/>
              <a:buChar char="§"/>
            </a:pPr>
            <a:endParaRPr lang="en-US" sz="1600" dirty="0">
              <a:latin typeface="Abadi" panose="020B0604020202020204" pitchFamily="34" charset="0"/>
              <a:cs typeface="Aharoni" panose="02010803020104030203" pitchFamily="2" charset="-79"/>
            </a:endParaRPr>
          </a:p>
          <a:p>
            <a:pPr marL="171450" indent="-171450">
              <a:buFont typeface="Wingdings" panose="05000000000000000000" pitchFamily="2" charset="2"/>
              <a:buChar char="§"/>
            </a:pPr>
            <a:endParaRPr lang="en-US" sz="1600" dirty="0">
              <a:latin typeface="Abadi" panose="020B0604020202020204" pitchFamily="34" charset="0"/>
              <a:cs typeface="Aharoni" panose="02010803020104030203" pitchFamily="2" charset="-79"/>
            </a:endParaRPr>
          </a:p>
          <a:p>
            <a:pPr marL="171450" indent="-171450">
              <a:buFont typeface="Wingdings" panose="05000000000000000000" pitchFamily="2" charset="2"/>
              <a:buChar char="§"/>
            </a:pPr>
            <a:r>
              <a:rPr lang="en-US" sz="1600" dirty="0">
                <a:latin typeface="Abadi" panose="020B0604020202020204" pitchFamily="34" charset="0"/>
                <a:cs typeface="Aharoni" panose="02010803020104030203" pitchFamily="2" charset="-79"/>
              </a:rPr>
              <a:t>The increasing number of vehicles in cities can cause high volume of traffic, and implies that traffic congestion has become more critical nowadays. Keeping the same infrastructure and making delta changes in the system using the power of AI &amp; ML.</a:t>
            </a:r>
            <a:endParaRPr lang="en-US" sz="1600" dirty="0">
              <a:latin typeface="Abadi" panose="020B0604020202020204" pitchFamily="34" charset="0"/>
              <a:cs typeface="Aharoni" panose="02010803020104030203" pitchFamily="2" charset="-79"/>
              <a:sym typeface="Mulish"/>
            </a:endParaRPr>
          </a:p>
          <a:p>
            <a:pPr marL="171450" indent="-171450">
              <a:buFont typeface="Wingdings" panose="05000000000000000000" pitchFamily="2" charset="2"/>
              <a:buChar char="§"/>
            </a:pPr>
            <a:endParaRPr lang="en-US" sz="1600" dirty="0">
              <a:latin typeface="Abadi" panose="020B0604020202020204" pitchFamily="34" charset="0"/>
              <a:cs typeface="Aharoni" panose="02010803020104030203" pitchFamily="2" charset="-79"/>
            </a:endParaRPr>
          </a:p>
          <a:p>
            <a:pPr marL="171450" indent="-171450">
              <a:buFont typeface="Wingdings" panose="05000000000000000000" pitchFamily="2" charset="2"/>
              <a:buChar char="§"/>
            </a:pPr>
            <a:r>
              <a:rPr lang="en-US" sz="1600" dirty="0">
                <a:latin typeface="Abadi" panose="020B0604020202020204" pitchFamily="34" charset="0"/>
                <a:cs typeface="Aharoni" panose="02010803020104030203" pitchFamily="2" charset="-79"/>
              </a:rPr>
              <a:t>Fatalities due to traffic delays of emergency vehicles such as ambulance &amp; fire brigade is a huge problem. In daily life, we often see that emergency vehicles face difficulty in passing through traffic. </a:t>
            </a:r>
          </a:p>
        </p:txBody>
      </p:sp>
      <p:pic>
        <p:nvPicPr>
          <p:cNvPr id="7" name="Picture 6">
            <a:extLst>
              <a:ext uri="{FF2B5EF4-FFF2-40B4-BE49-F238E27FC236}">
                <a16:creationId xmlns:a16="http://schemas.microsoft.com/office/drawing/2014/main" id="{8FAF6E8B-9B8F-4F61-AB8B-18579685ADD9}"/>
              </a:ext>
            </a:extLst>
          </p:cNvPr>
          <p:cNvPicPr>
            <a:picLocks noChangeAspect="1"/>
          </p:cNvPicPr>
          <p:nvPr/>
        </p:nvPicPr>
        <p:blipFill rotWithShape="1">
          <a:blip r:embed="rId3"/>
          <a:srcRect l="3304" r="11064" b="13756"/>
          <a:stretch/>
        </p:blipFill>
        <p:spPr>
          <a:xfrm>
            <a:off x="265471" y="78209"/>
            <a:ext cx="648929" cy="635981"/>
          </a:xfrm>
          <a:prstGeom prst="rect">
            <a:avLst/>
          </a:prstGeom>
        </p:spPr>
      </p:pic>
      <p:pic>
        <p:nvPicPr>
          <p:cNvPr id="8" name="Picture 7">
            <a:extLst>
              <a:ext uri="{FF2B5EF4-FFF2-40B4-BE49-F238E27FC236}">
                <a16:creationId xmlns:a16="http://schemas.microsoft.com/office/drawing/2014/main" id="{3F0EACDA-61B4-4CF1-A290-4CE43C3CBCFE}"/>
              </a:ext>
            </a:extLst>
          </p:cNvPr>
          <p:cNvPicPr>
            <a:picLocks noChangeAspect="1"/>
          </p:cNvPicPr>
          <p:nvPr/>
        </p:nvPicPr>
        <p:blipFill>
          <a:blip r:embed="rId4"/>
          <a:stretch>
            <a:fillRect/>
          </a:stretch>
        </p:blipFill>
        <p:spPr>
          <a:xfrm>
            <a:off x="8180625" y="4342821"/>
            <a:ext cx="752400" cy="752400"/>
          </a:xfrm>
          <a:prstGeom prst="rect">
            <a:avLst/>
          </a:prstGeom>
        </p:spPr>
      </p:pic>
      <p:sp>
        <p:nvSpPr>
          <p:cNvPr id="5" name="Google Shape;276;p31">
            <a:extLst>
              <a:ext uri="{FF2B5EF4-FFF2-40B4-BE49-F238E27FC236}">
                <a16:creationId xmlns:a16="http://schemas.microsoft.com/office/drawing/2014/main" id="{525EEB81-B39E-439A-A273-DAFBAAC62AF5}"/>
              </a:ext>
            </a:extLst>
          </p:cNvPr>
          <p:cNvSpPr txBox="1">
            <a:spLocks noGrp="1"/>
          </p:cNvSpPr>
          <p:nvPr>
            <p:ph type="title"/>
          </p:nvPr>
        </p:nvSpPr>
        <p:spPr>
          <a:xfrm>
            <a:off x="914400" y="431136"/>
            <a:ext cx="7124385"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200" dirty="0"/>
              <a:t>PROBLEM STATEMENT</a:t>
            </a:r>
            <a:endParaRPr sz="3200" dirty="0"/>
          </a:p>
        </p:txBody>
      </p:sp>
    </p:spTree>
    <p:extLst>
      <p:ext uri="{BB962C8B-B14F-4D97-AF65-F5344CB8AC3E}">
        <p14:creationId xmlns:p14="http://schemas.microsoft.com/office/powerpoint/2010/main" val="3611461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title"/>
          </p:nvPr>
        </p:nvSpPr>
        <p:spPr>
          <a:xfrm>
            <a:off x="713224" y="387100"/>
            <a:ext cx="5603755" cy="114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4000" dirty="0"/>
              <a:t>OBJECTIVE</a:t>
            </a:r>
            <a:endParaRPr sz="4000" dirty="0"/>
          </a:p>
        </p:txBody>
      </p:sp>
      <p:sp>
        <p:nvSpPr>
          <p:cNvPr id="285" name="Google Shape;285;p32"/>
          <p:cNvSpPr txBox="1">
            <a:spLocks noGrp="1"/>
          </p:cNvSpPr>
          <p:nvPr>
            <p:ph type="body" idx="1"/>
          </p:nvPr>
        </p:nvSpPr>
        <p:spPr>
          <a:xfrm>
            <a:off x="350520" y="1722650"/>
            <a:ext cx="4785360" cy="2572200"/>
          </a:xfrm>
          <a:prstGeom prst="rect">
            <a:avLst/>
          </a:prstGeom>
        </p:spPr>
        <p:txBody>
          <a:bodyPr spcFirstLastPara="1" wrap="square" lIns="91425" tIns="91425" rIns="91425" bIns="91425" anchor="t" anchorCtr="0">
            <a:noAutofit/>
          </a:bodyPr>
          <a:lstStyle/>
          <a:p>
            <a:pPr marL="171450" lvl="0" indent="-171450">
              <a:buFont typeface="Wingdings" panose="05000000000000000000" pitchFamily="2" charset="2"/>
              <a:buChar char="§"/>
            </a:pPr>
            <a:r>
              <a:rPr lang="en-US" sz="1600" dirty="0">
                <a:latin typeface="Abadi" panose="020B0604020202020204" pitchFamily="34" charset="0"/>
                <a:cs typeface="Aharoni" panose="02010803020104030203" pitchFamily="2" charset="-79"/>
                <a:sym typeface="Arial"/>
              </a:rPr>
              <a:t>Objective of proposed solution is to improve efficiency of existing traffic signaling system. </a:t>
            </a:r>
          </a:p>
          <a:p>
            <a:pPr marL="171450" lvl="0" indent="-171450">
              <a:buFont typeface="Wingdings" panose="05000000000000000000" pitchFamily="2" charset="2"/>
              <a:buChar char="§"/>
            </a:pPr>
            <a:endParaRPr lang="en-US" sz="1600" dirty="0">
              <a:latin typeface="Abadi" panose="020B0604020202020204" pitchFamily="34" charset="0"/>
              <a:cs typeface="Aharoni" panose="02010803020104030203" pitchFamily="2" charset="-79"/>
              <a:sym typeface="Arial"/>
            </a:endParaRPr>
          </a:p>
          <a:p>
            <a:pPr marL="171450" indent="-171450">
              <a:buFont typeface="Wingdings" panose="05000000000000000000" pitchFamily="2" charset="2"/>
              <a:buChar char="§"/>
            </a:pPr>
            <a:r>
              <a:rPr lang="en-US" sz="1600" dirty="0">
                <a:latin typeface="Abadi" panose="020B0604020202020204" pitchFamily="34" charset="0"/>
                <a:cs typeface="Aharoni" panose="02010803020104030203" pitchFamily="2" charset="-79"/>
                <a:sym typeface="Arial"/>
              </a:rPr>
              <a:t>The goal of the project is to automate the traffic signal system and make it easy for the traffic police department to monitor the traffic.</a:t>
            </a:r>
            <a:endParaRPr lang="en-US" dirty="0"/>
          </a:p>
        </p:txBody>
      </p:sp>
      <p:pic>
        <p:nvPicPr>
          <p:cNvPr id="286" name="Google Shape;286;p32"/>
          <p:cNvPicPr preferRelativeResize="0"/>
          <p:nvPr/>
        </p:nvPicPr>
        <p:blipFill rotWithShape="1">
          <a:blip r:embed="rId3">
            <a:alphaModFix/>
          </a:blip>
          <a:srcRect l="30381" t="10493" r="18514" b="10485"/>
          <a:stretch/>
        </p:blipFill>
        <p:spPr>
          <a:xfrm flipH="1">
            <a:off x="5194500" y="539500"/>
            <a:ext cx="3949500" cy="4064400"/>
          </a:xfrm>
          <a:prstGeom prst="flowChartDelay">
            <a:avLst/>
          </a:prstGeom>
          <a:noFill/>
          <a:ln>
            <a:noFill/>
          </a:ln>
          <a:effectLst>
            <a:outerShdw blurRad="1028700" dist="19050" dir="5400000" algn="bl" rotWithShape="0">
              <a:schemeClr val="dk2">
                <a:alpha val="30000"/>
              </a:scheme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12" name="Picture 11">
            <a:extLst>
              <a:ext uri="{FF2B5EF4-FFF2-40B4-BE49-F238E27FC236}">
                <a16:creationId xmlns:a16="http://schemas.microsoft.com/office/drawing/2014/main" id="{38FD69FD-5BD7-46AF-B014-FD7677A5C24A}"/>
              </a:ext>
            </a:extLst>
          </p:cNvPr>
          <p:cNvPicPr>
            <a:picLocks noChangeAspect="1"/>
          </p:cNvPicPr>
          <p:nvPr/>
        </p:nvPicPr>
        <p:blipFill rotWithShape="1">
          <a:blip r:embed="rId3"/>
          <a:srcRect l="3304" r="11064" b="13756"/>
          <a:stretch/>
        </p:blipFill>
        <p:spPr>
          <a:xfrm>
            <a:off x="597309" y="70834"/>
            <a:ext cx="648929" cy="635981"/>
          </a:xfrm>
          <a:prstGeom prst="rect">
            <a:avLst/>
          </a:prstGeom>
        </p:spPr>
      </p:pic>
      <p:pic>
        <p:nvPicPr>
          <p:cNvPr id="14" name="Picture 13">
            <a:extLst>
              <a:ext uri="{FF2B5EF4-FFF2-40B4-BE49-F238E27FC236}">
                <a16:creationId xmlns:a16="http://schemas.microsoft.com/office/drawing/2014/main" id="{CAF789B6-FE3B-4FF5-8F20-4F12FEB53CF4}"/>
              </a:ext>
            </a:extLst>
          </p:cNvPr>
          <p:cNvPicPr>
            <a:picLocks noChangeAspect="1"/>
          </p:cNvPicPr>
          <p:nvPr/>
        </p:nvPicPr>
        <p:blipFill>
          <a:blip r:embed="rId4"/>
          <a:stretch>
            <a:fillRect/>
          </a:stretch>
        </p:blipFill>
        <p:spPr>
          <a:xfrm>
            <a:off x="8180625" y="4342821"/>
            <a:ext cx="752400" cy="752400"/>
          </a:xfrm>
          <a:prstGeom prst="rect">
            <a:avLst/>
          </a:prstGeom>
        </p:spPr>
      </p:pic>
      <p:sp>
        <p:nvSpPr>
          <p:cNvPr id="13" name="Google Shape;248;p29">
            <a:extLst>
              <a:ext uri="{FF2B5EF4-FFF2-40B4-BE49-F238E27FC236}">
                <a16:creationId xmlns:a16="http://schemas.microsoft.com/office/drawing/2014/main" id="{74D286BD-3884-4875-BF23-B2734C9A5C91}"/>
              </a:ext>
            </a:extLst>
          </p:cNvPr>
          <p:cNvSpPr txBox="1">
            <a:spLocks/>
          </p:cNvSpPr>
          <p:nvPr/>
        </p:nvSpPr>
        <p:spPr>
          <a:xfrm>
            <a:off x="720000" y="347504"/>
            <a:ext cx="770400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2000" dirty="0">
                <a:solidFill>
                  <a:schemeClr val="bg1"/>
                </a:solidFill>
                <a:latin typeface="Audiowide" panose="020B0604020202020204" charset="0"/>
              </a:rPr>
              <a:t>SYSTEM WORKFLOW</a:t>
            </a:r>
          </a:p>
        </p:txBody>
      </p:sp>
      <p:pic>
        <p:nvPicPr>
          <p:cNvPr id="3" name="Picture 2">
            <a:extLst>
              <a:ext uri="{FF2B5EF4-FFF2-40B4-BE49-F238E27FC236}">
                <a16:creationId xmlns:a16="http://schemas.microsoft.com/office/drawing/2014/main" id="{DC6B870D-A65A-4B91-ABF0-5F8A47DC84CA}"/>
              </a:ext>
            </a:extLst>
          </p:cNvPr>
          <p:cNvPicPr>
            <a:picLocks noChangeAspect="1"/>
          </p:cNvPicPr>
          <p:nvPr/>
        </p:nvPicPr>
        <p:blipFill>
          <a:blip r:embed="rId5"/>
          <a:stretch>
            <a:fillRect/>
          </a:stretch>
        </p:blipFill>
        <p:spPr>
          <a:xfrm>
            <a:off x="417905" y="948147"/>
            <a:ext cx="8308189" cy="3394674"/>
          </a:xfrm>
          <a:prstGeom prst="rect">
            <a:avLst/>
          </a:prstGeom>
        </p:spPr>
      </p:pic>
    </p:spTree>
    <p:extLst>
      <p:ext uri="{BB962C8B-B14F-4D97-AF65-F5344CB8AC3E}">
        <p14:creationId xmlns:p14="http://schemas.microsoft.com/office/powerpoint/2010/main" val="2410077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4"/>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TECH STACK</a:t>
            </a:r>
            <a:endParaRPr dirty="0"/>
          </a:p>
        </p:txBody>
      </p:sp>
      <p:sp>
        <p:nvSpPr>
          <p:cNvPr id="302" name="Google Shape;302;p34"/>
          <p:cNvSpPr txBox="1">
            <a:spLocks noGrp="1"/>
          </p:cNvSpPr>
          <p:nvPr>
            <p:ph type="title"/>
          </p:nvPr>
        </p:nvSpPr>
        <p:spPr>
          <a:xfrm>
            <a:off x="1103100" y="3056603"/>
            <a:ext cx="6937800" cy="1342103"/>
          </a:xfrm>
          <a:prstGeom prst="rect">
            <a:avLst/>
          </a:prstGeom>
        </p:spPr>
        <p:txBody>
          <a:bodyPr spcFirstLastPara="1" wrap="square" lIns="91425" tIns="0" rIns="91425" bIns="0" anchor="b" anchorCtr="0">
            <a:noAutofit/>
          </a:bodyPr>
          <a:lstStyle/>
          <a:p>
            <a:r>
              <a:rPr lang="en-IN" sz="2000" dirty="0">
                <a:latin typeface="Abadi" panose="020B0604020202020204" pitchFamily="34" charset="0"/>
                <a:cs typeface="Aharoni" panose="02010803020104030203" pitchFamily="2" charset="-79"/>
                <a:sym typeface="Arial"/>
              </a:rPr>
              <a:t>Audio detection: Custom model using CNN</a:t>
            </a:r>
            <a:br>
              <a:rPr lang="en-IN" sz="2000" dirty="0">
                <a:latin typeface="Abadi" panose="020B0604020202020204" pitchFamily="34" charset="0"/>
                <a:cs typeface="Aharoni" panose="02010803020104030203" pitchFamily="2" charset="-79"/>
                <a:sym typeface="Arial"/>
              </a:rPr>
            </a:br>
            <a:r>
              <a:rPr lang="en-IN" sz="2000" dirty="0">
                <a:latin typeface="Abadi" panose="020B0604020202020204" pitchFamily="34" charset="0"/>
                <a:cs typeface="Aharoni" panose="02010803020104030203" pitchFamily="2" charset="-79"/>
                <a:sym typeface="Arial"/>
              </a:rPr>
              <a:t>Video detection: DenseNet-169</a:t>
            </a:r>
            <a:br>
              <a:rPr lang="en-IN" sz="2000" dirty="0">
                <a:latin typeface="Abadi" panose="020B0604020202020204" pitchFamily="34" charset="0"/>
                <a:cs typeface="Aharoni" panose="02010803020104030203" pitchFamily="2" charset="-79"/>
                <a:sym typeface="Arial"/>
              </a:rPr>
            </a:br>
            <a:r>
              <a:rPr lang="en-IN" sz="2000" dirty="0">
                <a:latin typeface="Abadi" panose="020B0604020202020204" pitchFamily="34" charset="0"/>
                <a:cs typeface="Aharoni" panose="02010803020104030203" pitchFamily="2" charset="-79"/>
                <a:sym typeface="Arial"/>
              </a:rPr>
              <a:t>Object detection: SSD (Coco Dataset)</a:t>
            </a:r>
            <a:br>
              <a:rPr lang="en-IN" sz="2000" dirty="0">
                <a:latin typeface="Abadi" panose="020B0604020202020204" pitchFamily="34" charset="0"/>
                <a:cs typeface="Aharoni" panose="02010803020104030203" pitchFamily="2" charset="-79"/>
                <a:sym typeface="Arial"/>
              </a:rPr>
            </a:br>
            <a:br>
              <a:rPr lang="en-IN" sz="2000" dirty="0">
                <a:latin typeface="Abadi" panose="020B0604020202020204" pitchFamily="34" charset="0"/>
                <a:cs typeface="Aharoni" panose="02010803020104030203" pitchFamily="2" charset="-79"/>
                <a:sym typeface="Arial"/>
              </a:rPr>
            </a:br>
            <a:r>
              <a:rPr lang="en-IN" sz="2000" dirty="0">
                <a:latin typeface="Abadi" panose="020B0604020202020204" pitchFamily="34" charset="0"/>
                <a:cs typeface="Aharoni" panose="02010803020104030203" pitchFamily="2" charset="-79"/>
                <a:sym typeface="Arial"/>
              </a:rPr>
              <a:t>GUI: PyQt5 </a:t>
            </a:r>
            <a:br>
              <a:rPr lang="en-IN" sz="2000" dirty="0">
                <a:latin typeface="Abadi" panose="020B0604020202020204" pitchFamily="34" charset="0"/>
                <a:cs typeface="Aharoni" panose="02010803020104030203" pitchFamily="2" charset="-79"/>
                <a:sym typeface="Arial"/>
              </a:rPr>
            </a:br>
            <a:r>
              <a:rPr lang="en-IN" sz="2000" dirty="0">
                <a:latin typeface="Abadi" panose="020B0604020202020204" pitchFamily="34" charset="0"/>
                <a:cs typeface="Aharoni" panose="02010803020104030203" pitchFamily="2" charset="-79"/>
                <a:sym typeface="Arial"/>
              </a:rPr>
              <a:t>Libraries: </a:t>
            </a:r>
            <a:r>
              <a:rPr lang="en-IN" sz="2000" dirty="0" err="1">
                <a:latin typeface="Abadi" panose="020B0604020202020204" pitchFamily="34" charset="0"/>
                <a:cs typeface="Aharoni" panose="02010803020104030203" pitchFamily="2" charset="-79"/>
                <a:sym typeface="Arial"/>
              </a:rPr>
              <a:t>Tensorflow</a:t>
            </a:r>
            <a:r>
              <a:rPr lang="en-IN" sz="2000" dirty="0">
                <a:latin typeface="Abadi" panose="020B0604020202020204" pitchFamily="34" charset="0"/>
                <a:cs typeface="Aharoni" panose="02010803020104030203" pitchFamily="2" charset="-79"/>
                <a:sym typeface="Arial"/>
              </a:rPr>
              <a:t>, OpenCV</a:t>
            </a:r>
            <a:br>
              <a:rPr lang="en-IN" sz="2000" dirty="0">
                <a:latin typeface="Abadi" panose="020B0604020202020204" pitchFamily="34" charset="0"/>
                <a:cs typeface="Aharoni" panose="02010803020104030203" pitchFamily="2" charset="-79"/>
                <a:sym typeface="Arial"/>
              </a:rPr>
            </a:br>
            <a:r>
              <a:rPr lang="en-IN" sz="2000" dirty="0" err="1">
                <a:latin typeface="Abadi" panose="020B0604020202020204" pitchFamily="34" charset="0"/>
                <a:cs typeface="Aharoni" panose="02010803020104030203" pitchFamily="2" charset="-79"/>
                <a:sym typeface="Arial"/>
              </a:rPr>
              <a:t>Streamlit</a:t>
            </a:r>
            <a:br>
              <a:rPr lang="en-IN" sz="1800" dirty="0"/>
            </a:br>
            <a:br>
              <a:rPr lang="en-IN" dirty="0"/>
            </a:br>
            <a:endParaRPr dirty="0"/>
          </a:p>
        </p:txBody>
      </p:sp>
      <p:pic>
        <p:nvPicPr>
          <p:cNvPr id="22" name="Picture 21">
            <a:extLst>
              <a:ext uri="{FF2B5EF4-FFF2-40B4-BE49-F238E27FC236}">
                <a16:creationId xmlns:a16="http://schemas.microsoft.com/office/drawing/2014/main" id="{B2A12D09-09BF-4CE1-BB52-A83A9B7F9441}"/>
              </a:ext>
            </a:extLst>
          </p:cNvPr>
          <p:cNvPicPr>
            <a:picLocks noChangeAspect="1"/>
          </p:cNvPicPr>
          <p:nvPr/>
        </p:nvPicPr>
        <p:blipFill rotWithShape="1">
          <a:blip r:embed="rId3"/>
          <a:srcRect l="3304" r="11064" b="13756"/>
          <a:stretch/>
        </p:blipFill>
        <p:spPr>
          <a:xfrm>
            <a:off x="265471" y="78209"/>
            <a:ext cx="648929" cy="635981"/>
          </a:xfrm>
          <a:prstGeom prst="rect">
            <a:avLst/>
          </a:prstGeom>
        </p:spPr>
      </p:pic>
      <p:pic>
        <p:nvPicPr>
          <p:cNvPr id="23" name="Picture 22">
            <a:extLst>
              <a:ext uri="{FF2B5EF4-FFF2-40B4-BE49-F238E27FC236}">
                <a16:creationId xmlns:a16="http://schemas.microsoft.com/office/drawing/2014/main" id="{503F6C66-7C47-48C4-A345-F6545ED89BBA}"/>
              </a:ext>
            </a:extLst>
          </p:cNvPr>
          <p:cNvPicPr>
            <a:picLocks noChangeAspect="1"/>
          </p:cNvPicPr>
          <p:nvPr/>
        </p:nvPicPr>
        <p:blipFill>
          <a:blip r:embed="rId4"/>
          <a:stretch>
            <a:fillRect/>
          </a:stretch>
        </p:blipFill>
        <p:spPr>
          <a:xfrm>
            <a:off x="8180625" y="4342821"/>
            <a:ext cx="752400" cy="752400"/>
          </a:xfrm>
          <a:prstGeom prst="rect">
            <a:avLst/>
          </a:prstGeom>
        </p:spPr>
      </p:pic>
    </p:spTree>
    <p:extLst>
      <p:ext uri="{BB962C8B-B14F-4D97-AF65-F5344CB8AC3E}">
        <p14:creationId xmlns:p14="http://schemas.microsoft.com/office/powerpoint/2010/main" val="108128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4"/>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ASSUMPTIONS</a:t>
            </a:r>
            <a:endParaRPr dirty="0"/>
          </a:p>
        </p:txBody>
      </p:sp>
      <p:pic>
        <p:nvPicPr>
          <p:cNvPr id="22" name="Picture 21">
            <a:extLst>
              <a:ext uri="{FF2B5EF4-FFF2-40B4-BE49-F238E27FC236}">
                <a16:creationId xmlns:a16="http://schemas.microsoft.com/office/drawing/2014/main" id="{B2A12D09-09BF-4CE1-BB52-A83A9B7F9441}"/>
              </a:ext>
            </a:extLst>
          </p:cNvPr>
          <p:cNvPicPr>
            <a:picLocks noChangeAspect="1"/>
          </p:cNvPicPr>
          <p:nvPr/>
        </p:nvPicPr>
        <p:blipFill rotWithShape="1">
          <a:blip r:embed="rId3"/>
          <a:srcRect l="3304" r="11064" b="13756"/>
          <a:stretch/>
        </p:blipFill>
        <p:spPr>
          <a:xfrm>
            <a:off x="265471" y="78209"/>
            <a:ext cx="648929" cy="635981"/>
          </a:xfrm>
          <a:prstGeom prst="rect">
            <a:avLst/>
          </a:prstGeom>
        </p:spPr>
      </p:pic>
      <p:pic>
        <p:nvPicPr>
          <p:cNvPr id="23" name="Picture 22">
            <a:extLst>
              <a:ext uri="{FF2B5EF4-FFF2-40B4-BE49-F238E27FC236}">
                <a16:creationId xmlns:a16="http://schemas.microsoft.com/office/drawing/2014/main" id="{503F6C66-7C47-48C4-A345-F6545ED89BBA}"/>
              </a:ext>
            </a:extLst>
          </p:cNvPr>
          <p:cNvPicPr>
            <a:picLocks noChangeAspect="1"/>
          </p:cNvPicPr>
          <p:nvPr/>
        </p:nvPicPr>
        <p:blipFill>
          <a:blip r:embed="rId4"/>
          <a:stretch>
            <a:fillRect/>
          </a:stretch>
        </p:blipFill>
        <p:spPr>
          <a:xfrm>
            <a:off x="8180625" y="4342821"/>
            <a:ext cx="752400" cy="752400"/>
          </a:xfrm>
          <a:prstGeom prst="rect">
            <a:avLst/>
          </a:prstGeom>
        </p:spPr>
      </p:pic>
      <p:sp>
        <p:nvSpPr>
          <p:cNvPr id="4" name="TextBox 3">
            <a:extLst>
              <a:ext uri="{FF2B5EF4-FFF2-40B4-BE49-F238E27FC236}">
                <a16:creationId xmlns:a16="http://schemas.microsoft.com/office/drawing/2014/main" id="{B584E31C-86D2-4609-8690-6C6A2FA1961F}"/>
              </a:ext>
            </a:extLst>
          </p:cNvPr>
          <p:cNvSpPr txBox="1"/>
          <p:nvPr/>
        </p:nvSpPr>
        <p:spPr>
          <a:xfrm>
            <a:off x="1025013" y="1172497"/>
            <a:ext cx="6504039" cy="1323439"/>
          </a:xfrm>
          <a:prstGeom prst="rect">
            <a:avLst/>
          </a:prstGeom>
          <a:noFill/>
        </p:spPr>
        <p:txBody>
          <a:bodyPr wrap="square" rtlCol="0">
            <a:spAutoFit/>
          </a:bodyPr>
          <a:lstStyle/>
          <a:p>
            <a:pPr marL="171450" indent="-171450">
              <a:buClr>
                <a:schemeClr val="lt1"/>
              </a:buClr>
              <a:buSzPts val="1400"/>
              <a:buFont typeface="Wingdings" panose="05000000000000000000" pitchFamily="2" charset="2"/>
              <a:buChar char="§"/>
            </a:pPr>
            <a:r>
              <a:rPr lang="en-US" sz="1600" dirty="0">
                <a:solidFill>
                  <a:schemeClr val="lt1"/>
                </a:solidFill>
                <a:latin typeface="Abadi" panose="020B0604020202020204" pitchFamily="34" charset="0"/>
                <a:cs typeface="Aharoni" panose="02010803020104030203" pitchFamily="2" charset="-79"/>
              </a:rPr>
              <a:t>Cameras should be installed at all the lanes in a given junction and should only capture lanes that have vehicles moving towards the junction.</a:t>
            </a:r>
          </a:p>
          <a:p>
            <a:pPr marL="171450" indent="-171450">
              <a:buClr>
                <a:schemeClr val="lt1"/>
              </a:buClr>
              <a:buSzPts val="1400"/>
              <a:buFont typeface="Wingdings" panose="05000000000000000000" pitchFamily="2" charset="2"/>
              <a:buChar char="§"/>
            </a:pPr>
            <a:r>
              <a:rPr lang="en-US" sz="1600" dirty="0">
                <a:solidFill>
                  <a:schemeClr val="lt1"/>
                </a:solidFill>
                <a:latin typeface="Abadi" panose="020B0604020202020204" pitchFamily="34" charset="0"/>
                <a:cs typeface="Aharoni" panose="02010803020104030203" pitchFamily="2" charset="-79"/>
              </a:rPr>
              <a:t>The emergency vehicle should be in the range of sight of the camera.</a:t>
            </a:r>
            <a:br>
              <a:rPr lang="en-US" sz="1600" dirty="0">
                <a:solidFill>
                  <a:schemeClr val="lt1"/>
                </a:solidFill>
                <a:latin typeface="Abadi" panose="020B0604020202020204" pitchFamily="34" charset="0"/>
                <a:cs typeface="Aharoni" panose="02010803020104030203" pitchFamily="2" charset="-79"/>
              </a:rPr>
            </a:br>
            <a:endParaRPr lang="en-IN" sz="1600" dirty="0">
              <a:solidFill>
                <a:schemeClr val="lt1"/>
              </a:solidFill>
              <a:latin typeface="Abadi" panose="020B0604020202020204" pitchFamily="34" charset="0"/>
              <a:cs typeface="Aharoni" panose="02010803020104030203" pitchFamily="2" charset="-79"/>
            </a:endParaRPr>
          </a:p>
        </p:txBody>
      </p:sp>
      <p:sp>
        <p:nvSpPr>
          <p:cNvPr id="10" name="Google Shape;301;p34">
            <a:extLst>
              <a:ext uri="{FF2B5EF4-FFF2-40B4-BE49-F238E27FC236}">
                <a16:creationId xmlns:a16="http://schemas.microsoft.com/office/drawing/2014/main" id="{ADD91723-87C4-427A-9449-BE52EC528FC7}"/>
              </a:ext>
            </a:extLst>
          </p:cNvPr>
          <p:cNvSpPr txBox="1">
            <a:spLocks/>
          </p:cNvSpPr>
          <p:nvPr/>
        </p:nvSpPr>
        <p:spPr>
          <a:xfrm>
            <a:off x="720000" y="2492983"/>
            <a:ext cx="7704000" cy="572700"/>
          </a:xfrm>
          <a:prstGeom prst="rect">
            <a:avLst/>
          </a:prstGeom>
          <a:noFill/>
          <a:ln>
            <a:noFill/>
          </a:ln>
          <a:effectLst>
            <a:outerShdw blurRad="342900" dist="19050" dir="5400000" algn="bl" rotWithShape="0">
              <a:schemeClr val="lt1">
                <a:alpha val="3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1pPr>
            <a:lvl2pPr marR="0" lvl="1"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2pPr>
            <a:lvl3pPr marR="0" lvl="2"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3pPr>
            <a:lvl4pPr marR="0" lvl="3"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4pPr>
            <a:lvl5pPr marR="0" lvl="4"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5pPr>
            <a:lvl6pPr marR="0" lvl="5"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6pPr>
            <a:lvl7pPr marR="0" lvl="6"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7pPr>
            <a:lvl8pPr marR="0" lvl="7"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8pPr>
            <a:lvl9pPr marR="0" lvl="8"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9pPr>
          </a:lstStyle>
          <a:p>
            <a:r>
              <a:rPr lang="en-IN" dirty="0"/>
              <a:t>COST</a:t>
            </a:r>
          </a:p>
        </p:txBody>
      </p:sp>
      <p:sp>
        <p:nvSpPr>
          <p:cNvPr id="12" name="TextBox 11">
            <a:extLst>
              <a:ext uri="{FF2B5EF4-FFF2-40B4-BE49-F238E27FC236}">
                <a16:creationId xmlns:a16="http://schemas.microsoft.com/office/drawing/2014/main" id="{88DA63A0-F304-481A-9346-2A66A619FF8F}"/>
              </a:ext>
            </a:extLst>
          </p:cNvPr>
          <p:cNvSpPr txBox="1"/>
          <p:nvPr/>
        </p:nvSpPr>
        <p:spPr>
          <a:xfrm>
            <a:off x="1025013" y="3231647"/>
            <a:ext cx="6504039" cy="584775"/>
          </a:xfrm>
          <a:prstGeom prst="rect">
            <a:avLst/>
          </a:prstGeom>
          <a:noFill/>
        </p:spPr>
        <p:txBody>
          <a:bodyPr wrap="square" rtlCol="0">
            <a:spAutoFit/>
          </a:bodyPr>
          <a:lstStyle/>
          <a:p>
            <a:pPr marL="171450" indent="-171450" fontAlgn="base">
              <a:buClr>
                <a:schemeClr val="lt1"/>
              </a:buClr>
              <a:buSzPts val="1400"/>
              <a:buFont typeface="Wingdings" panose="05000000000000000000" pitchFamily="2" charset="2"/>
              <a:buChar char="§"/>
            </a:pPr>
            <a:r>
              <a:rPr lang="en-US" sz="1600" dirty="0">
                <a:solidFill>
                  <a:schemeClr val="lt1"/>
                </a:solidFill>
                <a:latin typeface="Abadi" panose="020B0604020202020204" pitchFamily="34" charset="0"/>
                <a:cs typeface="Aharoni" panose="02010803020104030203" pitchFamily="2" charset="-79"/>
              </a:rPr>
              <a:t>High resolution cameras to be installed for better video capturing.</a:t>
            </a:r>
          </a:p>
          <a:p>
            <a:pPr marL="171450" indent="-171450" fontAlgn="base">
              <a:buClr>
                <a:schemeClr val="lt1"/>
              </a:buClr>
              <a:buSzPts val="1400"/>
              <a:buFont typeface="Wingdings" panose="05000000000000000000" pitchFamily="2" charset="2"/>
              <a:buChar char="§"/>
            </a:pPr>
            <a:r>
              <a:rPr lang="en-US" sz="1600" dirty="0">
                <a:solidFill>
                  <a:schemeClr val="lt1"/>
                </a:solidFill>
                <a:latin typeface="Abadi" panose="020B0604020202020204" pitchFamily="34" charset="0"/>
                <a:cs typeface="Aharoni" panose="02010803020104030203" pitchFamily="2" charset="-79"/>
              </a:rPr>
              <a:t>Sufficient amount of processing power to run the model flawlessly.</a:t>
            </a:r>
          </a:p>
        </p:txBody>
      </p:sp>
    </p:spTree>
    <p:extLst>
      <p:ext uri="{BB962C8B-B14F-4D97-AF65-F5344CB8AC3E}">
        <p14:creationId xmlns:p14="http://schemas.microsoft.com/office/powerpoint/2010/main" val="2847454224"/>
      </p:ext>
    </p:extLst>
  </p:cSld>
  <p:clrMapOvr>
    <a:masterClrMapping/>
  </p:clrMapOvr>
</p:sld>
</file>

<file path=ppt/theme/theme1.xml><?xml version="1.0" encoding="utf-8"?>
<a:theme xmlns:a="http://schemas.openxmlformats.org/drawingml/2006/main" name="International Traffic Light Day Minitheme by Slidesgo">
  <a:themeElements>
    <a:clrScheme name="Simple Light">
      <a:dk1>
        <a:srgbClr val="191919"/>
      </a:dk1>
      <a:lt1>
        <a:srgbClr val="FFFFFF"/>
      </a:lt1>
      <a:dk2>
        <a:srgbClr val="F60000"/>
      </a:dk2>
      <a:lt2>
        <a:srgbClr val="FFBA00"/>
      </a:lt2>
      <a:accent1>
        <a:srgbClr val="00E76A"/>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1136</TotalTime>
  <Words>468</Words>
  <Application>Microsoft Office PowerPoint</Application>
  <PresentationFormat>On-screen Show (16:9)</PresentationFormat>
  <Paragraphs>59</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Darker Grotesque SemiBold</vt:lpstr>
      <vt:lpstr>Aharoni</vt:lpstr>
      <vt:lpstr>Abadi</vt:lpstr>
      <vt:lpstr>Audiowide</vt:lpstr>
      <vt:lpstr>Mulish</vt:lpstr>
      <vt:lpstr>Bebas Neue</vt:lpstr>
      <vt:lpstr>Wingdings</vt:lpstr>
      <vt:lpstr>International Traffic Light Day Minitheme by Slidesgo</vt:lpstr>
      <vt:lpstr>presents</vt:lpstr>
      <vt:lpstr>CITIES WITH THE WORST TRAFFIC IN THE WORLD </vt:lpstr>
      <vt:lpstr>DATA DOES NOT LIE!</vt:lpstr>
      <vt:lpstr>DATA DOES NOT LIE!</vt:lpstr>
      <vt:lpstr>PROBLEM STATEMENT</vt:lpstr>
      <vt:lpstr>OBJECTIVE</vt:lpstr>
      <vt:lpstr>PowerPoint Presentation</vt:lpstr>
      <vt:lpstr>TECH STACK</vt:lpstr>
      <vt:lpstr>ASSUMPTIONS</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presents</dc:title>
  <cp:lastModifiedBy>Nishank Satish</cp:lastModifiedBy>
  <cp:revision>27</cp:revision>
  <dcterms:modified xsi:type="dcterms:W3CDTF">2022-11-27T05:25:58Z</dcterms:modified>
</cp:coreProperties>
</file>