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AA8A-10FB-4DEF-BFE4-B2717AE357A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3D8F-D15A-437C-AD6B-70CF40675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31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AA8A-10FB-4DEF-BFE4-B2717AE357A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3D8F-D15A-437C-AD6B-70CF40675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6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AA8A-10FB-4DEF-BFE4-B2717AE357A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3D8F-D15A-437C-AD6B-70CF40675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AA8A-10FB-4DEF-BFE4-B2717AE357A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3D8F-D15A-437C-AD6B-70CF40675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96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AA8A-10FB-4DEF-BFE4-B2717AE357A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3D8F-D15A-437C-AD6B-70CF40675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52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AA8A-10FB-4DEF-BFE4-B2717AE357A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3D8F-D15A-437C-AD6B-70CF40675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AA8A-10FB-4DEF-BFE4-B2717AE357A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3D8F-D15A-437C-AD6B-70CF40675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8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AA8A-10FB-4DEF-BFE4-B2717AE357A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3D8F-D15A-437C-AD6B-70CF40675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0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AA8A-10FB-4DEF-BFE4-B2717AE357A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3D8F-D15A-437C-AD6B-70CF40675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4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AA8A-10FB-4DEF-BFE4-B2717AE357A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3D8F-D15A-437C-AD6B-70CF40675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03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AA8A-10FB-4DEF-BFE4-B2717AE357A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3D8F-D15A-437C-AD6B-70CF40675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AA8A-10FB-4DEF-BFE4-B2717AE357A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3D8F-D15A-437C-AD6B-70CF40675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2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  - File Replication.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Assume your computer got infected with some virus. </a:t>
            </a:r>
          </a:p>
          <a:p>
            <a:pPr algn="just"/>
            <a:r>
              <a:rPr lang="en-IN" dirty="0" smtClean="0"/>
              <a:t>Virus exhibits the property of replication with the same file name. </a:t>
            </a:r>
          </a:p>
          <a:p>
            <a:pPr lvl="1" algn="just"/>
            <a:r>
              <a:rPr lang="en-IN" dirty="0" smtClean="0"/>
              <a:t>For example. File1 is replicated as File1(1) -&gt; Initial infection </a:t>
            </a:r>
          </a:p>
          <a:p>
            <a:pPr lvl="1" algn="just"/>
            <a:r>
              <a:rPr lang="en-IN" dirty="0" smtClean="0"/>
              <a:t>File1(2) -&gt; Second infection, likewise it replicates File1 for 50 times. </a:t>
            </a:r>
          </a:p>
          <a:p>
            <a:pPr algn="just"/>
            <a:r>
              <a:rPr lang="en-IN" dirty="0" smtClean="0"/>
              <a:t>Now, How will you find all the replicated files. 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Task to experiment: Use the cmd prompt to identify and locate the files and delete the same.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file replication code to copy the same file for 50 times on the same directory.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39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task name “Reg.no_Task1” to run on a specific time</a:t>
            </a:r>
          </a:p>
          <a:p>
            <a:r>
              <a:rPr lang="en-IN" dirty="0" smtClean="0"/>
              <a:t>Change the time of the scheduled task </a:t>
            </a:r>
          </a:p>
          <a:p>
            <a:r>
              <a:rPr lang="en-IN" dirty="0" smtClean="0"/>
              <a:t>Delete the scheduled task </a:t>
            </a:r>
          </a:p>
          <a:p>
            <a:r>
              <a:rPr lang="en-IN" dirty="0" smtClean="0"/>
              <a:t>Schedule an another task to run only on Weekdays</a:t>
            </a:r>
          </a:p>
          <a:p>
            <a:r>
              <a:rPr lang="en-IN" dirty="0" smtClean="0"/>
              <a:t>Schedule an another task to run only on Weekends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25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Mid-level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python script to print hello world. </a:t>
            </a:r>
          </a:p>
          <a:p>
            <a:r>
              <a:rPr lang="en-IN" dirty="0" smtClean="0"/>
              <a:t>Convert the script into executable (use </a:t>
            </a:r>
            <a:r>
              <a:rPr lang="en-IN" dirty="0" err="1" smtClean="0"/>
              <a:t>pyinstaller</a:t>
            </a:r>
            <a:r>
              <a:rPr lang="en-IN" dirty="0" smtClean="0"/>
              <a:t> or py2exe – any of your choice).</a:t>
            </a:r>
          </a:p>
          <a:p>
            <a:pPr algn="just"/>
            <a:r>
              <a:rPr lang="en-US" dirty="0" smtClean="0"/>
              <a:t>Schedule a task named “Python execution" to run the above executable on the first Monday of every month.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25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8B4910781794A8C45EAC8C08FB9EA" ma:contentTypeVersion="2" ma:contentTypeDescription="Create a new document." ma:contentTypeScope="" ma:versionID="b0de79b7982d8bcf0e96e787df69cf1c">
  <xsd:schema xmlns:xsd="http://www.w3.org/2001/XMLSchema" xmlns:xs="http://www.w3.org/2001/XMLSchema" xmlns:p="http://schemas.microsoft.com/office/2006/metadata/properties" xmlns:ns2="238004ef-bc59-4be0-bd50-e0b4329266a2" targetNamespace="http://schemas.microsoft.com/office/2006/metadata/properties" ma:root="true" ma:fieldsID="fc120c7fb0ac53f0424ad9218e09d147" ns2:_="">
    <xsd:import namespace="238004ef-bc59-4be0-bd50-e0b4329266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004ef-bc59-4be0-bd50-e0b4329266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422086-DE44-4A64-B0F4-08654124F185}"/>
</file>

<file path=customXml/itemProps2.xml><?xml version="1.0" encoding="utf-8"?>
<ds:datastoreItem xmlns:ds="http://schemas.openxmlformats.org/officeDocument/2006/customXml" ds:itemID="{01B76994-2CD0-4A8E-8A51-B9475B1648A6}"/>
</file>

<file path=customXml/itemProps3.xml><?xml version="1.0" encoding="utf-8"?>
<ds:datastoreItem xmlns:ds="http://schemas.openxmlformats.org/officeDocument/2006/customXml" ds:itemID="{C556548A-D3A7-4BB7-B538-21173DED31E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Experiment  - File Replication. </vt:lpstr>
      <vt:lpstr>Classwork</vt:lpstr>
      <vt:lpstr>Basics</vt:lpstr>
      <vt:lpstr>Mid-level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 - File Replication. </dc:title>
  <dc:creator>VIT-AP</dc:creator>
  <cp:lastModifiedBy>VIT-AP</cp:lastModifiedBy>
  <cp:revision>1</cp:revision>
  <dcterms:created xsi:type="dcterms:W3CDTF">2021-03-02T10:58:53Z</dcterms:created>
  <dcterms:modified xsi:type="dcterms:W3CDTF">2021-03-02T10:59:07Z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0x01010022C8B4910781794A8C45EAC8C08FB9EA</vt:lpwstr>
  </property>
</Properties>
</file>