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Sales/Financial Dashboard Using Power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Task 4 – Data Analyst Internship</a:t>
            </a:r>
          </a:p>
          <a:p>
            <a:r>
              <a:t>Presented by: Manikanta</a:t>
            </a:r>
          </a:p>
          <a:p>
            <a:r>
              <a:t>Date: April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Design an interactive dashboard using Power BI</a:t>
            </a:r>
          </a:p>
          <a:p>
            <a:r>
              <a:t>- Perform data analysis on a sales/financial dataset</a:t>
            </a:r>
          </a:p>
          <a:p>
            <a:r>
              <a:t>- Provide key business insights to support decision-making</a:t>
            </a:r>
          </a:p>
          <a:p>
            <a:r>
              <a:t>- Practice end-to-end data analytics: from cleaning to visualization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Source: Kaggle – [Name of Dataset]</a:t>
            </a:r>
          </a:p>
          <a:p>
            <a:r>
              <a:t>- Data Type: Sales &amp; financial transactions</a:t>
            </a:r>
          </a:p>
          <a:p>
            <a:r>
              <a:t>- Key Columns:</a:t>
            </a:r>
          </a:p>
          <a:p>
            <a:r>
              <a:t>  • Date, Product, Region, Customer</a:t>
            </a:r>
          </a:p>
          <a:p>
            <a:r>
              <a:t>  • Sales Amount, Profit, Quantity, Cost</a:t>
            </a:r>
          </a:p>
          <a:p>
            <a:r>
              <a:t>- Period Covered: [Mention time period if known]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Handled missing values and inconsistencies</a:t>
            </a:r>
          </a:p>
          <a:p>
            <a:r>
              <a:t>- Formatted date/time fields</a:t>
            </a:r>
          </a:p>
          <a:p>
            <a:r>
              <a:t>- Created calculated columns and DAX measures</a:t>
            </a:r>
          </a:p>
          <a:p>
            <a:r>
              <a:t>- Filtered and grouped data for better usability</a:t>
            </a:r>
          </a:p>
          <a:p>
            <a:r>
              <a:t>- Established relationships between tables for proper modeling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Built using Power BI interactive visuals</a:t>
            </a:r>
          </a:p>
          <a:p>
            <a:r>
              <a:t>- Key elements included:</a:t>
            </a:r>
          </a:p>
          <a:p>
            <a:r>
              <a:t>  • KPIs: Total Sales, Profit, Quantity Sold</a:t>
            </a:r>
          </a:p>
          <a:p>
            <a:r>
              <a:t>  • Trend Analysis: Monthly/Quarterly Sales</a:t>
            </a:r>
          </a:p>
          <a:p>
            <a:r>
              <a:t>  • Region &amp; Product-wise breakdown</a:t>
            </a:r>
          </a:p>
          <a:p>
            <a:r>
              <a:t>  • Slicers for filtering (Date, Product, Region)</a:t>
            </a:r>
          </a:p>
          <a:p>
            <a:r>
              <a:t>- Ensured user-friendly layout and responsive design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Region X had the highest sales but lowest profit margin</a:t>
            </a:r>
          </a:p>
          <a:p>
            <a:r>
              <a:t>- Product Category Y showed consistent growth over time</a:t>
            </a:r>
          </a:p>
          <a:p>
            <a:r>
              <a:t>- Quarter 3 experienced a dip in revenue due to [reason]</a:t>
            </a:r>
          </a:p>
          <a:p>
            <a:r>
              <a:t>- Repeat customers contributed to 60% of total profit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Learned to build a complete BI dashboard from scratch</a:t>
            </a:r>
          </a:p>
          <a:p>
            <a:r>
              <a:t>- Improved skills in DAX, data modeling, and visual storytelling</a:t>
            </a:r>
          </a:p>
          <a:p>
            <a:r>
              <a:t>- Understood how to turn raw data into actionable insights</a:t>
            </a:r>
          </a:p>
          <a:p>
            <a:r>
              <a:t>- Gained hands-on experience using real-world datasets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your time!</a:t>
            </a:r>
          </a:p>
          <a:p>
            <a:r>
              <a:t>Any questions or feedback?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