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6" r:id="rId5"/>
  </p:sldMasterIdLst>
  <p:notesMasterIdLst>
    <p:notesMasterId r:id="rId9"/>
  </p:notesMasterIdLst>
  <p:sldIdLst>
    <p:sldId id="1206" r:id="rId6"/>
    <p:sldId id="277" r:id="rId7"/>
    <p:sldId id="302" r:id="rId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Murphy Fickenworth" initials="SMF" lastIdx="1" clrIdx="0">
    <p:extLst>
      <p:ext uri="{19B8F6BF-5375-455C-9EA6-DF929625EA0E}">
        <p15:presenceInfo xmlns:p15="http://schemas.microsoft.com/office/powerpoint/2012/main" userId="Simone Murphy Fickenwor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5D4-75F5-49AA-ACBC-4C7F1D6C93F0}" v="4" dt="2024-04-22T19:17:08.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4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Carpenter-McTyer" userId="6bf14016-c0de-4e9e-8bd5-6877817108a4" providerId="ADAL" clId="{0B76D5D4-75F5-49AA-ACBC-4C7F1D6C93F0}"/>
    <pc:docChg chg="undo custSel delSld modSld sldOrd">
      <pc:chgData name="Jennifer Carpenter-McTyer" userId="6bf14016-c0de-4e9e-8bd5-6877817108a4" providerId="ADAL" clId="{0B76D5D4-75F5-49AA-ACBC-4C7F1D6C93F0}" dt="2024-04-22T19:20:22.784" v="562" actId="6549"/>
      <pc:docMkLst>
        <pc:docMk/>
      </pc:docMkLst>
      <pc:sldChg chg="addSp delSp modSp mod">
        <pc:chgData name="Jennifer Carpenter-McTyer" userId="6bf14016-c0de-4e9e-8bd5-6877817108a4" providerId="ADAL" clId="{0B76D5D4-75F5-49AA-ACBC-4C7F1D6C93F0}" dt="2024-04-22T19:19:44.168" v="557" actId="20577"/>
        <pc:sldMkLst>
          <pc:docMk/>
          <pc:sldMk cId="3403003653" sldId="277"/>
        </pc:sldMkLst>
        <pc:spChg chg="mod">
          <ac:chgData name="Jennifer Carpenter-McTyer" userId="6bf14016-c0de-4e9e-8bd5-6877817108a4" providerId="ADAL" clId="{0B76D5D4-75F5-49AA-ACBC-4C7F1D6C93F0}" dt="2024-04-22T19:16:52.062" v="203" actId="164"/>
          <ac:spMkLst>
            <pc:docMk/>
            <pc:sldMk cId="3403003653" sldId="277"/>
            <ac:spMk id="4" creationId="{1FA7F039-02F5-47DF-B0A8-A08670CE8AAF}"/>
          </ac:spMkLst>
        </pc:spChg>
        <pc:spChg chg="mod">
          <ac:chgData name="Jennifer Carpenter-McTyer" userId="6bf14016-c0de-4e9e-8bd5-6877817108a4" providerId="ADAL" clId="{0B76D5D4-75F5-49AA-ACBC-4C7F1D6C93F0}" dt="2024-04-22T16:45:25.827" v="41" actId="20577"/>
          <ac:spMkLst>
            <pc:docMk/>
            <pc:sldMk cId="3403003653" sldId="277"/>
            <ac:spMk id="5" creationId="{5BE36B00-0084-9BBC-AF15-35F3519F9977}"/>
          </ac:spMkLst>
        </pc:spChg>
        <pc:spChg chg="add mod">
          <ac:chgData name="Jennifer Carpenter-McTyer" userId="6bf14016-c0de-4e9e-8bd5-6877817108a4" providerId="ADAL" clId="{0B76D5D4-75F5-49AA-ACBC-4C7F1D6C93F0}" dt="2024-04-22T19:16:52.062" v="203" actId="164"/>
          <ac:spMkLst>
            <pc:docMk/>
            <pc:sldMk cId="3403003653" sldId="277"/>
            <ac:spMk id="10" creationId="{DBB1F344-2931-538B-41EB-222AC6301577}"/>
          </ac:spMkLst>
        </pc:spChg>
        <pc:spChg chg="add mod">
          <ac:chgData name="Jennifer Carpenter-McTyer" userId="6bf14016-c0de-4e9e-8bd5-6877817108a4" providerId="ADAL" clId="{0B76D5D4-75F5-49AA-ACBC-4C7F1D6C93F0}" dt="2024-04-22T19:16:52.062" v="203" actId="164"/>
          <ac:spMkLst>
            <pc:docMk/>
            <pc:sldMk cId="3403003653" sldId="277"/>
            <ac:spMk id="11" creationId="{84E35884-DCB2-F89E-3F22-A4EB567BE1FE}"/>
          </ac:spMkLst>
        </pc:spChg>
        <pc:spChg chg="add mod">
          <ac:chgData name="Jennifer Carpenter-McTyer" userId="6bf14016-c0de-4e9e-8bd5-6877817108a4" providerId="ADAL" clId="{0B76D5D4-75F5-49AA-ACBC-4C7F1D6C93F0}" dt="2024-04-22T19:16:52.062" v="203" actId="164"/>
          <ac:spMkLst>
            <pc:docMk/>
            <pc:sldMk cId="3403003653" sldId="277"/>
            <ac:spMk id="20" creationId="{3ECA39B4-EFE3-2A5A-66E6-B7E4731E5965}"/>
          </ac:spMkLst>
        </pc:spChg>
        <pc:spChg chg="add del">
          <ac:chgData name="Jennifer Carpenter-McTyer" userId="6bf14016-c0de-4e9e-8bd5-6877817108a4" providerId="ADAL" clId="{0B76D5D4-75F5-49AA-ACBC-4C7F1D6C93F0}" dt="2024-04-22T16:56:04.627" v="186" actId="22"/>
          <ac:spMkLst>
            <pc:docMk/>
            <pc:sldMk cId="3403003653" sldId="277"/>
            <ac:spMk id="22" creationId="{6C7B21BD-1050-C9D1-C130-55A47A3F6D32}"/>
          </ac:spMkLst>
        </pc:spChg>
        <pc:spChg chg="add del">
          <ac:chgData name="Jennifer Carpenter-McTyer" userId="6bf14016-c0de-4e9e-8bd5-6877817108a4" providerId="ADAL" clId="{0B76D5D4-75F5-49AA-ACBC-4C7F1D6C93F0}" dt="2024-04-22T16:56:22.006" v="188" actId="22"/>
          <ac:spMkLst>
            <pc:docMk/>
            <pc:sldMk cId="3403003653" sldId="277"/>
            <ac:spMk id="24" creationId="{938FF46C-3E45-D7EA-C15C-CDA110EDCAF4}"/>
          </ac:spMkLst>
        </pc:spChg>
        <pc:spChg chg="add mod">
          <ac:chgData name="Jennifer Carpenter-McTyer" userId="6bf14016-c0de-4e9e-8bd5-6877817108a4" providerId="ADAL" clId="{0B76D5D4-75F5-49AA-ACBC-4C7F1D6C93F0}" dt="2024-04-22T19:19:44.168" v="557" actId="20577"/>
          <ac:spMkLst>
            <pc:docMk/>
            <pc:sldMk cId="3403003653" sldId="277"/>
            <ac:spMk id="26" creationId="{E61CFD64-3428-F6A6-2C17-2D4747883F99}"/>
          </ac:spMkLst>
        </pc:spChg>
        <pc:grpChg chg="add mod">
          <ac:chgData name="Jennifer Carpenter-McTyer" userId="6bf14016-c0de-4e9e-8bd5-6877817108a4" providerId="ADAL" clId="{0B76D5D4-75F5-49AA-ACBC-4C7F1D6C93F0}" dt="2024-04-22T19:16:57.738" v="204" actId="1076"/>
          <ac:grpSpMkLst>
            <pc:docMk/>
            <pc:sldMk cId="3403003653" sldId="277"/>
            <ac:grpSpMk id="25" creationId="{71E8F52C-66B7-727A-6773-C3D3263DECB9}"/>
          </ac:grpSpMkLst>
        </pc:grpChg>
        <pc:picChg chg="add del">
          <ac:chgData name="Jennifer Carpenter-McTyer" userId="6bf14016-c0de-4e9e-8bd5-6877817108a4" providerId="ADAL" clId="{0B76D5D4-75F5-49AA-ACBC-4C7F1D6C93F0}" dt="2024-04-22T16:53:00.609" v="144" actId="478"/>
          <ac:picMkLst>
            <pc:docMk/>
            <pc:sldMk cId="3403003653" sldId="277"/>
            <ac:picMk id="3" creationId="{0517CC79-531D-57C0-79F7-E60C408E9405}"/>
          </ac:picMkLst>
        </pc:picChg>
        <pc:picChg chg="del">
          <ac:chgData name="Jennifer Carpenter-McTyer" userId="6bf14016-c0de-4e9e-8bd5-6877817108a4" providerId="ADAL" clId="{0B76D5D4-75F5-49AA-ACBC-4C7F1D6C93F0}" dt="2024-04-22T16:45:36.063" v="42" actId="478"/>
          <ac:picMkLst>
            <pc:docMk/>
            <pc:sldMk cId="3403003653" sldId="277"/>
            <ac:picMk id="7" creationId="{DB996E22-1D87-F326-0A69-11760D72688E}"/>
          </ac:picMkLst>
        </pc:picChg>
        <pc:picChg chg="add mod">
          <ac:chgData name="Jennifer Carpenter-McTyer" userId="6bf14016-c0de-4e9e-8bd5-6877817108a4" providerId="ADAL" clId="{0B76D5D4-75F5-49AA-ACBC-4C7F1D6C93F0}" dt="2024-04-22T19:16:52.062" v="203" actId="164"/>
          <ac:picMkLst>
            <pc:docMk/>
            <pc:sldMk cId="3403003653" sldId="277"/>
            <ac:picMk id="8" creationId="{D4F54CF8-284B-9D07-F479-B10BA46966DD}"/>
          </ac:picMkLst>
        </pc:picChg>
        <pc:picChg chg="add mod">
          <ac:chgData name="Jennifer Carpenter-McTyer" userId="6bf14016-c0de-4e9e-8bd5-6877817108a4" providerId="ADAL" clId="{0B76D5D4-75F5-49AA-ACBC-4C7F1D6C93F0}" dt="2024-04-22T19:16:52.062" v="203" actId="164"/>
          <ac:picMkLst>
            <pc:docMk/>
            <pc:sldMk cId="3403003653" sldId="277"/>
            <ac:picMk id="14" creationId="{1F9CCA6B-5771-62E7-E840-4D7073E6CB7B}"/>
          </ac:picMkLst>
        </pc:picChg>
        <pc:picChg chg="add mod">
          <ac:chgData name="Jennifer Carpenter-McTyer" userId="6bf14016-c0de-4e9e-8bd5-6877817108a4" providerId="ADAL" clId="{0B76D5D4-75F5-49AA-ACBC-4C7F1D6C93F0}" dt="2024-04-22T19:16:52.062" v="203" actId="164"/>
          <ac:picMkLst>
            <pc:docMk/>
            <pc:sldMk cId="3403003653" sldId="277"/>
            <ac:picMk id="16" creationId="{C12068C9-0B73-CCCD-AD69-DCDD8586FEDF}"/>
          </ac:picMkLst>
        </pc:picChg>
        <pc:picChg chg="add mod">
          <ac:chgData name="Jennifer Carpenter-McTyer" userId="6bf14016-c0de-4e9e-8bd5-6877817108a4" providerId="ADAL" clId="{0B76D5D4-75F5-49AA-ACBC-4C7F1D6C93F0}" dt="2024-04-22T19:16:52.062" v="203" actId="164"/>
          <ac:picMkLst>
            <pc:docMk/>
            <pc:sldMk cId="3403003653" sldId="277"/>
            <ac:picMk id="18" creationId="{EF43935D-C3AF-2D0F-CB67-19DEC51172E1}"/>
          </ac:picMkLst>
        </pc:picChg>
      </pc:sldChg>
      <pc:sldChg chg="modSp mod">
        <pc:chgData name="Jennifer Carpenter-McTyer" userId="6bf14016-c0de-4e9e-8bd5-6877817108a4" providerId="ADAL" clId="{0B76D5D4-75F5-49AA-ACBC-4C7F1D6C93F0}" dt="2024-04-22T19:20:22.784" v="562" actId="6549"/>
        <pc:sldMkLst>
          <pc:docMk/>
          <pc:sldMk cId="3280522558" sldId="302"/>
        </pc:sldMkLst>
        <pc:graphicFrameChg chg="modGraphic">
          <ac:chgData name="Jennifer Carpenter-McTyer" userId="6bf14016-c0de-4e9e-8bd5-6877817108a4" providerId="ADAL" clId="{0B76D5D4-75F5-49AA-ACBC-4C7F1D6C93F0}" dt="2024-04-22T19:20:22.784" v="562" actId="6549"/>
          <ac:graphicFrameMkLst>
            <pc:docMk/>
            <pc:sldMk cId="3280522558" sldId="302"/>
            <ac:graphicFrameMk id="8" creationId="{319645FD-1A04-4255-902B-288DFCBB3116}"/>
          </ac:graphicFrameMkLst>
        </pc:graphicFrameChg>
      </pc:sldChg>
      <pc:sldChg chg="modSp mod">
        <pc:chgData name="Jennifer Carpenter-McTyer" userId="6bf14016-c0de-4e9e-8bd5-6877817108a4" providerId="ADAL" clId="{0B76D5D4-75F5-49AA-ACBC-4C7F1D6C93F0}" dt="2024-04-22T16:45:17.896" v="25" actId="20577"/>
        <pc:sldMkLst>
          <pc:docMk/>
          <pc:sldMk cId="1457840730" sldId="1206"/>
        </pc:sldMkLst>
        <pc:spChg chg="mod">
          <ac:chgData name="Jennifer Carpenter-McTyer" userId="6bf14016-c0de-4e9e-8bd5-6877817108a4" providerId="ADAL" clId="{0B76D5D4-75F5-49AA-ACBC-4C7F1D6C93F0}" dt="2024-04-22T16:45:17.896" v="25" actId="20577"/>
          <ac:spMkLst>
            <pc:docMk/>
            <pc:sldMk cId="1457840730" sldId="1206"/>
            <ac:spMk id="8195" creationId="{00000000-0000-0000-0000-000000000000}"/>
          </ac:spMkLst>
        </pc:spChg>
      </pc:sldChg>
      <pc:sldChg chg="del">
        <pc:chgData name="Jennifer Carpenter-McTyer" userId="6bf14016-c0de-4e9e-8bd5-6877817108a4" providerId="ADAL" clId="{0B76D5D4-75F5-49AA-ACBC-4C7F1D6C93F0}" dt="2024-04-22T19:19:39.228" v="556" actId="47"/>
        <pc:sldMkLst>
          <pc:docMk/>
          <pc:sldMk cId="383849110" sldId="1211"/>
        </pc:sldMkLst>
      </pc:sldChg>
      <pc:sldChg chg="del">
        <pc:chgData name="Jennifer Carpenter-McTyer" userId="6bf14016-c0de-4e9e-8bd5-6877817108a4" providerId="ADAL" clId="{0B76D5D4-75F5-49AA-ACBC-4C7F1D6C93F0}" dt="2024-04-22T19:19:34.313" v="555" actId="47"/>
        <pc:sldMkLst>
          <pc:docMk/>
          <pc:sldMk cId="2656566372" sldId="1213"/>
        </pc:sldMkLst>
      </pc:sldChg>
      <pc:sldChg chg="del">
        <pc:chgData name="Jennifer Carpenter-McTyer" userId="6bf14016-c0de-4e9e-8bd5-6877817108a4" providerId="ADAL" clId="{0B76D5D4-75F5-49AA-ACBC-4C7F1D6C93F0}" dt="2024-04-22T19:14:06.076" v="191" actId="47"/>
        <pc:sldMkLst>
          <pc:docMk/>
          <pc:sldMk cId="3411173769" sldId="1214"/>
        </pc:sldMkLst>
      </pc:sldChg>
      <pc:sldChg chg="addSp delSp modSp del mod ord">
        <pc:chgData name="Jennifer Carpenter-McTyer" userId="6bf14016-c0de-4e9e-8bd5-6877817108a4" providerId="ADAL" clId="{0B76D5D4-75F5-49AA-ACBC-4C7F1D6C93F0}" dt="2024-04-22T19:19:30.831" v="554" actId="47"/>
        <pc:sldMkLst>
          <pc:docMk/>
          <pc:sldMk cId="1415056017" sldId="1215"/>
        </pc:sldMkLst>
        <pc:spChg chg="add mod">
          <ac:chgData name="Jennifer Carpenter-McTyer" userId="6bf14016-c0de-4e9e-8bd5-6877817108a4" providerId="ADAL" clId="{0B76D5D4-75F5-49AA-ACBC-4C7F1D6C93F0}" dt="2024-04-22T16:47:15.247" v="87" actId="20577"/>
          <ac:spMkLst>
            <pc:docMk/>
            <pc:sldMk cId="1415056017" sldId="1215"/>
            <ac:spMk id="2" creationId="{002ED107-FF92-4BD9-CA2B-28AD6D8B5745}"/>
          </ac:spMkLst>
        </pc:spChg>
        <pc:spChg chg="mod">
          <ac:chgData name="Jennifer Carpenter-McTyer" userId="6bf14016-c0de-4e9e-8bd5-6877817108a4" providerId="ADAL" clId="{0B76D5D4-75F5-49AA-ACBC-4C7F1D6C93F0}" dt="2024-04-22T16:46:35.419" v="61" actId="20577"/>
          <ac:spMkLst>
            <pc:docMk/>
            <pc:sldMk cId="1415056017" sldId="1215"/>
            <ac:spMk id="5" creationId="{5BE36B00-0084-9BBC-AF15-35F3519F9977}"/>
          </ac:spMkLst>
        </pc:spChg>
        <pc:picChg chg="del">
          <ac:chgData name="Jennifer Carpenter-McTyer" userId="6bf14016-c0de-4e9e-8bd5-6877817108a4" providerId="ADAL" clId="{0B76D5D4-75F5-49AA-ACBC-4C7F1D6C93F0}" dt="2024-04-22T16:46:43.455" v="62" actId="478"/>
          <ac:picMkLst>
            <pc:docMk/>
            <pc:sldMk cId="1415056017" sldId="1215"/>
            <ac:picMk id="3" creationId="{E24672D8-7748-1C3B-C1E8-53FEDECD3256}"/>
          </ac:picMkLst>
        </pc:picChg>
      </pc:sldChg>
      <pc:sldMasterChg chg="delSldLayout">
        <pc:chgData name="Jennifer Carpenter-McTyer" userId="6bf14016-c0de-4e9e-8bd5-6877817108a4" providerId="ADAL" clId="{0B76D5D4-75F5-49AA-ACBC-4C7F1D6C93F0}" dt="2024-04-22T19:19:39.228" v="556" actId="47"/>
        <pc:sldMasterMkLst>
          <pc:docMk/>
          <pc:sldMasterMk cId="4018358518" sldId="2147483660"/>
        </pc:sldMasterMkLst>
        <pc:sldLayoutChg chg="del">
          <pc:chgData name="Jennifer Carpenter-McTyer" userId="6bf14016-c0de-4e9e-8bd5-6877817108a4" providerId="ADAL" clId="{0B76D5D4-75F5-49AA-ACBC-4C7F1D6C93F0}" dt="2024-04-22T19:19:39.228" v="556" actId="47"/>
          <pc:sldLayoutMkLst>
            <pc:docMk/>
            <pc:sldMasterMk cId="4018358518" sldId="2147483660"/>
            <pc:sldLayoutMk cId="1743174202"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6961D244-C9F6-4A08-BF12-731CA1C7319E}" type="datetimeFigureOut">
              <a:rPr lang="en-US" smtClean="0"/>
              <a:t>4/22/2024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4EE0A27D-1C36-49A3-9E0B-82FEFFC353AF}" type="slidenum">
              <a:rPr lang="en-US" smtClean="0"/>
              <a:t>‹#›</a:t>
            </a:fld>
            <a:endParaRPr lang="en-US"/>
          </a:p>
        </p:txBody>
      </p:sp>
    </p:spTree>
    <p:extLst>
      <p:ext uri="{BB962C8B-B14F-4D97-AF65-F5344CB8AC3E}">
        <p14:creationId xmlns:p14="http://schemas.microsoft.com/office/powerpoint/2010/main" val="3410889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40707" rtl="0" eaLnBrk="1" fontAlgn="base" latinLnBrk="0" hangingPunct="1">
              <a:lnSpc>
                <a:spcPct val="100000"/>
              </a:lnSpc>
              <a:spcBef>
                <a:spcPct val="0"/>
              </a:spcBef>
              <a:spcAft>
                <a:spcPct val="0"/>
              </a:spcAft>
              <a:buClrTx/>
              <a:buSzTx/>
              <a:buFontTx/>
              <a:buNone/>
              <a:tabLst/>
              <a:defRPr/>
            </a:pPr>
            <a:fld id="{B804C280-2AB0-48BF-A821-7A3039641E97}" type="slidenum">
              <a:rPr kumimoji="0" lang="en-US" sz="11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40707" rtl="0" eaLnBrk="1" fontAlgn="base" latinLnBrk="0" hangingPunct="1">
                <a:lnSpc>
                  <a:spcPct val="100000"/>
                </a:lnSpc>
                <a:spcBef>
                  <a:spcPct val="0"/>
                </a:spcBef>
                <a:spcAft>
                  <a:spcPct val="0"/>
                </a:spcAft>
                <a:buClrTx/>
                <a:buSzTx/>
                <a:buFontTx/>
                <a:buNone/>
                <a:tabLst/>
                <a:defRPr/>
              </a:pPr>
              <a:t>1</a:t>
            </a:fld>
            <a:endParaRPr kumimoji="0" lang="en-US" sz="11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886548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9"/>
          <p:cNvSpPr>
            <a:spLocks noChangeShapeType="1"/>
          </p:cNvSpPr>
          <p:nvPr/>
        </p:nvSpPr>
        <p:spPr bwMode="auto">
          <a:xfrm>
            <a:off x="609600" y="3505200"/>
            <a:ext cx="10871200" cy="0"/>
          </a:xfrm>
          <a:prstGeom prst="line">
            <a:avLst/>
          </a:prstGeom>
          <a:noFill/>
          <a:ln w="9525">
            <a:solidFill>
              <a:srgbClr val="002060"/>
            </a:solidFill>
            <a:round/>
            <a:headEnd/>
            <a:tailEnd/>
          </a:ln>
          <a:effectLst/>
        </p:spPr>
        <p:txBody>
          <a:bodyPr/>
          <a:lstStyle/>
          <a:p>
            <a:pPr>
              <a:defRPr/>
            </a:pPr>
            <a:endParaRPr lang="en-US" sz="1646" dirty="0"/>
          </a:p>
        </p:txBody>
      </p:sp>
      <p:pic>
        <p:nvPicPr>
          <p:cNvPr id="4" name="Picture 3"/>
          <p:cNvPicPr>
            <a:picLocks noChangeAspect="1"/>
          </p:cNvPicPr>
          <p:nvPr/>
        </p:nvPicPr>
        <p:blipFill>
          <a:blip r:embed="rId2"/>
          <a:stretch>
            <a:fillRect/>
          </a:stretch>
        </p:blipFill>
        <p:spPr>
          <a:xfrm>
            <a:off x="7416800" y="2732019"/>
            <a:ext cx="4274069" cy="773181"/>
          </a:xfrm>
          <a:prstGeom prst="rect">
            <a:avLst/>
          </a:prstGeom>
        </p:spPr>
      </p:pic>
    </p:spTree>
    <p:extLst>
      <p:ext uri="{BB962C8B-B14F-4D97-AF65-F5344CB8AC3E}">
        <p14:creationId xmlns:p14="http://schemas.microsoft.com/office/powerpoint/2010/main" val="392082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7" y="249285"/>
            <a:ext cx="10972800" cy="411162"/>
          </a:xfrm>
        </p:spPr>
        <p:txBody>
          <a:bodyPr/>
          <a:lstStyle>
            <a:lvl1pPr>
              <a:defRPr sz="1829"/>
            </a:lvl1pPr>
          </a:lstStyle>
          <a:p>
            <a:r>
              <a:rPr lang="en-US"/>
              <a:t>Click to edit Master title style</a:t>
            </a:r>
          </a:p>
        </p:txBody>
      </p:sp>
      <p:sp>
        <p:nvSpPr>
          <p:cNvPr id="3" name="Content Placeholder 2"/>
          <p:cNvSpPr>
            <a:spLocks noGrp="1"/>
          </p:cNvSpPr>
          <p:nvPr>
            <p:ph idx="1"/>
          </p:nvPr>
        </p:nvSpPr>
        <p:spPr>
          <a:xfrm>
            <a:off x="592667" y="914403"/>
            <a:ext cx="10972800" cy="5211763"/>
          </a:xfrm>
        </p:spPr>
        <p:txBody>
          <a:bodyPr/>
          <a:lstStyle>
            <a:lvl1pPr>
              <a:spcBef>
                <a:spcPts val="549"/>
              </a:spcBef>
              <a:defRPr/>
            </a:lvl1pPr>
            <a:lvl2pPr>
              <a:spcBef>
                <a:spcPts val="549"/>
              </a:spcBef>
              <a:defRPr/>
            </a:lvl2pPr>
            <a:lvl3pPr>
              <a:spcBef>
                <a:spcPts val="549"/>
              </a:spcBef>
              <a:defRPr sz="915"/>
            </a:lvl3pPr>
            <a:lvl4pPr>
              <a:spcBef>
                <a:spcPts val="549"/>
              </a:spcBef>
              <a:defRPr sz="915"/>
            </a:lvl4pPr>
            <a:lvl5pPr>
              <a:spcBef>
                <a:spcPts val="549"/>
              </a:spcBef>
              <a:defRPr sz="91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75A1C810-D90E-4B84-BDB0-A47B1194CEA2}" type="slidenum">
              <a:rPr lang="en-US" smtClean="0"/>
              <a:t>‹#›</a:t>
            </a:fld>
            <a:endParaRPr lang="en-US"/>
          </a:p>
        </p:txBody>
      </p:sp>
    </p:spTree>
    <p:extLst>
      <p:ext uri="{BB962C8B-B14F-4D97-AF65-F5344CB8AC3E}">
        <p14:creationId xmlns:p14="http://schemas.microsoft.com/office/powerpoint/2010/main" val="203621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67" y="1219200"/>
            <a:ext cx="5384800" cy="4906964"/>
          </a:xfrm>
        </p:spPr>
        <p:txBody>
          <a:bodyPr/>
          <a:lstStyle>
            <a:lvl1pPr>
              <a:defRPr sz="2561"/>
            </a:lvl1pPr>
            <a:lvl2pPr>
              <a:defRPr sz="2195"/>
            </a:lvl2pPr>
            <a:lvl3pPr>
              <a:defRPr sz="1829"/>
            </a:lvl3pPr>
            <a:lvl4pPr>
              <a:defRPr sz="1646"/>
            </a:lvl4pPr>
            <a:lvl5pPr>
              <a:defRPr sz="1646"/>
            </a:lvl5pPr>
            <a:lvl6pPr>
              <a:defRPr sz="1646"/>
            </a:lvl6pPr>
            <a:lvl7pPr>
              <a:defRPr sz="1646"/>
            </a:lvl7pPr>
            <a:lvl8pPr>
              <a:defRPr sz="1646"/>
            </a:lvl8pPr>
            <a:lvl9pPr>
              <a:defRPr sz="16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0667" y="1219200"/>
            <a:ext cx="5384800" cy="4906964"/>
          </a:xfrm>
        </p:spPr>
        <p:txBody>
          <a:bodyPr/>
          <a:lstStyle>
            <a:lvl1pPr>
              <a:defRPr sz="2561"/>
            </a:lvl1pPr>
            <a:lvl2pPr>
              <a:defRPr sz="2195"/>
            </a:lvl2pPr>
            <a:lvl3pPr>
              <a:defRPr sz="1829"/>
            </a:lvl3pPr>
            <a:lvl4pPr>
              <a:defRPr sz="1646"/>
            </a:lvl4pPr>
            <a:lvl5pPr>
              <a:defRPr sz="1646"/>
            </a:lvl5pPr>
            <a:lvl6pPr>
              <a:defRPr sz="1646"/>
            </a:lvl6pPr>
            <a:lvl7pPr>
              <a:defRPr sz="1646"/>
            </a:lvl7pPr>
            <a:lvl8pPr>
              <a:defRPr sz="1646"/>
            </a:lvl8pPr>
            <a:lvl9pPr>
              <a:defRPr sz="16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75A1C810-D90E-4B84-BDB0-A47B1194CEA2}" type="slidenum">
              <a:rPr lang="en-US" smtClean="0"/>
              <a:t>‹#›</a:t>
            </a:fld>
            <a:endParaRPr lang="en-US"/>
          </a:p>
        </p:txBody>
      </p:sp>
    </p:spTree>
    <p:extLst>
      <p:ext uri="{BB962C8B-B14F-4D97-AF65-F5344CB8AC3E}">
        <p14:creationId xmlns:p14="http://schemas.microsoft.com/office/powerpoint/2010/main" val="136976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9"/>
          <p:cNvSpPr>
            <a:spLocks noChangeShapeType="1"/>
          </p:cNvSpPr>
          <p:nvPr/>
        </p:nvSpPr>
        <p:spPr bwMode="auto">
          <a:xfrm>
            <a:off x="609600" y="3505200"/>
            <a:ext cx="10871200" cy="0"/>
          </a:xfrm>
          <a:prstGeom prst="line">
            <a:avLst/>
          </a:prstGeom>
          <a:noFill/>
          <a:ln w="9525">
            <a:solidFill>
              <a:srgbClr val="002060"/>
            </a:solidFill>
            <a:round/>
            <a:headEnd/>
            <a:tailEnd/>
          </a:ln>
          <a:effectLst/>
        </p:spPr>
        <p:txBody>
          <a:bodyPr/>
          <a:lstStyle/>
          <a:p>
            <a:pPr>
              <a:defRPr/>
            </a:pPr>
            <a:endParaRPr lang="en-US" sz="1646"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10400" y="2718079"/>
            <a:ext cx="4751944" cy="710920"/>
          </a:xfrm>
          <a:prstGeom prst="rect">
            <a:avLst/>
          </a:prstGeom>
        </p:spPr>
      </p:pic>
    </p:spTree>
    <p:extLst>
      <p:ext uri="{BB962C8B-B14F-4D97-AF65-F5344CB8AC3E}">
        <p14:creationId xmlns:p14="http://schemas.microsoft.com/office/powerpoint/2010/main" val="371337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7" y="249285"/>
            <a:ext cx="10972800" cy="411162"/>
          </a:xfrm>
        </p:spPr>
        <p:txBody>
          <a:bodyPr/>
          <a:lstStyle>
            <a:lvl1pPr>
              <a:defRPr sz="1829">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92667" y="914403"/>
            <a:ext cx="10972800" cy="5211763"/>
          </a:xfrm>
        </p:spPr>
        <p:txBody>
          <a:bodyPr/>
          <a:lstStyle>
            <a:lvl1pPr>
              <a:spcBef>
                <a:spcPts val="549"/>
              </a:spcBef>
              <a:defRPr>
                <a:latin typeface="Arial" panose="020B0604020202020204" pitchFamily="34" charset="0"/>
                <a:cs typeface="Arial" panose="020B0604020202020204" pitchFamily="34" charset="0"/>
              </a:defRPr>
            </a:lvl1pPr>
            <a:lvl2pPr>
              <a:spcBef>
                <a:spcPts val="549"/>
              </a:spcBef>
              <a:defRPr>
                <a:latin typeface="Arial" panose="020B0604020202020204" pitchFamily="34" charset="0"/>
                <a:cs typeface="Arial" panose="020B0604020202020204" pitchFamily="34" charset="0"/>
              </a:defRPr>
            </a:lvl2pPr>
            <a:lvl3pPr>
              <a:spcBef>
                <a:spcPts val="549"/>
              </a:spcBef>
              <a:defRPr sz="915">
                <a:latin typeface="Arial" panose="020B0604020202020204" pitchFamily="34" charset="0"/>
                <a:cs typeface="Arial" panose="020B0604020202020204" pitchFamily="34" charset="0"/>
              </a:defRPr>
            </a:lvl3pPr>
            <a:lvl4pPr>
              <a:spcBef>
                <a:spcPts val="549"/>
              </a:spcBef>
              <a:defRPr sz="915">
                <a:latin typeface="Arial" panose="020B0604020202020204" pitchFamily="34" charset="0"/>
                <a:cs typeface="Arial" panose="020B0604020202020204" pitchFamily="34" charset="0"/>
              </a:defRPr>
            </a:lvl4pPr>
            <a:lvl5pPr>
              <a:spcBef>
                <a:spcPts val="549"/>
              </a:spcBef>
              <a:defRPr sz="915">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fld id="{0E1CDF91-CFD9-40BB-8C9B-93EE650F3540}" type="slidenum">
              <a:rPr lang="en-US"/>
              <a:pPr>
                <a:defRPr/>
              </a:pPr>
              <a:t>‹#›</a:t>
            </a:fld>
            <a:r>
              <a:rPr lang="en-US" dirty="0"/>
              <a:t>-</a:t>
            </a:r>
          </a:p>
        </p:txBody>
      </p:sp>
    </p:spTree>
    <p:extLst>
      <p:ext uri="{BB962C8B-B14F-4D97-AF65-F5344CB8AC3E}">
        <p14:creationId xmlns:p14="http://schemas.microsoft.com/office/powerpoint/2010/main" val="79650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659" b="1" cap="all" baseline="0">
                <a:solidFill>
                  <a:schemeClr val="accent6">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963084" y="2906717"/>
            <a:ext cx="10363200" cy="1500187"/>
          </a:xfrm>
        </p:spPr>
        <p:txBody>
          <a:bodyPr anchor="b"/>
          <a:lstStyle>
            <a:lvl1pPr marL="0" indent="0">
              <a:buNone/>
              <a:defRPr sz="1829">
                <a:latin typeface="Arial" panose="020B0604020202020204" pitchFamily="34" charset="0"/>
                <a:cs typeface="Arial" panose="020B0604020202020204" pitchFamily="34" charset="0"/>
              </a:defRPr>
            </a:lvl1pPr>
            <a:lvl2pPr marL="418201" indent="0">
              <a:buNone/>
              <a:defRPr sz="1646"/>
            </a:lvl2pPr>
            <a:lvl3pPr marL="836402" indent="0">
              <a:buNone/>
              <a:defRPr sz="1464"/>
            </a:lvl3pPr>
            <a:lvl4pPr marL="1254603" indent="0">
              <a:buNone/>
              <a:defRPr sz="1281"/>
            </a:lvl4pPr>
            <a:lvl5pPr marL="1672803" indent="0">
              <a:buNone/>
              <a:defRPr sz="1281"/>
            </a:lvl5pPr>
            <a:lvl6pPr marL="2091004" indent="0">
              <a:buNone/>
              <a:defRPr sz="1281"/>
            </a:lvl6pPr>
            <a:lvl7pPr marL="2509205" indent="0">
              <a:buNone/>
              <a:defRPr sz="1281"/>
            </a:lvl7pPr>
            <a:lvl8pPr marL="2927406" indent="0">
              <a:buNone/>
              <a:defRPr sz="1281"/>
            </a:lvl8pPr>
            <a:lvl9pPr marL="3345607" indent="0">
              <a:buNone/>
              <a:defRPr sz="1281"/>
            </a:lvl9pPr>
          </a:lstStyle>
          <a:p>
            <a:pPr lvl="0"/>
            <a:r>
              <a:rPr lang="en-US" dirty="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fld id="{5EF20FDD-8FB6-41EF-AF44-C53A41E691F8}" type="slidenum">
              <a:rPr lang="en-US"/>
              <a:pPr>
                <a:defRPr/>
              </a:pPr>
              <a:t>‹#›</a:t>
            </a:fld>
            <a:r>
              <a:rPr lang="en-US" dirty="0"/>
              <a:t>-</a:t>
            </a:r>
          </a:p>
        </p:txBody>
      </p:sp>
    </p:spTree>
    <p:extLst>
      <p:ext uri="{BB962C8B-B14F-4D97-AF65-F5344CB8AC3E}">
        <p14:creationId xmlns:p14="http://schemas.microsoft.com/office/powerpoint/2010/main" val="188945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2667" y="153190"/>
            <a:ext cx="10972800" cy="411162"/>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592667" y="1219200"/>
            <a:ext cx="5384800" cy="4906964"/>
          </a:xfrm>
        </p:spPr>
        <p:txBody>
          <a:bodyPr/>
          <a:lstStyle>
            <a:lvl1pPr>
              <a:defRPr sz="2561">
                <a:latin typeface="Arial" panose="020B0604020202020204" pitchFamily="34" charset="0"/>
                <a:cs typeface="Arial" panose="020B0604020202020204" pitchFamily="34" charset="0"/>
              </a:defRPr>
            </a:lvl1pPr>
            <a:lvl2pPr>
              <a:defRPr sz="2195">
                <a:latin typeface="Arial" panose="020B0604020202020204" pitchFamily="34" charset="0"/>
                <a:cs typeface="Arial" panose="020B0604020202020204" pitchFamily="34" charset="0"/>
              </a:defRPr>
            </a:lvl2pPr>
            <a:lvl3pPr>
              <a:defRPr sz="1829">
                <a:latin typeface="Arial" panose="020B0604020202020204" pitchFamily="34" charset="0"/>
                <a:cs typeface="Arial" panose="020B0604020202020204" pitchFamily="34" charset="0"/>
              </a:defRPr>
            </a:lvl3pPr>
            <a:lvl4pPr>
              <a:defRPr sz="1646">
                <a:latin typeface="Arial" panose="020B0604020202020204" pitchFamily="34" charset="0"/>
                <a:cs typeface="Arial" panose="020B0604020202020204" pitchFamily="34" charset="0"/>
              </a:defRPr>
            </a:lvl4pPr>
            <a:lvl5pPr>
              <a:defRPr sz="1646">
                <a:latin typeface="Arial" panose="020B0604020202020204" pitchFamily="34" charset="0"/>
                <a:cs typeface="Arial" panose="020B0604020202020204" pitchFamily="34" charset="0"/>
              </a:defRPr>
            </a:lvl5pPr>
            <a:lvl6pPr>
              <a:defRPr sz="1646"/>
            </a:lvl6pPr>
            <a:lvl7pPr>
              <a:defRPr sz="1646"/>
            </a:lvl7pPr>
            <a:lvl8pPr>
              <a:defRPr sz="1646"/>
            </a:lvl8pPr>
            <a:lvl9pPr>
              <a:defRPr sz="164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0667" y="1219200"/>
            <a:ext cx="5384800" cy="4906964"/>
          </a:xfrm>
        </p:spPr>
        <p:txBody>
          <a:bodyPr/>
          <a:lstStyle>
            <a:lvl1pPr>
              <a:defRPr sz="2561">
                <a:latin typeface="+mn-lt"/>
              </a:defRPr>
            </a:lvl1pPr>
            <a:lvl2pPr>
              <a:defRPr sz="2195">
                <a:latin typeface="+mn-lt"/>
              </a:defRPr>
            </a:lvl2pPr>
            <a:lvl3pPr>
              <a:defRPr sz="1829">
                <a:latin typeface="+mn-lt"/>
              </a:defRPr>
            </a:lvl3pPr>
            <a:lvl4pPr>
              <a:defRPr sz="1646">
                <a:latin typeface="+mn-lt"/>
              </a:defRPr>
            </a:lvl4pPr>
            <a:lvl5pPr>
              <a:defRPr sz="1646">
                <a:latin typeface="+mn-lt"/>
              </a:defRPr>
            </a:lvl5pPr>
            <a:lvl6pPr>
              <a:defRPr sz="1646"/>
            </a:lvl6pPr>
            <a:lvl7pPr>
              <a:defRPr sz="1646"/>
            </a:lvl7pPr>
            <a:lvl8pPr>
              <a:defRPr sz="1646"/>
            </a:lvl8pPr>
            <a:lvl9pPr>
              <a:defRPr sz="164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t>-</a:t>
            </a:r>
            <a:fld id="{7072FE5C-1C6F-4B34-8466-B8A926B7E59D}" type="slidenum">
              <a:rPr lang="en-US"/>
              <a:pPr>
                <a:defRPr/>
              </a:pPr>
              <a:t>‹#›</a:t>
            </a:fld>
            <a:r>
              <a:rPr lang="en-US" dirty="0"/>
              <a:t>-</a:t>
            </a:r>
          </a:p>
        </p:txBody>
      </p:sp>
    </p:spTree>
    <p:extLst>
      <p:ext uri="{BB962C8B-B14F-4D97-AF65-F5344CB8AC3E}">
        <p14:creationId xmlns:p14="http://schemas.microsoft.com/office/powerpoint/2010/main" val="31661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t>-</a:t>
            </a:r>
            <a:fld id="{3B1134B1-8F2D-4A9F-8A17-95E0ED4D14E0}" type="slidenum">
              <a:rPr lang="en-US"/>
              <a:pPr>
                <a:defRPr/>
              </a:pPr>
              <a:t>‹#›</a:t>
            </a:fld>
            <a:r>
              <a:rPr lang="en-US" dirty="0"/>
              <a:t>-</a:t>
            </a:r>
          </a:p>
        </p:txBody>
      </p:sp>
    </p:spTree>
    <p:extLst>
      <p:ext uri="{BB962C8B-B14F-4D97-AF65-F5344CB8AC3E}">
        <p14:creationId xmlns:p14="http://schemas.microsoft.com/office/powerpoint/2010/main" val="196405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2667" y="222889"/>
            <a:ext cx="10972800" cy="411163"/>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Table Placeholder 2"/>
          <p:cNvSpPr>
            <a:spLocks noGrp="1"/>
          </p:cNvSpPr>
          <p:nvPr>
            <p:ph type="tbl" idx="1"/>
          </p:nvPr>
        </p:nvSpPr>
        <p:spPr>
          <a:xfrm>
            <a:off x="592667" y="1219200"/>
            <a:ext cx="10972800" cy="4906964"/>
          </a:xfrm>
        </p:spPr>
        <p:txBody>
          <a:bodyPr/>
          <a:lstStyle>
            <a:lvl1pPr>
              <a:defRPr>
                <a:latin typeface="Arial" panose="020B0604020202020204" pitchFamily="34" charset="0"/>
                <a:cs typeface="Arial" panose="020B0604020202020204" pitchFamily="34" charset="0"/>
              </a:defRPr>
            </a:lvl1pPr>
          </a:lstStyle>
          <a:p>
            <a:pPr lvl="0"/>
            <a:r>
              <a:rPr lang="en-US" noProof="0" dirty="0"/>
              <a:t>Click icon to add table</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fld id="{458AC0CA-6B70-4AB4-8723-442D66C9314A}" type="slidenum">
              <a:rPr lang="en-US"/>
              <a:pPr>
                <a:defRPr/>
              </a:pPr>
              <a:t>‹#›</a:t>
            </a:fld>
            <a:r>
              <a:rPr lang="en-US" dirty="0"/>
              <a:t>-</a:t>
            </a:r>
          </a:p>
        </p:txBody>
      </p:sp>
    </p:spTree>
    <p:extLst>
      <p:ext uri="{BB962C8B-B14F-4D97-AF65-F5344CB8AC3E}">
        <p14:creationId xmlns:p14="http://schemas.microsoft.com/office/powerpoint/2010/main" val="144048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2667" y="212806"/>
            <a:ext cx="10972800" cy="411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6147" name="Rectangle 3"/>
          <p:cNvSpPr>
            <a:spLocks noGrp="1" noChangeArrowheads="1"/>
          </p:cNvSpPr>
          <p:nvPr>
            <p:ph type="body" idx="1"/>
          </p:nvPr>
        </p:nvSpPr>
        <p:spPr bwMode="auto">
          <a:xfrm>
            <a:off x="592667" y="957259"/>
            <a:ext cx="109728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5384807" y="6634080"/>
            <a:ext cx="1422400" cy="3113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732">
                <a:solidFill>
                  <a:schemeClr val="tx1"/>
                </a:solidFill>
                <a:latin typeface="Univers LT Std 55" pitchFamily="34" charset="0"/>
              </a:defRPr>
            </a:lvl1pPr>
          </a:lstStyle>
          <a:p>
            <a:fld id="{75A1C810-D90E-4B84-BDB0-A47B1194CEA2}" type="slidenum">
              <a:rPr lang="en-US" smtClean="0"/>
              <a:t>‹#›</a:t>
            </a:fld>
            <a:endParaRPr lang="en-US"/>
          </a:p>
        </p:txBody>
      </p:sp>
      <p:sp>
        <p:nvSpPr>
          <p:cNvPr id="1031" name="Line 7"/>
          <p:cNvSpPr>
            <a:spLocks noChangeShapeType="1"/>
          </p:cNvSpPr>
          <p:nvPr/>
        </p:nvSpPr>
        <p:spPr bwMode="auto">
          <a:xfrm>
            <a:off x="609600" y="814388"/>
            <a:ext cx="10972800" cy="0"/>
          </a:xfrm>
          <a:prstGeom prst="line">
            <a:avLst/>
          </a:prstGeom>
          <a:noFill/>
          <a:ln w="9525">
            <a:solidFill>
              <a:srgbClr val="002060"/>
            </a:solidFill>
            <a:round/>
            <a:headEnd/>
            <a:tailEnd/>
          </a:ln>
          <a:effectLst/>
        </p:spPr>
        <p:txBody>
          <a:bodyPr/>
          <a:lstStyle/>
          <a:p>
            <a:pPr>
              <a:defRPr/>
            </a:pPr>
            <a:endParaRPr lang="en-US" sz="1646" dirty="0"/>
          </a:p>
        </p:txBody>
      </p:sp>
      <p:pic>
        <p:nvPicPr>
          <p:cNvPr id="7" name="Picture 6"/>
          <p:cNvPicPr>
            <a:picLocks noChangeAspect="1"/>
          </p:cNvPicPr>
          <p:nvPr/>
        </p:nvPicPr>
        <p:blipFill>
          <a:blip r:embed="rId5"/>
          <a:stretch>
            <a:fillRect/>
          </a:stretch>
        </p:blipFill>
        <p:spPr>
          <a:xfrm>
            <a:off x="9550400" y="6477853"/>
            <a:ext cx="2032000" cy="367590"/>
          </a:xfrm>
          <a:prstGeom prst="rect">
            <a:avLst/>
          </a:prstGeom>
        </p:spPr>
      </p:pic>
    </p:spTree>
    <p:extLst>
      <p:ext uri="{BB962C8B-B14F-4D97-AF65-F5344CB8AC3E}">
        <p14:creationId xmlns:p14="http://schemas.microsoft.com/office/powerpoint/2010/main" val="401835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Lst>
  <p:txStyles>
    <p:titleStyle>
      <a:lvl1pPr algn="l" rtl="0" eaLnBrk="1" fontAlgn="base" hangingPunct="1">
        <a:spcBef>
          <a:spcPct val="0"/>
        </a:spcBef>
        <a:spcAft>
          <a:spcPct val="0"/>
        </a:spcAft>
        <a:defRPr sz="1829" b="1" cap="small">
          <a:solidFill>
            <a:srgbClr val="000000"/>
          </a:solidFill>
          <a:latin typeface="Adobe Garamond Pro" pitchFamily="18" charset="0"/>
          <a:ea typeface="+mj-ea"/>
          <a:cs typeface="+mj-cs"/>
        </a:defRPr>
      </a:lvl1pPr>
      <a:lvl2pPr algn="l" rtl="0" eaLnBrk="1" fontAlgn="base" hangingPunct="1">
        <a:spcBef>
          <a:spcPct val="0"/>
        </a:spcBef>
        <a:spcAft>
          <a:spcPct val="0"/>
        </a:spcAft>
        <a:defRPr sz="1829" b="1">
          <a:solidFill>
            <a:srgbClr val="000000"/>
          </a:solidFill>
          <a:latin typeface="Adobe Garamond Pro" pitchFamily="18" charset="0"/>
          <a:cs typeface="Times New Roman" pitchFamily="18" charset="0"/>
        </a:defRPr>
      </a:lvl2pPr>
      <a:lvl3pPr algn="l" rtl="0" eaLnBrk="1" fontAlgn="base" hangingPunct="1">
        <a:spcBef>
          <a:spcPct val="0"/>
        </a:spcBef>
        <a:spcAft>
          <a:spcPct val="0"/>
        </a:spcAft>
        <a:defRPr sz="1829" b="1">
          <a:solidFill>
            <a:srgbClr val="000000"/>
          </a:solidFill>
          <a:latin typeface="Adobe Garamond Pro" pitchFamily="18" charset="0"/>
          <a:cs typeface="Times New Roman" pitchFamily="18" charset="0"/>
        </a:defRPr>
      </a:lvl3pPr>
      <a:lvl4pPr algn="l" rtl="0" eaLnBrk="1" fontAlgn="base" hangingPunct="1">
        <a:spcBef>
          <a:spcPct val="0"/>
        </a:spcBef>
        <a:spcAft>
          <a:spcPct val="0"/>
        </a:spcAft>
        <a:defRPr sz="1829" b="1">
          <a:solidFill>
            <a:srgbClr val="000000"/>
          </a:solidFill>
          <a:latin typeface="Adobe Garamond Pro" pitchFamily="18" charset="0"/>
          <a:cs typeface="Times New Roman" pitchFamily="18" charset="0"/>
        </a:defRPr>
      </a:lvl4pPr>
      <a:lvl5pPr algn="l" rtl="0" eaLnBrk="1" fontAlgn="base" hangingPunct="1">
        <a:spcBef>
          <a:spcPct val="0"/>
        </a:spcBef>
        <a:spcAft>
          <a:spcPct val="0"/>
        </a:spcAft>
        <a:defRPr sz="1829" b="1">
          <a:solidFill>
            <a:srgbClr val="000000"/>
          </a:solidFill>
          <a:latin typeface="Adobe Garamond Pro" pitchFamily="18" charset="0"/>
          <a:cs typeface="Times New Roman" pitchFamily="18" charset="0"/>
        </a:defRPr>
      </a:lvl5pPr>
      <a:lvl6pPr marL="418201" algn="l" rtl="0" eaLnBrk="1" fontAlgn="base" hangingPunct="1">
        <a:spcBef>
          <a:spcPct val="0"/>
        </a:spcBef>
        <a:spcAft>
          <a:spcPct val="0"/>
        </a:spcAft>
        <a:defRPr sz="1829" b="1">
          <a:solidFill>
            <a:srgbClr val="000000"/>
          </a:solidFill>
          <a:latin typeface="Garamond" pitchFamily="18" charset="0"/>
          <a:cs typeface="Times New Roman" pitchFamily="18" charset="0"/>
        </a:defRPr>
      </a:lvl6pPr>
      <a:lvl7pPr marL="836402" algn="l" rtl="0" eaLnBrk="1" fontAlgn="base" hangingPunct="1">
        <a:spcBef>
          <a:spcPct val="0"/>
        </a:spcBef>
        <a:spcAft>
          <a:spcPct val="0"/>
        </a:spcAft>
        <a:defRPr sz="1829" b="1">
          <a:solidFill>
            <a:srgbClr val="000000"/>
          </a:solidFill>
          <a:latin typeface="Garamond" pitchFamily="18" charset="0"/>
          <a:cs typeface="Times New Roman" pitchFamily="18" charset="0"/>
        </a:defRPr>
      </a:lvl7pPr>
      <a:lvl8pPr marL="1254603" algn="l" rtl="0" eaLnBrk="1" fontAlgn="base" hangingPunct="1">
        <a:spcBef>
          <a:spcPct val="0"/>
        </a:spcBef>
        <a:spcAft>
          <a:spcPct val="0"/>
        </a:spcAft>
        <a:defRPr sz="1829" b="1">
          <a:solidFill>
            <a:srgbClr val="000000"/>
          </a:solidFill>
          <a:latin typeface="Garamond" pitchFamily="18" charset="0"/>
          <a:cs typeface="Times New Roman" pitchFamily="18" charset="0"/>
        </a:defRPr>
      </a:lvl8pPr>
      <a:lvl9pPr marL="1672803" algn="l" rtl="0" eaLnBrk="1" fontAlgn="base" hangingPunct="1">
        <a:spcBef>
          <a:spcPct val="0"/>
        </a:spcBef>
        <a:spcAft>
          <a:spcPct val="0"/>
        </a:spcAft>
        <a:defRPr sz="1829" b="1">
          <a:solidFill>
            <a:srgbClr val="000000"/>
          </a:solidFill>
          <a:latin typeface="Garamond" pitchFamily="18" charset="0"/>
          <a:cs typeface="Times New Roman" pitchFamily="18" charset="0"/>
        </a:defRPr>
      </a:lvl9pPr>
    </p:titleStyle>
    <p:bodyStyle>
      <a:lvl1pPr marL="313651" indent="-313651" algn="l" rtl="0" eaLnBrk="1" fontAlgn="base" hangingPunct="1">
        <a:spcBef>
          <a:spcPts val="549"/>
        </a:spcBef>
        <a:spcAft>
          <a:spcPct val="0"/>
        </a:spcAft>
        <a:buNone/>
        <a:defRPr sz="1189" b="1" baseline="0">
          <a:solidFill>
            <a:schemeClr val="accent6">
              <a:lumMod val="50000"/>
            </a:schemeClr>
          </a:solidFill>
          <a:latin typeface="Univers LT Std 55" pitchFamily="34" charset="0"/>
          <a:ea typeface="+mn-ea"/>
          <a:cs typeface="+mn-cs"/>
        </a:defRPr>
      </a:lvl1pPr>
      <a:lvl2pPr marL="209100" indent="-209100" algn="l" rtl="0" eaLnBrk="1" fontAlgn="base" hangingPunct="1">
        <a:spcBef>
          <a:spcPts val="549"/>
        </a:spcBef>
        <a:spcAft>
          <a:spcPct val="0"/>
        </a:spcAft>
        <a:buFont typeface="Arial" pitchFamily="34" charset="0"/>
        <a:buChar char="•"/>
        <a:defRPr sz="1006" baseline="0">
          <a:solidFill>
            <a:schemeClr val="tx1"/>
          </a:solidFill>
          <a:latin typeface="Univers LT Std 55" pitchFamily="34" charset="0"/>
        </a:defRPr>
      </a:lvl2pPr>
      <a:lvl3pPr marL="627301" indent="-209100" algn="l" rtl="0" eaLnBrk="1" fontAlgn="base" hangingPunct="1">
        <a:spcBef>
          <a:spcPts val="549"/>
        </a:spcBef>
        <a:spcAft>
          <a:spcPct val="0"/>
        </a:spcAft>
        <a:buFont typeface="Univers LT Std 55" pitchFamily="34" charset="0"/>
        <a:buChar char="–"/>
        <a:defRPr sz="915" baseline="0">
          <a:solidFill>
            <a:schemeClr val="tx1"/>
          </a:solidFill>
          <a:latin typeface="Univers LT Std 55" pitchFamily="34" charset="0"/>
        </a:defRPr>
      </a:lvl3pPr>
      <a:lvl4pPr marL="1045502" indent="-209100" algn="l" rtl="0" eaLnBrk="1" fontAlgn="base" hangingPunct="1">
        <a:spcBef>
          <a:spcPts val="549"/>
        </a:spcBef>
        <a:spcAft>
          <a:spcPct val="0"/>
        </a:spcAft>
        <a:buFont typeface="Courier New" pitchFamily="49" charset="0"/>
        <a:buChar char="o"/>
        <a:defRPr sz="915" baseline="0">
          <a:solidFill>
            <a:schemeClr val="tx1"/>
          </a:solidFill>
          <a:latin typeface="Univers LT Std 55" pitchFamily="34" charset="0"/>
        </a:defRPr>
      </a:lvl4pPr>
      <a:lvl5pPr marL="1463703" indent="-209100" algn="l" rtl="0" eaLnBrk="1" fontAlgn="base" hangingPunct="1">
        <a:spcBef>
          <a:spcPts val="549"/>
        </a:spcBef>
        <a:spcAft>
          <a:spcPct val="0"/>
        </a:spcAft>
        <a:buChar char="»"/>
        <a:defRPr sz="915" baseline="0">
          <a:solidFill>
            <a:schemeClr val="tx1"/>
          </a:solidFill>
          <a:latin typeface="Univers LT Std 55" pitchFamily="34" charset="0"/>
        </a:defRPr>
      </a:lvl5pPr>
      <a:lvl6pPr marL="2300105" indent="-209100" algn="l" rtl="0" eaLnBrk="1" fontAlgn="base" hangingPunct="1">
        <a:spcBef>
          <a:spcPct val="20000"/>
        </a:spcBef>
        <a:spcAft>
          <a:spcPct val="0"/>
        </a:spcAft>
        <a:buChar char="»"/>
        <a:defRPr sz="1098">
          <a:solidFill>
            <a:schemeClr val="bg2"/>
          </a:solidFill>
          <a:latin typeface="+mn-lt"/>
        </a:defRPr>
      </a:lvl6pPr>
      <a:lvl7pPr marL="2718305" indent="-209100" algn="l" rtl="0" eaLnBrk="1" fontAlgn="base" hangingPunct="1">
        <a:spcBef>
          <a:spcPct val="20000"/>
        </a:spcBef>
        <a:spcAft>
          <a:spcPct val="0"/>
        </a:spcAft>
        <a:buChar char="»"/>
        <a:defRPr sz="1098">
          <a:solidFill>
            <a:schemeClr val="bg2"/>
          </a:solidFill>
          <a:latin typeface="+mn-lt"/>
        </a:defRPr>
      </a:lvl7pPr>
      <a:lvl8pPr marL="3136506" indent="-209100" algn="l" rtl="0" eaLnBrk="1" fontAlgn="base" hangingPunct="1">
        <a:spcBef>
          <a:spcPct val="20000"/>
        </a:spcBef>
        <a:spcAft>
          <a:spcPct val="0"/>
        </a:spcAft>
        <a:buChar char="»"/>
        <a:defRPr sz="1098">
          <a:solidFill>
            <a:schemeClr val="bg2"/>
          </a:solidFill>
          <a:latin typeface="+mn-lt"/>
        </a:defRPr>
      </a:lvl8pPr>
      <a:lvl9pPr marL="3554707" indent="-209100" algn="l" rtl="0" eaLnBrk="1" fontAlgn="base" hangingPunct="1">
        <a:spcBef>
          <a:spcPct val="20000"/>
        </a:spcBef>
        <a:spcAft>
          <a:spcPct val="0"/>
        </a:spcAft>
        <a:buChar char="»"/>
        <a:defRPr sz="1098">
          <a:solidFill>
            <a:schemeClr val="bg2"/>
          </a:solidFill>
          <a:latin typeface="+mn-lt"/>
        </a:defRPr>
      </a:lvl9pPr>
    </p:bodyStyle>
    <p:otherStyle>
      <a:defPPr>
        <a:defRPr lang="en-US"/>
      </a:defPPr>
      <a:lvl1pPr marL="0" algn="l" defTabSz="836402" rtl="0" eaLnBrk="1" latinLnBrk="0" hangingPunct="1">
        <a:defRPr sz="1646" kern="1200">
          <a:solidFill>
            <a:schemeClr val="tx1"/>
          </a:solidFill>
          <a:latin typeface="+mn-lt"/>
          <a:ea typeface="+mn-ea"/>
          <a:cs typeface="+mn-cs"/>
        </a:defRPr>
      </a:lvl1pPr>
      <a:lvl2pPr marL="418201" algn="l" defTabSz="836402" rtl="0" eaLnBrk="1" latinLnBrk="0" hangingPunct="1">
        <a:defRPr sz="1646" kern="1200">
          <a:solidFill>
            <a:schemeClr val="tx1"/>
          </a:solidFill>
          <a:latin typeface="+mn-lt"/>
          <a:ea typeface="+mn-ea"/>
          <a:cs typeface="+mn-cs"/>
        </a:defRPr>
      </a:lvl2pPr>
      <a:lvl3pPr marL="836402" algn="l" defTabSz="836402" rtl="0" eaLnBrk="1" latinLnBrk="0" hangingPunct="1">
        <a:defRPr sz="1646" kern="1200">
          <a:solidFill>
            <a:schemeClr val="tx1"/>
          </a:solidFill>
          <a:latin typeface="+mn-lt"/>
          <a:ea typeface="+mn-ea"/>
          <a:cs typeface="+mn-cs"/>
        </a:defRPr>
      </a:lvl3pPr>
      <a:lvl4pPr marL="1254603" algn="l" defTabSz="836402" rtl="0" eaLnBrk="1" latinLnBrk="0" hangingPunct="1">
        <a:defRPr sz="1646" kern="1200">
          <a:solidFill>
            <a:schemeClr val="tx1"/>
          </a:solidFill>
          <a:latin typeface="+mn-lt"/>
          <a:ea typeface="+mn-ea"/>
          <a:cs typeface="+mn-cs"/>
        </a:defRPr>
      </a:lvl4pPr>
      <a:lvl5pPr marL="1672803" algn="l" defTabSz="836402" rtl="0" eaLnBrk="1" latinLnBrk="0" hangingPunct="1">
        <a:defRPr sz="1646" kern="1200">
          <a:solidFill>
            <a:schemeClr val="tx1"/>
          </a:solidFill>
          <a:latin typeface="+mn-lt"/>
          <a:ea typeface="+mn-ea"/>
          <a:cs typeface="+mn-cs"/>
        </a:defRPr>
      </a:lvl5pPr>
      <a:lvl6pPr marL="2091004" algn="l" defTabSz="836402" rtl="0" eaLnBrk="1" latinLnBrk="0" hangingPunct="1">
        <a:defRPr sz="1646" kern="1200">
          <a:solidFill>
            <a:schemeClr val="tx1"/>
          </a:solidFill>
          <a:latin typeface="+mn-lt"/>
          <a:ea typeface="+mn-ea"/>
          <a:cs typeface="+mn-cs"/>
        </a:defRPr>
      </a:lvl6pPr>
      <a:lvl7pPr marL="2509205" algn="l" defTabSz="836402" rtl="0" eaLnBrk="1" latinLnBrk="0" hangingPunct="1">
        <a:defRPr sz="1646" kern="1200">
          <a:solidFill>
            <a:schemeClr val="tx1"/>
          </a:solidFill>
          <a:latin typeface="+mn-lt"/>
          <a:ea typeface="+mn-ea"/>
          <a:cs typeface="+mn-cs"/>
        </a:defRPr>
      </a:lvl7pPr>
      <a:lvl8pPr marL="2927406" algn="l" defTabSz="836402" rtl="0" eaLnBrk="1" latinLnBrk="0" hangingPunct="1">
        <a:defRPr sz="1646" kern="1200">
          <a:solidFill>
            <a:schemeClr val="tx1"/>
          </a:solidFill>
          <a:latin typeface="+mn-lt"/>
          <a:ea typeface="+mn-ea"/>
          <a:cs typeface="+mn-cs"/>
        </a:defRPr>
      </a:lvl8pPr>
      <a:lvl9pPr marL="3345607" algn="l" defTabSz="836402" rtl="0" eaLnBrk="1" latinLnBrk="0" hangingPunct="1">
        <a:defRPr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2667" y="212806"/>
            <a:ext cx="10972800" cy="411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6147" name="Rectangle 3"/>
          <p:cNvSpPr>
            <a:spLocks noGrp="1" noChangeArrowheads="1"/>
          </p:cNvSpPr>
          <p:nvPr>
            <p:ph type="body" idx="1"/>
          </p:nvPr>
        </p:nvSpPr>
        <p:spPr bwMode="auto">
          <a:xfrm>
            <a:off x="592667" y="957259"/>
            <a:ext cx="109728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5384807" y="6634080"/>
            <a:ext cx="1422400" cy="3113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732">
                <a:solidFill>
                  <a:schemeClr val="tx1"/>
                </a:solidFill>
                <a:latin typeface="Univers LT Std 55" pitchFamily="34" charset="0"/>
              </a:defRPr>
            </a:lvl1pPr>
          </a:lstStyle>
          <a:p>
            <a:pPr>
              <a:defRPr/>
            </a:pPr>
            <a:r>
              <a:rPr lang="en-US" dirty="0"/>
              <a:t>-</a:t>
            </a:r>
            <a:fld id="{65F3BB01-CDBA-4E49-AE6E-971F40B27FE4}" type="slidenum">
              <a:rPr lang="en-US" smtClean="0"/>
              <a:pPr>
                <a:defRPr/>
              </a:pPr>
              <a:t>‹#›</a:t>
            </a:fld>
            <a:r>
              <a:rPr lang="en-US" dirty="0"/>
              <a:t> -</a:t>
            </a:r>
          </a:p>
        </p:txBody>
      </p:sp>
      <p:sp>
        <p:nvSpPr>
          <p:cNvPr id="1031" name="Line 7"/>
          <p:cNvSpPr>
            <a:spLocks noChangeShapeType="1"/>
          </p:cNvSpPr>
          <p:nvPr/>
        </p:nvSpPr>
        <p:spPr bwMode="auto">
          <a:xfrm>
            <a:off x="609600" y="814388"/>
            <a:ext cx="10972800" cy="0"/>
          </a:xfrm>
          <a:prstGeom prst="line">
            <a:avLst/>
          </a:prstGeom>
          <a:noFill/>
          <a:ln w="9525">
            <a:solidFill>
              <a:srgbClr val="002060"/>
            </a:solidFill>
            <a:round/>
            <a:headEnd/>
            <a:tailEnd/>
          </a:ln>
          <a:effectLst/>
        </p:spPr>
        <p:txBody>
          <a:bodyPr/>
          <a:lstStyle/>
          <a:p>
            <a:pPr>
              <a:defRPr/>
            </a:pPr>
            <a:endParaRPr lang="en-US" sz="1646" dirty="0"/>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066666" y="6467835"/>
            <a:ext cx="2515735" cy="376370"/>
          </a:xfrm>
          <a:prstGeom prst="rect">
            <a:avLst/>
          </a:prstGeom>
        </p:spPr>
      </p:pic>
    </p:spTree>
    <p:extLst>
      <p:ext uri="{BB962C8B-B14F-4D97-AF65-F5344CB8AC3E}">
        <p14:creationId xmlns:p14="http://schemas.microsoft.com/office/powerpoint/2010/main" val="39419019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hdr="0" ftr="0" dt="0"/>
  <p:txStyles>
    <p:titleStyle>
      <a:lvl1pPr algn="l" rtl="0" eaLnBrk="1" fontAlgn="base" hangingPunct="1">
        <a:spcBef>
          <a:spcPct val="0"/>
        </a:spcBef>
        <a:spcAft>
          <a:spcPct val="0"/>
        </a:spcAft>
        <a:defRPr sz="1829" b="1" cap="small">
          <a:solidFill>
            <a:srgbClr val="000000"/>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1829" b="1">
          <a:solidFill>
            <a:srgbClr val="000000"/>
          </a:solidFill>
          <a:latin typeface="Adobe Garamond Pro" pitchFamily="18" charset="0"/>
          <a:cs typeface="Times New Roman" pitchFamily="18" charset="0"/>
        </a:defRPr>
      </a:lvl2pPr>
      <a:lvl3pPr algn="l" rtl="0" eaLnBrk="1" fontAlgn="base" hangingPunct="1">
        <a:spcBef>
          <a:spcPct val="0"/>
        </a:spcBef>
        <a:spcAft>
          <a:spcPct val="0"/>
        </a:spcAft>
        <a:defRPr sz="1829" b="1">
          <a:solidFill>
            <a:srgbClr val="000000"/>
          </a:solidFill>
          <a:latin typeface="Adobe Garamond Pro" pitchFamily="18" charset="0"/>
          <a:cs typeface="Times New Roman" pitchFamily="18" charset="0"/>
        </a:defRPr>
      </a:lvl3pPr>
      <a:lvl4pPr algn="l" rtl="0" eaLnBrk="1" fontAlgn="base" hangingPunct="1">
        <a:spcBef>
          <a:spcPct val="0"/>
        </a:spcBef>
        <a:spcAft>
          <a:spcPct val="0"/>
        </a:spcAft>
        <a:defRPr sz="1829" b="1">
          <a:solidFill>
            <a:srgbClr val="000000"/>
          </a:solidFill>
          <a:latin typeface="Adobe Garamond Pro" pitchFamily="18" charset="0"/>
          <a:cs typeface="Times New Roman" pitchFamily="18" charset="0"/>
        </a:defRPr>
      </a:lvl4pPr>
      <a:lvl5pPr algn="l" rtl="0" eaLnBrk="1" fontAlgn="base" hangingPunct="1">
        <a:spcBef>
          <a:spcPct val="0"/>
        </a:spcBef>
        <a:spcAft>
          <a:spcPct val="0"/>
        </a:spcAft>
        <a:defRPr sz="1829" b="1">
          <a:solidFill>
            <a:srgbClr val="000000"/>
          </a:solidFill>
          <a:latin typeface="Adobe Garamond Pro" pitchFamily="18" charset="0"/>
          <a:cs typeface="Times New Roman" pitchFamily="18" charset="0"/>
        </a:defRPr>
      </a:lvl5pPr>
      <a:lvl6pPr marL="418201" algn="l" rtl="0" eaLnBrk="1" fontAlgn="base" hangingPunct="1">
        <a:spcBef>
          <a:spcPct val="0"/>
        </a:spcBef>
        <a:spcAft>
          <a:spcPct val="0"/>
        </a:spcAft>
        <a:defRPr sz="1829" b="1">
          <a:solidFill>
            <a:srgbClr val="000000"/>
          </a:solidFill>
          <a:latin typeface="Garamond" pitchFamily="18" charset="0"/>
          <a:cs typeface="Times New Roman" pitchFamily="18" charset="0"/>
        </a:defRPr>
      </a:lvl6pPr>
      <a:lvl7pPr marL="836402" algn="l" rtl="0" eaLnBrk="1" fontAlgn="base" hangingPunct="1">
        <a:spcBef>
          <a:spcPct val="0"/>
        </a:spcBef>
        <a:spcAft>
          <a:spcPct val="0"/>
        </a:spcAft>
        <a:defRPr sz="1829" b="1">
          <a:solidFill>
            <a:srgbClr val="000000"/>
          </a:solidFill>
          <a:latin typeface="Garamond" pitchFamily="18" charset="0"/>
          <a:cs typeface="Times New Roman" pitchFamily="18" charset="0"/>
        </a:defRPr>
      </a:lvl7pPr>
      <a:lvl8pPr marL="1254603" algn="l" rtl="0" eaLnBrk="1" fontAlgn="base" hangingPunct="1">
        <a:spcBef>
          <a:spcPct val="0"/>
        </a:spcBef>
        <a:spcAft>
          <a:spcPct val="0"/>
        </a:spcAft>
        <a:defRPr sz="1829" b="1">
          <a:solidFill>
            <a:srgbClr val="000000"/>
          </a:solidFill>
          <a:latin typeface="Garamond" pitchFamily="18" charset="0"/>
          <a:cs typeface="Times New Roman" pitchFamily="18" charset="0"/>
        </a:defRPr>
      </a:lvl8pPr>
      <a:lvl9pPr marL="1672803" algn="l" rtl="0" eaLnBrk="1" fontAlgn="base" hangingPunct="1">
        <a:spcBef>
          <a:spcPct val="0"/>
        </a:spcBef>
        <a:spcAft>
          <a:spcPct val="0"/>
        </a:spcAft>
        <a:defRPr sz="1829" b="1">
          <a:solidFill>
            <a:srgbClr val="000000"/>
          </a:solidFill>
          <a:latin typeface="Garamond" pitchFamily="18" charset="0"/>
          <a:cs typeface="Times New Roman" pitchFamily="18" charset="0"/>
        </a:defRPr>
      </a:lvl9pPr>
    </p:titleStyle>
    <p:bodyStyle>
      <a:lvl1pPr marL="313651" indent="-313651" algn="l" rtl="0" eaLnBrk="1" fontAlgn="base" hangingPunct="1">
        <a:spcBef>
          <a:spcPts val="549"/>
        </a:spcBef>
        <a:spcAft>
          <a:spcPct val="0"/>
        </a:spcAft>
        <a:buNone/>
        <a:defRPr sz="1189" b="1" baseline="0">
          <a:solidFill>
            <a:schemeClr val="accent6">
              <a:lumMod val="50000"/>
            </a:schemeClr>
          </a:solidFill>
          <a:latin typeface="Arial" panose="020B0604020202020204" pitchFamily="34" charset="0"/>
          <a:ea typeface="+mn-ea"/>
          <a:cs typeface="Arial" panose="020B0604020202020204" pitchFamily="34" charset="0"/>
        </a:defRPr>
      </a:lvl1pPr>
      <a:lvl2pPr marL="209100" indent="-209100" algn="l" rtl="0" eaLnBrk="1" fontAlgn="base" hangingPunct="1">
        <a:spcBef>
          <a:spcPts val="549"/>
        </a:spcBef>
        <a:spcAft>
          <a:spcPct val="0"/>
        </a:spcAft>
        <a:buFont typeface="Arial" pitchFamily="34" charset="0"/>
        <a:buChar char="•"/>
        <a:defRPr sz="1006" baseline="0">
          <a:solidFill>
            <a:schemeClr val="tx1"/>
          </a:solidFill>
          <a:latin typeface="Arial" panose="020B0604020202020204" pitchFamily="34" charset="0"/>
          <a:cs typeface="Arial" panose="020B0604020202020204" pitchFamily="34" charset="0"/>
        </a:defRPr>
      </a:lvl2pPr>
      <a:lvl3pPr marL="627301" indent="-209100" algn="l" rtl="0" eaLnBrk="1" fontAlgn="base" hangingPunct="1">
        <a:spcBef>
          <a:spcPts val="549"/>
        </a:spcBef>
        <a:spcAft>
          <a:spcPct val="0"/>
        </a:spcAft>
        <a:buFont typeface="Univers LT Std 55" pitchFamily="34" charset="0"/>
        <a:buChar char="–"/>
        <a:defRPr sz="915" baseline="0">
          <a:solidFill>
            <a:schemeClr val="tx1"/>
          </a:solidFill>
          <a:latin typeface="Arial" panose="020B0604020202020204" pitchFamily="34" charset="0"/>
          <a:cs typeface="Arial" panose="020B0604020202020204" pitchFamily="34" charset="0"/>
        </a:defRPr>
      </a:lvl3pPr>
      <a:lvl4pPr marL="1045502" indent="-209100" algn="l" rtl="0" eaLnBrk="1" fontAlgn="base" hangingPunct="1">
        <a:spcBef>
          <a:spcPts val="549"/>
        </a:spcBef>
        <a:spcAft>
          <a:spcPct val="0"/>
        </a:spcAft>
        <a:buFont typeface="Courier New" pitchFamily="49" charset="0"/>
        <a:buChar char="o"/>
        <a:defRPr sz="915" baseline="0">
          <a:solidFill>
            <a:schemeClr val="tx1"/>
          </a:solidFill>
          <a:latin typeface="Arial" panose="020B0604020202020204" pitchFamily="34" charset="0"/>
          <a:cs typeface="Arial" panose="020B0604020202020204" pitchFamily="34" charset="0"/>
        </a:defRPr>
      </a:lvl4pPr>
      <a:lvl5pPr marL="1463703" indent="-209100" algn="l" rtl="0" eaLnBrk="1" fontAlgn="base" hangingPunct="1">
        <a:spcBef>
          <a:spcPts val="549"/>
        </a:spcBef>
        <a:spcAft>
          <a:spcPct val="0"/>
        </a:spcAft>
        <a:buChar char="»"/>
        <a:defRPr sz="915" baseline="0">
          <a:solidFill>
            <a:schemeClr val="tx1"/>
          </a:solidFill>
          <a:latin typeface="Arial" panose="020B0604020202020204" pitchFamily="34" charset="0"/>
          <a:cs typeface="Arial" panose="020B0604020202020204" pitchFamily="34" charset="0"/>
        </a:defRPr>
      </a:lvl5pPr>
      <a:lvl6pPr marL="2300105" indent="-209100" algn="l" rtl="0" eaLnBrk="1" fontAlgn="base" hangingPunct="1">
        <a:spcBef>
          <a:spcPct val="20000"/>
        </a:spcBef>
        <a:spcAft>
          <a:spcPct val="0"/>
        </a:spcAft>
        <a:buChar char="»"/>
        <a:defRPr sz="1098">
          <a:solidFill>
            <a:schemeClr val="bg2"/>
          </a:solidFill>
          <a:latin typeface="+mn-lt"/>
        </a:defRPr>
      </a:lvl6pPr>
      <a:lvl7pPr marL="2718305" indent="-209100" algn="l" rtl="0" eaLnBrk="1" fontAlgn="base" hangingPunct="1">
        <a:spcBef>
          <a:spcPct val="20000"/>
        </a:spcBef>
        <a:spcAft>
          <a:spcPct val="0"/>
        </a:spcAft>
        <a:buChar char="»"/>
        <a:defRPr sz="1098">
          <a:solidFill>
            <a:schemeClr val="bg2"/>
          </a:solidFill>
          <a:latin typeface="+mn-lt"/>
        </a:defRPr>
      </a:lvl7pPr>
      <a:lvl8pPr marL="3136506" indent="-209100" algn="l" rtl="0" eaLnBrk="1" fontAlgn="base" hangingPunct="1">
        <a:spcBef>
          <a:spcPct val="20000"/>
        </a:spcBef>
        <a:spcAft>
          <a:spcPct val="0"/>
        </a:spcAft>
        <a:buChar char="»"/>
        <a:defRPr sz="1098">
          <a:solidFill>
            <a:schemeClr val="bg2"/>
          </a:solidFill>
          <a:latin typeface="+mn-lt"/>
        </a:defRPr>
      </a:lvl8pPr>
      <a:lvl9pPr marL="3554707" indent="-209100" algn="l" rtl="0" eaLnBrk="1" fontAlgn="base" hangingPunct="1">
        <a:spcBef>
          <a:spcPct val="20000"/>
        </a:spcBef>
        <a:spcAft>
          <a:spcPct val="0"/>
        </a:spcAft>
        <a:buChar char="»"/>
        <a:defRPr sz="1098">
          <a:solidFill>
            <a:schemeClr val="bg2"/>
          </a:solidFill>
          <a:latin typeface="+mn-lt"/>
        </a:defRPr>
      </a:lvl9pPr>
    </p:bodyStyle>
    <p:otherStyle>
      <a:defPPr>
        <a:defRPr lang="en-US"/>
      </a:defPPr>
      <a:lvl1pPr marL="0" algn="l" defTabSz="836402" rtl="0" eaLnBrk="1" latinLnBrk="0" hangingPunct="1">
        <a:defRPr sz="1646" kern="1200">
          <a:solidFill>
            <a:schemeClr val="tx1"/>
          </a:solidFill>
          <a:latin typeface="+mn-lt"/>
          <a:ea typeface="+mn-ea"/>
          <a:cs typeface="+mn-cs"/>
        </a:defRPr>
      </a:lvl1pPr>
      <a:lvl2pPr marL="418201" algn="l" defTabSz="836402" rtl="0" eaLnBrk="1" latinLnBrk="0" hangingPunct="1">
        <a:defRPr sz="1646" kern="1200">
          <a:solidFill>
            <a:schemeClr val="tx1"/>
          </a:solidFill>
          <a:latin typeface="+mn-lt"/>
          <a:ea typeface="+mn-ea"/>
          <a:cs typeface="+mn-cs"/>
        </a:defRPr>
      </a:lvl2pPr>
      <a:lvl3pPr marL="836402" algn="l" defTabSz="836402" rtl="0" eaLnBrk="1" latinLnBrk="0" hangingPunct="1">
        <a:defRPr sz="1646" kern="1200">
          <a:solidFill>
            <a:schemeClr val="tx1"/>
          </a:solidFill>
          <a:latin typeface="+mn-lt"/>
          <a:ea typeface="+mn-ea"/>
          <a:cs typeface="+mn-cs"/>
        </a:defRPr>
      </a:lvl3pPr>
      <a:lvl4pPr marL="1254603" algn="l" defTabSz="836402" rtl="0" eaLnBrk="1" latinLnBrk="0" hangingPunct="1">
        <a:defRPr sz="1646" kern="1200">
          <a:solidFill>
            <a:schemeClr val="tx1"/>
          </a:solidFill>
          <a:latin typeface="+mn-lt"/>
          <a:ea typeface="+mn-ea"/>
          <a:cs typeface="+mn-cs"/>
        </a:defRPr>
      </a:lvl4pPr>
      <a:lvl5pPr marL="1672803" algn="l" defTabSz="836402" rtl="0" eaLnBrk="1" latinLnBrk="0" hangingPunct="1">
        <a:defRPr sz="1646" kern="1200">
          <a:solidFill>
            <a:schemeClr val="tx1"/>
          </a:solidFill>
          <a:latin typeface="+mn-lt"/>
          <a:ea typeface="+mn-ea"/>
          <a:cs typeface="+mn-cs"/>
        </a:defRPr>
      </a:lvl5pPr>
      <a:lvl6pPr marL="2091004" algn="l" defTabSz="836402" rtl="0" eaLnBrk="1" latinLnBrk="0" hangingPunct="1">
        <a:defRPr sz="1646" kern="1200">
          <a:solidFill>
            <a:schemeClr val="tx1"/>
          </a:solidFill>
          <a:latin typeface="+mn-lt"/>
          <a:ea typeface="+mn-ea"/>
          <a:cs typeface="+mn-cs"/>
        </a:defRPr>
      </a:lvl6pPr>
      <a:lvl7pPr marL="2509205" algn="l" defTabSz="836402" rtl="0" eaLnBrk="1" latinLnBrk="0" hangingPunct="1">
        <a:defRPr sz="1646" kern="1200">
          <a:solidFill>
            <a:schemeClr val="tx1"/>
          </a:solidFill>
          <a:latin typeface="+mn-lt"/>
          <a:ea typeface="+mn-ea"/>
          <a:cs typeface="+mn-cs"/>
        </a:defRPr>
      </a:lvl7pPr>
      <a:lvl8pPr marL="2927406" algn="l" defTabSz="836402" rtl="0" eaLnBrk="1" latinLnBrk="0" hangingPunct="1">
        <a:defRPr sz="1646" kern="1200">
          <a:solidFill>
            <a:schemeClr val="tx1"/>
          </a:solidFill>
          <a:latin typeface="+mn-lt"/>
          <a:ea typeface="+mn-ea"/>
          <a:cs typeface="+mn-cs"/>
        </a:defRPr>
      </a:lvl8pPr>
      <a:lvl9pPr marL="3345607" algn="l" defTabSz="836402" rtl="0" eaLnBrk="1" latinLnBrk="0" hangingPunct="1">
        <a:defRPr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ChangeArrowheads="1"/>
          </p:cNvSpPr>
          <p:nvPr/>
        </p:nvSpPr>
        <p:spPr bwMode="auto">
          <a:xfrm>
            <a:off x="3168681" y="3585775"/>
            <a:ext cx="6691015" cy="1237187"/>
          </a:xfrm>
          <a:prstGeom prst="rect">
            <a:avLst/>
          </a:prstGeom>
          <a:noFill/>
          <a:ln w="9525">
            <a:noFill/>
            <a:miter lim="800000"/>
            <a:headEnd/>
            <a:tailEnd/>
          </a:ln>
        </p:spPr>
        <p:txBody>
          <a:bodyPr/>
          <a:lstStyle/>
          <a:p>
            <a:pPr marL="0" marR="0" lvl="0" indent="0" algn="r" defTabSz="836402" rtl="0" eaLnBrk="1" fontAlgn="base" latinLnBrk="0" hangingPunct="1">
              <a:lnSpc>
                <a:spcPct val="100000"/>
              </a:lnSpc>
              <a:spcBef>
                <a:spcPts val="91"/>
              </a:spcBef>
              <a:spcAft>
                <a:spcPts val="91"/>
              </a:spcAft>
              <a:buClrTx/>
              <a:buSzTx/>
              <a:buFontTx/>
              <a:buNone/>
              <a:tabLst/>
              <a:defRPr/>
            </a:pPr>
            <a:r>
              <a:rPr kumimoji="0" lang="en-US" sz="1829" b="1" i="0" u="none" strike="noStrike" kern="1200" cap="none" spc="0" normalizeH="0" baseline="0" noProof="0" dirty="0">
                <a:ln>
                  <a:noFill/>
                </a:ln>
                <a:solidFill>
                  <a:srgbClr val="808080"/>
                </a:solidFill>
                <a:effectLst/>
                <a:uLnTx/>
                <a:uFillTx/>
                <a:latin typeface="Calibri" panose="020F0502020204030204" pitchFamily="34" charset="0"/>
                <a:ea typeface="+mn-ea"/>
                <a:cs typeface="+mn-cs"/>
              </a:rPr>
              <a:t>Part by Customer</a:t>
            </a:r>
          </a:p>
          <a:p>
            <a:pPr marL="0" marR="0" lvl="0" indent="0" algn="r" defTabSz="836402" rtl="0" eaLnBrk="1" fontAlgn="base" latinLnBrk="0" hangingPunct="1">
              <a:lnSpc>
                <a:spcPct val="100000"/>
              </a:lnSpc>
              <a:spcBef>
                <a:spcPts val="91"/>
              </a:spcBef>
              <a:spcAft>
                <a:spcPts val="91"/>
              </a:spcAft>
              <a:buClrTx/>
              <a:buSzTx/>
              <a:buFontTx/>
              <a:buNone/>
              <a:tabLst/>
              <a:defRPr/>
            </a:pPr>
            <a:r>
              <a:rPr lang="en-US" sz="1829" b="1" dirty="0">
                <a:solidFill>
                  <a:srgbClr val="808080"/>
                </a:solidFill>
                <a:latin typeface="Calibri" panose="020F0502020204030204" pitchFamily="34" charset="0"/>
              </a:rPr>
              <a:t>04.22.2024</a:t>
            </a:r>
            <a:endParaRPr kumimoji="0" lang="en-US" sz="1829" b="1" i="0" u="none" strike="noStrike" kern="1200" cap="none" spc="0" normalizeH="0" baseline="0" noProof="0" dirty="0">
              <a:ln>
                <a:noFill/>
              </a:ln>
              <a:solidFill>
                <a:srgbClr val="808080"/>
              </a:solidFill>
              <a:effectLst/>
              <a:uLnTx/>
              <a:uFillTx/>
              <a:latin typeface="Calibri" panose="020F0502020204030204" pitchFamily="34" charset="0"/>
              <a:ea typeface="+mn-ea"/>
              <a:cs typeface="+mn-cs"/>
            </a:endParaRPr>
          </a:p>
        </p:txBody>
      </p:sp>
      <p:sp>
        <p:nvSpPr>
          <p:cNvPr id="5" name="TextBox 1"/>
          <p:cNvSpPr txBox="1">
            <a:spLocks noChangeArrowheads="1"/>
          </p:cNvSpPr>
          <p:nvPr/>
        </p:nvSpPr>
        <p:spPr bwMode="auto">
          <a:xfrm>
            <a:off x="2262606" y="5798735"/>
            <a:ext cx="3903092" cy="54296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eaLnBrk="0" fontAlgn="base" hangingPunct="0">
              <a:spcBef>
                <a:spcPct val="0"/>
              </a:spcBef>
              <a:spcAft>
                <a:spcPct val="0"/>
              </a:spcAft>
              <a:defRPr sz="800">
                <a:solidFill>
                  <a:schemeClr val="tx1"/>
                </a:solidFill>
                <a:latin typeface="Arial" charset="0"/>
              </a:defRPr>
            </a:lvl6pPr>
            <a:lvl7pPr marL="2971800" indent="-228600" eaLnBrk="0" fontAlgn="base" hangingPunct="0">
              <a:spcBef>
                <a:spcPct val="0"/>
              </a:spcBef>
              <a:spcAft>
                <a:spcPct val="0"/>
              </a:spcAft>
              <a:defRPr sz="800">
                <a:solidFill>
                  <a:schemeClr val="tx1"/>
                </a:solidFill>
                <a:latin typeface="Arial" charset="0"/>
              </a:defRPr>
            </a:lvl7pPr>
            <a:lvl8pPr marL="3429000" indent="-228600" eaLnBrk="0" fontAlgn="base" hangingPunct="0">
              <a:spcBef>
                <a:spcPct val="0"/>
              </a:spcBef>
              <a:spcAft>
                <a:spcPct val="0"/>
              </a:spcAft>
              <a:defRPr sz="800">
                <a:solidFill>
                  <a:schemeClr val="tx1"/>
                </a:solidFill>
                <a:latin typeface="Arial" charset="0"/>
              </a:defRPr>
            </a:lvl8pPr>
            <a:lvl9pPr marL="3886200" indent="-228600" eaLnBrk="0" fontAlgn="base" hangingPunct="0">
              <a:spcBef>
                <a:spcPct val="0"/>
              </a:spcBef>
              <a:spcAft>
                <a:spcPct val="0"/>
              </a:spcAft>
              <a:defRPr sz="800">
                <a:solidFill>
                  <a:schemeClr val="tx1"/>
                </a:solidFill>
                <a:latin typeface="Arial" charset="0"/>
              </a:defRPr>
            </a:lvl9pPr>
          </a:lstStyle>
          <a:p>
            <a:pPr marL="0" marR="0" lvl="0" indent="0" algn="l" defTabSz="836402" rtl="0" eaLnBrk="1" fontAlgn="base" latinLnBrk="0" hangingPunct="1">
              <a:lnSpc>
                <a:spcPct val="100000"/>
              </a:lnSpc>
              <a:spcBef>
                <a:spcPct val="0"/>
              </a:spcBef>
              <a:spcAft>
                <a:spcPct val="0"/>
              </a:spcAft>
              <a:buClrTx/>
              <a:buSzTx/>
              <a:buFontTx/>
              <a:buNone/>
              <a:tabLst/>
              <a:defRPr/>
            </a:pPr>
            <a:r>
              <a:rPr kumimoji="0" lang="en-US" sz="732" b="0" i="0" u="none" strike="noStrike" kern="1200" cap="none" spc="0" normalizeH="0" baseline="0" noProof="0" dirty="0">
                <a:ln>
                  <a:noFill/>
                </a:ln>
                <a:solidFill>
                  <a:srgbClr val="000000"/>
                </a:solidFill>
                <a:effectLst/>
                <a:uLnTx/>
                <a:uFillTx/>
                <a:latin typeface="Arial" charset="0"/>
                <a:ea typeface="+mn-ea"/>
                <a:cs typeface="+mn-cs"/>
              </a:rPr>
              <a:t>By accepting the enclosed materials, You agree to keep all information confidential and not disclose any information to parties outside the immediate company.  The enclosed information is the property of Valence Surface Technologies LLC, and any disclosure of such information may create irreparable harm to Valence Surface Technologies LLC</a:t>
            </a:r>
          </a:p>
        </p:txBody>
      </p:sp>
    </p:spTree>
    <p:extLst>
      <p:ext uri="{BB962C8B-B14F-4D97-AF65-F5344CB8AC3E}">
        <p14:creationId xmlns:p14="http://schemas.microsoft.com/office/powerpoint/2010/main" val="145784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8">
            <a:extLst>
              <a:ext uri="{FF2B5EF4-FFF2-40B4-BE49-F238E27FC236}">
                <a16:creationId xmlns:a16="http://schemas.microsoft.com/office/drawing/2014/main" id="{7203DC84-D3DE-4274-966F-4A13F8B1870B}"/>
              </a:ext>
            </a:extLst>
          </p:cNvPr>
          <p:cNvSpPr txBox="1">
            <a:spLocks/>
          </p:cNvSpPr>
          <p:nvPr/>
        </p:nvSpPr>
        <p:spPr>
          <a:xfrm>
            <a:off x="6463747" y="365125"/>
            <a:ext cx="3793436" cy="60228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Rectangle 4">
            <a:extLst>
              <a:ext uri="{FF2B5EF4-FFF2-40B4-BE49-F238E27FC236}">
                <a16:creationId xmlns:a16="http://schemas.microsoft.com/office/drawing/2014/main" id="{5BE36B00-0084-9BBC-AF15-35F3519F9977}"/>
              </a:ext>
            </a:extLst>
          </p:cNvPr>
          <p:cNvSpPr/>
          <p:nvPr/>
        </p:nvSpPr>
        <p:spPr>
          <a:xfrm>
            <a:off x="681507" y="416936"/>
            <a:ext cx="1980029" cy="369332"/>
          </a:xfrm>
          <a:prstGeom prst="rect">
            <a:avLst/>
          </a:prstGeom>
        </p:spPr>
        <p:txBody>
          <a:bodyPr wrap="none">
            <a:spAutoFit/>
          </a:bodyPr>
          <a:lstStyle/>
          <a:p>
            <a:r>
              <a:rPr lang="en-US" kern="0" dirty="0"/>
              <a:t>Part by Customer</a:t>
            </a:r>
          </a:p>
        </p:txBody>
      </p:sp>
      <p:grpSp>
        <p:nvGrpSpPr>
          <p:cNvPr id="25" name="Group 24">
            <a:extLst>
              <a:ext uri="{FF2B5EF4-FFF2-40B4-BE49-F238E27FC236}">
                <a16:creationId xmlns:a16="http://schemas.microsoft.com/office/drawing/2014/main" id="{71E8F52C-66B7-727A-6773-C3D3263DECB9}"/>
              </a:ext>
            </a:extLst>
          </p:cNvPr>
          <p:cNvGrpSpPr/>
          <p:nvPr/>
        </p:nvGrpSpPr>
        <p:grpSpPr>
          <a:xfrm>
            <a:off x="0" y="4397956"/>
            <a:ext cx="12192000" cy="1509849"/>
            <a:chOff x="0" y="3536108"/>
            <a:chExt cx="12192000" cy="1509849"/>
          </a:xfrm>
        </p:grpSpPr>
        <p:sp>
          <p:nvSpPr>
            <p:cNvPr id="4" name="TextBox 3">
              <a:extLst>
                <a:ext uri="{FF2B5EF4-FFF2-40B4-BE49-F238E27FC236}">
                  <a16:creationId xmlns:a16="http://schemas.microsoft.com/office/drawing/2014/main" id="{1FA7F039-02F5-47DF-B0A8-A08670CE8AAF}"/>
                </a:ext>
              </a:extLst>
            </p:cNvPr>
            <p:cNvSpPr txBox="1">
              <a:spLocks/>
            </p:cNvSpPr>
            <p:nvPr/>
          </p:nvSpPr>
          <p:spPr>
            <a:xfrm>
              <a:off x="0" y="3885208"/>
              <a:ext cx="869161" cy="246221"/>
            </a:xfrm>
            <a:prstGeom prst="rect">
              <a:avLst/>
            </a:prstGeom>
            <a:noFill/>
          </p:spPr>
          <p:txBody>
            <a:bodyPr wrap="square" rtlCol="0">
              <a:spAutoFit/>
            </a:bodyPr>
            <a:lstStyle/>
            <a:p>
              <a:r>
                <a:rPr lang="en-US" sz="1000" b="1" i="0" cap="all" dirty="0">
                  <a:solidFill>
                    <a:srgbClr val="666666"/>
                  </a:solidFill>
                  <a:effectLst/>
                  <a:highlight>
                    <a:srgbClr val="F6F6F6"/>
                  </a:highlight>
                  <a:latin typeface="-apple-system"/>
                </a:rPr>
                <a:t>CUSTOMER</a:t>
              </a:r>
              <a:endParaRPr lang="en-US" sz="1000" dirty="0"/>
            </a:p>
          </p:txBody>
        </p:sp>
        <p:pic>
          <p:nvPicPr>
            <p:cNvPr id="8" name="Picture 7">
              <a:extLst>
                <a:ext uri="{FF2B5EF4-FFF2-40B4-BE49-F238E27FC236}">
                  <a16:creationId xmlns:a16="http://schemas.microsoft.com/office/drawing/2014/main" id="{D4F54CF8-284B-9D07-F479-B10BA46966DD}"/>
                </a:ext>
              </a:extLst>
            </p:cNvPr>
            <p:cNvPicPr>
              <a:picLocks noChangeAspect="1"/>
            </p:cNvPicPr>
            <p:nvPr/>
          </p:nvPicPr>
          <p:blipFill>
            <a:blip r:embed="rId2"/>
            <a:stretch>
              <a:fillRect/>
            </a:stretch>
          </p:blipFill>
          <p:spPr>
            <a:xfrm>
              <a:off x="0" y="4131429"/>
              <a:ext cx="2613878" cy="224689"/>
            </a:xfrm>
            <a:prstGeom prst="rect">
              <a:avLst/>
            </a:prstGeom>
          </p:spPr>
        </p:pic>
        <p:sp>
          <p:nvSpPr>
            <p:cNvPr id="10" name="TextBox 9">
              <a:extLst>
                <a:ext uri="{FF2B5EF4-FFF2-40B4-BE49-F238E27FC236}">
                  <a16:creationId xmlns:a16="http://schemas.microsoft.com/office/drawing/2014/main" id="{DBB1F344-2931-538B-41EB-222AC6301577}"/>
                </a:ext>
              </a:extLst>
            </p:cNvPr>
            <p:cNvSpPr txBox="1">
              <a:spLocks/>
            </p:cNvSpPr>
            <p:nvPr/>
          </p:nvSpPr>
          <p:spPr>
            <a:xfrm>
              <a:off x="3246693" y="3885208"/>
              <a:ext cx="1051034" cy="246221"/>
            </a:xfrm>
            <a:prstGeom prst="rect">
              <a:avLst/>
            </a:prstGeom>
            <a:noFill/>
          </p:spPr>
          <p:txBody>
            <a:bodyPr wrap="square">
              <a:spAutoFit/>
            </a:bodyPr>
            <a:lstStyle/>
            <a:p>
              <a:r>
                <a:rPr lang="en-US" sz="1000" b="1" i="0" cap="all" dirty="0">
                  <a:solidFill>
                    <a:srgbClr val="666666"/>
                  </a:solidFill>
                  <a:effectLst/>
                  <a:highlight>
                    <a:srgbClr val="F6F6F6"/>
                  </a:highlight>
                  <a:latin typeface="-apple-system"/>
                </a:rPr>
                <a:t>Description</a:t>
              </a:r>
              <a:endParaRPr lang="en-US" sz="1000" dirty="0"/>
            </a:p>
          </p:txBody>
        </p:sp>
        <p:sp>
          <p:nvSpPr>
            <p:cNvPr id="11" name="TextBox 10">
              <a:extLst>
                <a:ext uri="{FF2B5EF4-FFF2-40B4-BE49-F238E27FC236}">
                  <a16:creationId xmlns:a16="http://schemas.microsoft.com/office/drawing/2014/main" id="{84E35884-DCB2-F89E-3F22-A4EB567BE1FE}"/>
                </a:ext>
              </a:extLst>
            </p:cNvPr>
            <p:cNvSpPr txBox="1">
              <a:spLocks/>
            </p:cNvSpPr>
            <p:nvPr/>
          </p:nvSpPr>
          <p:spPr>
            <a:xfrm>
              <a:off x="9242629" y="3885208"/>
              <a:ext cx="2475700" cy="246221"/>
            </a:xfrm>
            <a:prstGeom prst="rect">
              <a:avLst/>
            </a:prstGeom>
            <a:noFill/>
          </p:spPr>
          <p:txBody>
            <a:bodyPr wrap="square">
              <a:spAutoFit/>
            </a:bodyPr>
            <a:lstStyle/>
            <a:p>
              <a:r>
                <a:rPr lang="en-US" sz="1000" b="1" i="0" cap="all" dirty="0">
                  <a:solidFill>
                    <a:srgbClr val="666666"/>
                  </a:solidFill>
                  <a:effectLst/>
                  <a:highlight>
                    <a:srgbClr val="F6F6F6"/>
                  </a:highlight>
                  <a:latin typeface="-apple-system"/>
                </a:rPr>
                <a:t>Last used drawing revision</a:t>
              </a:r>
              <a:endParaRPr lang="en-US" sz="1000" dirty="0"/>
            </a:p>
          </p:txBody>
        </p:sp>
        <p:pic>
          <p:nvPicPr>
            <p:cNvPr id="14" name="Picture 13">
              <a:extLst>
                <a:ext uri="{FF2B5EF4-FFF2-40B4-BE49-F238E27FC236}">
                  <a16:creationId xmlns:a16="http://schemas.microsoft.com/office/drawing/2014/main" id="{1F9CCA6B-5771-62E7-E840-4D7073E6CB7B}"/>
                </a:ext>
              </a:extLst>
            </p:cNvPr>
            <p:cNvPicPr>
              <a:picLocks noChangeAspect="1"/>
            </p:cNvPicPr>
            <p:nvPr/>
          </p:nvPicPr>
          <p:blipFill>
            <a:blip r:embed="rId3"/>
            <a:stretch>
              <a:fillRect/>
            </a:stretch>
          </p:blipFill>
          <p:spPr>
            <a:xfrm>
              <a:off x="9242629" y="4255321"/>
              <a:ext cx="2029108" cy="314369"/>
            </a:xfrm>
            <a:prstGeom prst="rect">
              <a:avLst/>
            </a:prstGeom>
          </p:spPr>
        </p:pic>
        <p:pic>
          <p:nvPicPr>
            <p:cNvPr id="16" name="Picture 15">
              <a:extLst>
                <a:ext uri="{FF2B5EF4-FFF2-40B4-BE49-F238E27FC236}">
                  <a16:creationId xmlns:a16="http://schemas.microsoft.com/office/drawing/2014/main" id="{C12068C9-0B73-CCCD-AD69-DCDD8586FEDF}"/>
                </a:ext>
              </a:extLst>
            </p:cNvPr>
            <p:cNvPicPr>
              <a:picLocks noChangeAspect="1"/>
            </p:cNvPicPr>
            <p:nvPr/>
          </p:nvPicPr>
          <p:blipFill>
            <a:blip r:embed="rId4"/>
            <a:stretch>
              <a:fillRect/>
            </a:stretch>
          </p:blipFill>
          <p:spPr>
            <a:xfrm>
              <a:off x="3246693" y="4131429"/>
              <a:ext cx="3505689" cy="914528"/>
            </a:xfrm>
            <a:prstGeom prst="rect">
              <a:avLst/>
            </a:prstGeom>
          </p:spPr>
        </p:pic>
        <p:pic>
          <p:nvPicPr>
            <p:cNvPr id="18" name="Picture 17">
              <a:extLst>
                <a:ext uri="{FF2B5EF4-FFF2-40B4-BE49-F238E27FC236}">
                  <a16:creationId xmlns:a16="http://schemas.microsoft.com/office/drawing/2014/main" id="{EF43935D-C3AF-2D0F-CB67-19DEC51172E1}"/>
                </a:ext>
              </a:extLst>
            </p:cNvPr>
            <p:cNvPicPr>
              <a:picLocks noChangeAspect="1"/>
            </p:cNvPicPr>
            <p:nvPr/>
          </p:nvPicPr>
          <p:blipFill>
            <a:blip r:embed="rId5"/>
            <a:stretch>
              <a:fillRect/>
            </a:stretch>
          </p:blipFill>
          <p:spPr>
            <a:xfrm>
              <a:off x="0" y="3557123"/>
              <a:ext cx="12192000" cy="204193"/>
            </a:xfrm>
            <a:prstGeom prst="rect">
              <a:avLst/>
            </a:prstGeom>
          </p:spPr>
        </p:pic>
        <p:sp>
          <p:nvSpPr>
            <p:cNvPr id="20" name="TextBox 19">
              <a:extLst>
                <a:ext uri="{FF2B5EF4-FFF2-40B4-BE49-F238E27FC236}">
                  <a16:creationId xmlns:a16="http://schemas.microsoft.com/office/drawing/2014/main" id="{3ECA39B4-EFE3-2A5A-66E6-B7E4731E5965}"/>
                </a:ext>
              </a:extLst>
            </p:cNvPr>
            <p:cNvSpPr txBox="1">
              <a:spLocks/>
            </p:cNvSpPr>
            <p:nvPr/>
          </p:nvSpPr>
          <p:spPr>
            <a:xfrm>
              <a:off x="0" y="3536108"/>
              <a:ext cx="1954924" cy="246221"/>
            </a:xfrm>
            <a:prstGeom prst="rect">
              <a:avLst/>
            </a:prstGeom>
            <a:noFill/>
          </p:spPr>
          <p:txBody>
            <a:bodyPr wrap="square">
              <a:spAutoFit/>
            </a:bodyPr>
            <a:lstStyle/>
            <a:p>
              <a:pPr algn="l"/>
              <a:r>
                <a:rPr lang="en-US" sz="1000" b="1" i="0" cap="all" dirty="0">
                  <a:solidFill>
                    <a:srgbClr val="FFFFFF"/>
                  </a:solidFill>
                  <a:effectLst/>
                  <a:highlight>
                    <a:srgbClr val="7B8188"/>
                  </a:highlight>
                  <a:latin typeface="-apple-system"/>
                </a:rPr>
                <a:t>Part Details by customer</a:t>
              </a:r>
            </a:p>
          </p:txBody>
        </p:sp>
      </p:grpSp>
      <p:sp>
        <p:nvSpPr>
          <p:cNvPr id="26" name="TextBox 25">
            <a:extLst>
              <a:ext uri="{FF2B5EF4-FFF2-40B4-BE49-F238E27FC236}">
                <a16:creationId xmlns:a16="http://schemas.microsoft.com/office/drawing/2014/main" id="{E61CFD64-3428-F6A6-2C17-2D4747883F99}"/>
              </a:ext>
            </a:extLst>
          </p:cNvPr>
          <p:cNvSpPr txBox="1"/>
          <p:nvPr/>
        </p:nvSpPr>
        <p:spPr>
          <a:xfrm>
            <a:off x="485861" y="913084"/>
            <a:ext cx="10159768" cy="1200329"/>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Move Description box &amp; Last used draw revision box</a:t>
            </a:r>
          </a:p>
          <a:p>
            <a:pPr marL="285750" marR="0" indent="-285750">
              <a:spcBef>
                <a:spcPts val="0"/>
              </a:spcBef>
              <a:spcAft>
                <a:spcPts val="0"/>
              </a:spcAft>
              <a:buFont typeface="Arial" panose="020B0604020202020204" pitchFamily="34" charset="0"/>
              <a:buChar char="•"/>
            </a:pPr>
            <a:r>
              <a:rPr lang="en-US" dirty="0">
                <a:latin typeface="Calibri" panose="020F0502020204030204" pitchFamily="34" charset="0"/>
                <a:ea typeface="Calibri" panose="020F0502020204030204" pitchFamily="34" charset="0"/>
              </a:rPr>
              <a:t>This will be located above “Part Prices” and laid out similar.</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At deployment current fields will be relocated but will by default not have customer identified. </a:t>
            </a:r>
          </a:p>
          <a:p>
            <a:pPr marL="285750" marR="0" indent="-285750">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rPr>
              <a:t>Will be the default description and revision used for all customers unless otherwise selected</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0300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ACB1-D0F8-497B-A912-A8E0FA8FDE89}"/>
              </a:ext>
            </a:extLst>
          </p:cNvPr>
          <p:cNvSpPr>
            <a:spLocks noGrp="1"/>
          </p:cNvSpPr>
          <p:nvPr>
            <p:ph type="title"/>
          </p:nvPr>
        </p:nvSpPr>
        <p:spPr/>
        <p:txBody>
          <a:bodyPr/>
          <a:lstStyle/>
          <a:p>
            <a:r>
              <a:rPr lang="en-US" dirty="0"/>
              <a:t>Revision Sheet</a:t>
            </a:r>
          </a:p>
        </p:txBody>
      </p:sp>
      <p:graphicFrame>
        <p:nvGraphicFramePr>
          <p:cNvPr id="8" name="Table 8">
            <a:extLst>
              <a:ext uri="{FF2B5EF4-FFF2-40B4-BE49-F238E27FC236}">
                <a16:creationId xmlns:a16="http://schemas.microsoft.com/office/drawing/2014/main" id="{319645FD-1A04-4255-902B-288DFCBB3116}"/>
              </a:ext>
            </a:extLst>
          </p:cNvPr>
          <p:cNvGraphicFramePr>
            <a:graphicFrameLocks noGrp="1"/>
          </p:cNvGraphicFramePr>
          <p:nvPr>
            <p:ph idx="1"/>
            <p:extLst>
              <p:ext uri="{D42A27DB-BD31-4B8C-83A1-F6EECF244321}">
                <p14:modId xmlns:p14="http://schemas.microsoft.com/office/powerpoint/2010/main" val="1400422964"/>
              </p:ext>
            </p:extLst>
          </p:nvPr>
        </p:nvGraphicFramePr>
        <p:xfrm>
          <a:off x="592138" y="914400"/>
          <a:ext cx="10972800" cy="7416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949481246"/>
                    </a:ext>
                  </a:extLst>
                </a:gridCol>
                <a:gridCol w="2194560">
                  <a:extLst>
                    <a:ext uri="{9D8B030D-6E8A-4147-A177-3AD203B41FA5}">
                      <a16:colId xmlns:a16="http://schemas.microsoft.com/office/drawing/2014/main" val="3286471308"/>
                    </a:ext>
                  </a:extLst>
                </a:gridCol>
                <a:gridCol w="2194560">
                  <a:extLst>
                    <a:ext uri="{9D8B030D-6E8A-4147-A177-3AD203B41FA5}">
                      <a16:colId xmlns:a16="http://schemas.microsoft.com/office/drawing/2014/main" val="4157819851"/>
                    </a:ext>
                  </a:extLst>
                </a:gridCol>
                <a:gridCol w="2194560">
                  <a:extLst>
                    <a:ext uri="{9D8B030D-6E8A-4147-A177-3AD203B41FA5}">
                      <a16:colId xmlns:a16="http://schemas.microsoft.com/office/drawing/2014/main" val="2930934889"/>
                    </a:ext>
                  </a:extLst>
                </a:gridCol>
                <a:gridCol w="2194560">
                  <a:extLst>
                    <a:ext uri="{9D8B030D-6E8A-4147-A177-3AD203B41FA5}">
                      <a16:colId xmlns:a16="http://schemas.microsoft.com/office/drawing/2014/main" val="3334311260"/>
                    </a:ext>
                  </a:extLst>
                </a:gridCol>
              </a:tblGrid>
              <a:tr h="370840">
                <a:tc>
                  <a:txBody>
                    <a:bodyPr/>
                    <a:lstStyle/>
                    <a:p>
                      <a:pPr marL="0" marR="0" algn="ctr">
                        <a:spcBef>
                          <a:spcPts val="0"/>
                        </a:spcBef>
                        <a:spcAft>
                          <a:spcPts val="0"/>
                        </a:spcAft>
                        <a:tabLst>
                          <a:tab pos="-457200" algn="l"/>
                          <a:tab pos="0" algn="l"/>
                        </a:tabLst>
                      </a:pPr>
                      <a:r>
                        <a:rPr lang="en-US" sz="1200" cap="small" dirty="0">
                          <a:effectLst/>
                          <a:latin typeface="Arial" panose="020B0604020202020204" pitchFamily="34" charset="0"/>
                          <a:ea typeface="MS Mincho" panose="02020609040205080304" pitchFamily="49" charset="-128"/>
                          <a:cs typeface="Times New Roman" panose="02020603050405020304" pitchFamily="18" charset="0"/>
                        </a:rPr>
                        <a:t>REV</a:t>
                      </a: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6">
                        <a:lumMod val="40000"/>
                        <a:lumOff val="60000"/>
                      </a:schemeClr>
                    </a:solidFill>
                  </a:tcPr>
                </a:tc>
                <a:tc>
                  <a:txBody>
                    <a:bodyPr/>
                    <a:lstStyle/>
                    <a:p>
                      <a:pPr marL="0" marR="0" algn="ctr">
                        <a:spcBef>
                          <a:spcPts val="0"/>
                        </a:spcBef>
                        <a:spcAft>
                          <a:spcPts val="0"/>
                        </a:spcAft>
                        <a:tabLst>
                          <a:tab pos="-457200" algn="l"/>
                          <a:tab pos="0" algn="l"/>
                        </a:tabLst>
                      </a:pPr>
                      <a:r>
                        <a:rPr lang="en-US" sz="1200" cap="small">
                          <a:effectLst/>
                          <a:latin typeface="Arial" panose="020B0604020202020204" pitchFamily="34" charset="0"/>
                          <a:ea typeface="MS Mincho" panose="02020609040205080304" pitchFamily="49" charset="-128"/>
                          <a:cs typeface="Times New Roman" panose="02020603050405020304" pitchFamily="18" charset="0"/>
                        </a:rPr>
                        <a:t>Description of Change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6">
                        <a:lumMod val="40000"/>
                        <a:lumOff val="60000"/>
                      </a:schemeClr>
                    </a:solidFill>
                  </a:tcPr>
                </a:tc>
                <a:tc>
                  <a:txBody>
                    <a:bodyPr/>
                    <a:lstStyle/>
                    <a:p>
                      <a:pPr marL="0" marR="0" algn="ctr">
                        <a:spcBef>
                          <a:spcPts val="0"/>
                        </a:spcBef>
                        <a:spcAft>
                          <a:spcPts val="0"/>
                        </a:spcAft>
                        <a:tabLst>
                          <a:tab pos="-457200" algn="l"/>
                          <a:tab pos="0" algn="l"/>
                        </a:tabLst>
                      </a:pPr>
                      <a:r>
                        <a:rPr lang="en-US" sz="1200" cap="small">
                          <a:effectLst/>
                          <a:latin typeface="Arial" panose="020B0604020202020204" pitchFamily="34" charset="0"/>
                          <a:ea typeface="MS Mincho" panose="02020609040205080304" pitchFamily="49" charset="-128"/>
                          <a:cs typeface="Times New Roman" panose="02020603050405020304" pitchFamily="18" charset="0"/>
                        </a:rPr>
                        <a:t>Authorized by</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6">
                        <a:lumMod val="40000"/>
                        <a:lumOff val="60000"/>
                      </a:schemeClr>
                    </a:solidFill>
                  </a:tcPr>
                </a:tc>
                <a:tc>
                  <a:txBody>
                    <a:bodyPr/>
                    <a:lstStyle/>
                    <a:p>
                      <a:pPr marL="0" marR="0" algn="ctr">
                        <a:spcBef>
                          <a:spcPts val="0"/>
                        </a:spcBef>
                        <a:spcAft>
                          <a:spcPts val="0"/>
                        </a:spcAft>
                        <a:tabLst>
                          <a:tab pos="-457200" algn="l"/>
                          <a:tab pos="0" algn="l"/>
                        </a:tabLst>
                      </a:pPr>
                      <a:r>
                        <a:rPr lang="en-US" sz="1200" cap="small">
                          <a:effectLst/>
                          <a:latin typeface="Arial" panose="020B0604020202020204" pitchFamily="34" charset="0"/>
                          <a:ea typeface="MS Mincho" panose="02020609040205080304" pitchFamily="49" charset="-128"/>
                          <a:cs typeface="Times New Roman" panose="02020603050405020304" pitchFamily="18" charset="0"/>
                        </a:rPr>
                        <a:t>Authorization Date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6">
                        <a:lumMod val="40000"/>
                        <a:lumOff val="60000"/>
                      </a:schemeClr>
                    </a:solidFill>
                  </a:tcPr>
                </a:tc>
                <a:tc>
                  <a:txBody>
                    <a:bodyPr/>
                    <a:lstStyle/>
                    <a:p>
                      <a:pPr marL="0" marR="0" algn="ctr">
                        <a:spcBef>
                          <a:spcPts val="0"/>
                        </a:spcBef>
                        <a:spcAft>
                          <a:spcPts val="0"/>
                        </a:spcAft>
                        <a:tabLst>
                          <a:tab pos="-457200" algn="l"/>
                          <a:tab pos="0" algn="l"/>
                        </a:tabLst>
                      </a:pPr>
                      <a:r>
                        <a:rPr lang="en-US" sz="1200" cap="small" dirty="0">
                          <a:effectLst/>
                          <a:latin typeface="Arial" panose="020B0604020202020204" pitchFamily="34" charset="0"/>
                          <a:ea typeface="MS Mincho" panose="02020609040205080304" pitchFamily="49" charset="-128"/>
                          <a:cs typeface="Times New Roman" panose="02020603050405020304" pitchFamily="18" charset="0"/>
                        </a:rPr>
                        <a:t>  Implementation Date</a:t>
                      </a: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1674566036"/>
                  </a:ext>
                </a:extLst>
              </a:tr>
              <a:tr h="370840">
                <a:tc>
                  <a:txBody>
                    <a:bodyPr/>
                    <a:lstStyle/>
                    <a:p>
                      <a:pPr algn="ctr"/>
                      <a:endParaRPr lang="en-US" sz="1200" dirty="0"/>
                    </a:p>
                  </a:txBody>
                  <a:tcPr>
                    <a:solidFill>
                      <a:schemeClr val="accent6">
                        <a:lumMod val="20000"/>
                        <a:lumOff val="80000"/>
                      </a:schemeClr>
                    </a:solidFill>
                  </a:tcPr>
                </a:tc>
                <a:tc>
                  <a:txBody>
                    <a:bodyPr/>
                    <a:lstStyle/>
                    <a:p>
                      <a:pPr algn="ctr"/>
                      <a:endParaRPr lang="en-US" sz="1200" dirty="0"/>
                    </a:p>
                  </a:txBody>
                  <a:tcPr>
                    <a:solidFill>
                      <a:schemeClr val="accent6">
                        <a:lumMod val="20000"/>
                        <a:lumOff val="80000"/>
                      </a:schemeClr>
                    </a:solidFill>
                  </a:tcPr>
                </a:tc>
                <a:tc>
                  <a:txBody>
                    <a:bodyPr/>
                    <a:lstStyle/>
                    <a:p>
                      <a:pPr algn="ctr"/>
                      <a:endParaRPr lang="en-US" sz="1200" dirty="0"/>
                    </a:p>
                  </a:txBody>
                  <a:tcPr>
                    <a:solidFill>
                      <a:schemeClr val="accent6">
                        <a:lumMod val="20000"/>
                        <a:lumOff val="80000"/>
                      </a:schemeClr>
                    </a:solidFill>
                  </a:tcPr>
                </a:tc>
                <a:tc>
                  <a:txBody>
                    <a:bodyPr/>
                    <a:lstStyle/>
                    <a:p>
                      <a:pPr algn="ctr"/>
                      <a:endParaRPr lang="en-US" sz="1200" dirty="0"/>
                    </a:p>
                  </a:txBody>
                  <a:tcPr>
                    <a:solidFill>
                      <a:schemeClr val="accent6">
                        <a:lumMod val="20000"/>
                        <a:lumOff val="80000"/>
                      </a:schemeClr>
                    </a:solidFill>
                  </a:tcPr>
                </a:tc>
                <a:tc>
                  <a:txBody>
                    <a:bodyPr/>
                    <a:lstStyle/>
                    <a:p>
                      <a:pPr algn="ctr"/>
                      <a:endParaRPr lang="en-US" sz="1200" dirty="0"/>
                    </a:p>
                  </a:txBody>
                  <a:tcPr>
                    <a:solidFill>
                      <a:schemeClr val="accent6">
                        <a:lumMod val="20000"/>
                        <a:lumOff val="80000"/>
                      </a:schemeClr>
                    </a:solidFill>
                  </a:tcPr>
                </a:tc>
                <a:extLst>
                  <a:ext uri="{0D108BD9-81ED-4DB2-BD59-A6C34878D82A}">
                    <a16:rowId xmlns:a16="http://schemas.microsoft.com/office/drawing/2014/main" val="1566510651"/>
                  </a:ext>
                </a:extLst>
              </a:tr>
            </a:tbl>
          </a:graphicData>
        </a:graphic>
      </p:graphicFrame>
    </p:spTree>
    <p:extLst>
      <p:ext uri="{BB962C8B-B14F-4D97-AF65-F5344CB8AC3E}">
        <p14:creationId xmlns:p14="http://schemas.microsoft.com/office/powerpoint/2010/main" val="3280522558"/>
      </p:ext>
    </p:extLst>
  </p:cSld>
  <p:clrMapOvr>
    <a:masterClrMapping/>
  </p:clrMapOvr>
</p:sld>
</file>

<file path=ppt/theme/theme1.xml><?xml version="1.0" encoding="utf-8"?>
<a:theme xmlns:a="http://schemas.openxmlformats.org/drawingml/2006/main" name="Valenc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Times New Roman"/>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alence" id="{C66B5A42-26D1-4F21-A767-E9A8CAC2BE6E}" vid="{7D6EAA77-87CB-4200-B0F5-EA66E2FD7548}"/>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Times New Roman"/>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ST ALC 2016 Template" id="{11764F68-0CFC-D042-A24A-60925CB63C83}" vid="{588CF2AE-84E7-784A-B780-EC9A6BB6A4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FA5A218854E343B93FE3B8C6FD0590" ma:contentTypeVersion="13" ma:contentTypeDescription="Create a new document." ma:contentTypeScope="" ma:versionID="92256f49ee9637670019078c12f9efc0">
  <xsd:schema xmlns:xsd="http://www.w3.org/2001/XMLSchema" xmlns:xs="http://www.w3.org/2001/XMLSchema" xmlns:p="http://schemas.microsoft.com/office/2006/metadata/properties" xmlns:ns3="0038dec8-64a4-4881-a851-99be034b911d" xmlns:ns4="9752ee6d-69da-41c9-9033-bec4a85de68b" targetNamespace="http://schemas.microsoft.com/office/2006/metadata/properties" ma:root="true" ma:fieldsID="a6372cbf99641ad92717d147c0f2e949" ns3:_="" ns4:_="">
    <xsd:import namespace="0038dec8-64a4-4881-a851-99be034b911d"/>
    <xsd:import namespace="9752ee6d-69da-41c9-9033-bec4a85de68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38dec8-64a4-4881-a851-99be034b91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52ee6d-69da-41c9-9033-bec4a85de68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9C97EE-C0F5-43F7-8F95-F28A04BAF083}">
  <ds:schemaRefs>
    <ds:schemaRef ds:uri="9752ee6d-69da-41c9-9033-bec4a85de68b"/>
    <ds:schemaRef ds:uri="http://purl.org/dc/terms/"/>
    <ds:schemaRef ds:uri="http://purl.org/dc/dcmitype/"/>
    <ds:schemaRef ds:uri="http://schemas.microsoft.com/office/2006/documentManagement/types"/>
    <ds:schemaRef ds:uri="0038dec8-64a4-4881-a851-99be034b911d"/>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2287817-23AE-4AB9-9BC4-540357CE2BFC}">
  <ds:schemaRefs>
    <ds:schemaRef ds:uri="http://schemas.microsoft.com/sharepoint/v3/contenttype/forms"/>
  </ds:schemaRefs>
</ds:datastoreItem>
</file>

<file path=customXml/itemProps3.xml><?xml version="1.0" encoding="utf-8"?>
<ds:datastoreItem xmlns:ds="http://schemas.openxmlformats.org/officeDocument/2006/customXml" ds:itemID="{05266E1C-168E-4CB0-BAB4-6062E2B115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38dec8-64a4-4881-a851-99be034b911d"/>
    <ds:schemaRef ds:uri="9752ee6d-69da-41c9-9033-bec4a85de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Valence</Template>
  <TotalTime>6643</TotalTime>
  <Words>136</Words>
  <Application>Microsoft Office PowerPoint</Application>
  <PresentationFormat>Widescreen</PresentationFormat>
  <Paragraphs>19</Paragraphs>
  <Slides>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Adobe Garamond Pro</vt:lpstr>
      <vt:lpstr>-apple-system</vt:lpstr>
      <vt:lpstr>Arial</vt:lpstr>
      <vt:lpstr>Calibri</vt:lpstr>
      <vt:lpstr>Cambria</vt:lpstr>
      <vt:lpstr>Courier New</vt:lpstr>
      <vt:lpstr>Garamond</vt:lpstr>
      <vt:lpstr>Univers LT Std 55</vt:lpstr>
      <vt:lpstr>Valence</vt:lpstr>
      <vt:lpstr>Default Design</vt:lpstr>
      <vt:lpstr>PowerPoint Presentation</vt:lpstr>
      <vt:lpstr>PowerPoint Presentation</vt:lpstr>
      <vt:lpstr>Revision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Simone Murphy Fickenworth</dc:creator>
  <cp:lastModifiedBy>Jennifer Carpenter-McTyer</cp:lastModifiedBy>
  <cp:revision>98</cp:revision>
  <cp:lastPrinted>2019-03-12T15:01:24Z</cp:lastPrinted>
  <dcterms:created xsi:type="dcterms:W3CDTF">2017-03-02T17:32:19Z</dcterms:created>
  <dcterms:modified xsi:type="dcterms:W3CDTF">2024-04-22T19:20:26Z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0x01010006FA5A218854E343B93FE3B8C6FD0590</vt:lpwstr>
  </property>
</Properties>
</file>