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53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25-06-2024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nikanta0496/Manikanta.git"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39252" y="2457923"/>
            <a:ext cx="8450729" cy="509114"/>
          </a:xfrm>
          <a:prstGeom prst="rect">
            <a:avLst/>
          </a:prstGeom>
        </p:spPr>
        <p:txBody>
          <a:bodyPr vert="horz" wrap="square" lIns="0" tIns="16510" rIns="0" bIns="0" rtlCol="0">
            <a:spAutoFit/>
          </a:bodyPr>
          <a:lstStyle/>
          <a:p>
            <a:pPr marL="3213735">
              <a:lnSpc>
                <a:spcPct val="100000"/>
              </a:lnSpc>
              <a:spcBef>
                <a:spcPts val="130"/>
              </a:spcBef>
            </a:pPr>
            <a:r>
              <a:rPr lang="en-US" spc="15"/>
              <a:t>GANALA MANIKANTA</a:t>
            </a:r>
            <a:endParaRPr lang="en-IN" spc="15" dirty="0"/>
          </a:p>
        </p:txBody>
      </p:sp>
      <p:sp>
        <p:nvSpPr>
          <p:cNvPr id="8" name="object 8"/>
          <p:cNvSpPr txBox="1"/>
          <p:nvPr/>
        </p:nvSpPr>
        <p:spPr>
          <a:xfrm>
            <a:off x="6400800" y="3237922"/>
            <a:ext cx="243227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828675" y="1809456"/>
            <a:ext cx="7525251" cy="2308324"/>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2AB-61F9-DAD5-DCD2-BFD353556A46}"/>
              </a:ext>
            </a:extLst>
          </p:cNvPr>
          <p:cNvSpPr>
            <a:spLocks noGrp="1"/>
          </p:cNvSpPr>
          <p:nvPr>
            <p:ph type="title"/>
          </p:nvPr>
        </p:nvSpPr>
        <p:spPr/>
        <p:txBody>
          <a:bodyPr/>
          <a:lstStyle/>
          <a:p>
            <a:r>
              <a:rPr lang="en-IN" dirty="0"/>
              <a:t>Project Link</a:t>
            </a:r>
            <a:endParaRPr lang="en-US" dirty="0"/>
          </a:p>
        </p:txBody>
      </p:sp>
      <p:sp>
        <p:nvSpPr>
          <p:cNvPr id="3" name="Text Placeholder 2">
            <a:extLst>
              <a:ext uri="{FF2B5EF4-FFF2-40B4-BE49-F238E27FC236}">
                <a16:creationId xmlns:a16="http://schemas.microsoft.com/office/drawing/2014/main" id="{52444072-F338-1964-F13D-FF88C4C97453}"/>
              </a:ext>
            </a:extLst>
          </p:cNvPr>
          <p:cNvSpPr>
            <a:spLocks noGrp="1"/>
          </p:cNvSpPr>
          <p:nvPr>
            <p:ph type="body" idx="1"/>
          </p:nvPr>
        </p:nvSpPr>
        <p:spPr>
          <a:xfrm>
            <a:off x="3505200" y="3290500"/>
            <a:ext cx="10972800" cy="276999"/>
          </a:xfrm>
        </p:spPr>
        <p:txBody>
          <a:bodyPr/>
          <a:lstStyle/>
          <a:p>
            <a:r>
              <a:rPr lang="en-US" dirty="0">
                <a:hlinkClick r:id="rId2"/>
              </a:rPr>
              <a:t>https://github.com/Manikanta0496/Manikanta.git</a:t>
            </a:r>
            <a:endParaRPr lang="en-US" dirty="0"/>
          </a:p>
        </p:txBody>
      </p:sp>
    </p:spTree>
    <p:extLst>
      <p:ext uri="{BB962C8B-B14F-4D97-AF65-F5344CB8AC3E}">
        <p14:creationId xmlns:p14="http://schemas.microsoft.com/office/powerpoint/2010/main" val="27986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119993" y="3977546"/>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3429000" y="3992813"/>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841</Words>
  <Application>Microsoft Office PowerPoint</Application>
  <PresentationFormat>Widescreen</PresentationFormat>
  <Paragraphs>77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GANALA MANIKANTA</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KOTA HARIKA SESHA MANI</dc:title>
  <dc:creator>veeradurga rednam</dc:creator>
  <cp:lastModifiedBy>919985614779</cp:lastModifiedBy>
  <cp:revision>8</cp:revision>
  <dcterms:created xsi:type="dcterms:W3CDTF">2024-06-03T05:48:59Z</dcterms:created>
  <dcterms:modified xsi:type="dcterms:W3CDTF">2024-06-25T04:29:22Z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