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Quattrocento Sans" panose="020B05020500000200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VcZ5Tkw7ByX6/QHM1UbCmMrb4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24726"/>
              </a:buClr>
              <a:buSzPts val="2800"/>
              <a:buNone/>
              <a:defRPr sz="2800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0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" name="Google Shape;25;p11"/>
          <p:cNvSpPr txBox="1"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24726"/>
              </a:buClr>
              <a:buSzPts val="4800"/>
              <a:buFont typeface="Quattrocento Sans"/>
              <a:buNone/>
              <a:defRPr sz="4800">
                <a:solidFill>
                  <a:srgbClr val="D247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2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2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3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4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dirty="0"/>
              <a:t>Online Plant Nursery Project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168997" y="1494503"/>
            <a:ext cx="1143754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 8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| React</a:t>
            </a:r>
            <a:endParaRPr sz="20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▪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SpringBoot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| MYSQL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Maven </a:t>
            </a:r>
            <a:endParaRPr sz="20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168997" y="1494503"/>
            <a:ext cx="11437545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Create an Application for Online Plant Nursery Application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should be able to view the list of Plants , Seeds , Planters.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should be able to buy order desired plants, seeds, planters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Admin should be able to perform below operations: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1.Plants Management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2.Seeds Management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3.Planters Management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4.Customer Management</a:t>
            </a:r>
            <a:endParaRPr sz="20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Plan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322906" y="1611238"/>
            <a:ext cx="1163672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Design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  <a:p>
            <a:pPr marL="80645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Generate the skeleton as per class design provided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TDD approach</a:t>
            </a:r>
            <a:endParaRPr/>
          </a:p>
          <a:p>
            <a:pPr marL="80645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 test cases for each module</a:t>
            </a:r>
            <a:endParaRPr/>
          </a:p>
          <a:p>
            <a:pPr marL="80645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Write Failing Test cases</a:t>
            </a:r>
            <a:endParaRPr/>
          </a:p>
          <a:p>
            <a:pPr marL="80645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Convert the Test Cases in GREEN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 the case study in incremental manner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b="1" dirty="0"/>
              <a:t>Modules :</a:t>
            </a:r>
            <a:r>
              <a:rPr lang="en-US" dirty="0"/>
              <a:t>Online Plant Nursery Project</a:t>
            </a:r>
            <a:endParaRPr b="1" dirty="0"/>
          </a:p>
        </p:txBody>
      </p:sp>
      <p:sp>
        <p:nvSpPr>
          <p:cNvPr id="129" name="Google Shape;129;p5"/>
          <p:cNvSpPr/>
          <p:nvPr/>
        </p:nvSpPr>
        <p:spPr>
          <a:xfrm>
            <a:off x="1208069" y="1846554"/>
            <a:ext cx="2076703" cy="1962143"/>
          </a:xfrm>
          <a:custGeom>
            <a:avLst/>
            <a:gdLst/>
            <a:ahLst/>
            <a:cxnLst/>
            <a:rect l="l" t="t" r="r" b="b"/>
            <a:pathLst>
              <a:path w="3314252" h="3131423" extrusionOk="0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Login Module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4406668" y="1846554"/>
            <a:ext cx="2076703" cy="1962143"/>
          </a:xfrm>
          <a:custGeom>
            <a:avLst/>
            <a:gdLst/>
            <a:ahLst/>
            <a:cxnLst/>
            <a:rect l="l" t="t" r="r" b="b"/>
            <a:pathLst>
              <a:path w="3314252" h="3131423" extrusionOk="0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Module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7509651" y="1846553"/>
            <a:ext cx="2076703" cy="1962143"/>
          </a:xfrm>
          <a:custGeom>
            <a:avLst/>
            <a:gdLst/>
            <a:ahLst/>
            <a:cxnLst/>
            <a:rect l="l" t="t" r="r" b="b"/>
            <a:pathLst>
              <a:path w="3314252" h="3131423" extrusionOk="0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Plants Management Module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208069" y="4311516"/>
            <a:ext cx="2076703" cy="1962143"/>
          </a:xfrm>
          <a:custGeom>
            <a:avLst/>
            <a:gdLst/>
            <a:ahLst/>
            <a:cxnLst/>
            <a:rect l="l" t="t" r="r" b="b"/>
            <a:pathLst>
              <a:path w="3314252" h="3131423" extrusionOk="0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Seeds Management Module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4142848" y="4311515"/>
            <a:ext cx="2076703" cy="1962143"/>
          </a:xfrm>
          <a:custGeom>
            <a:avLst/>
            <a:gdLst/>
            <a:ahLst/>
            <a:cxnLst/>
            <a:rect l="l" t="t" r="r" b="b"/>
            <a:pathLst>
              <a:path w="3314252" h="3131423" extrusionOk="0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Planters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Management Module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7358222" y="4358848"/>
            <a:ext cx="2076703" cy="1962143"/>
          </a:xfrm>
          <a:custGeom>
            <a:avLst/>
            <a:gdLst/>
            <a:ahLst/>
            <a:cxnLst/>
            <a:rect l="l" t="t" r="r" b="b"/>
            <a:pathLst>
              <a:path w="3314252" h="3131423" extrusionOk="0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OrderBooking Management module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b="1"/>
              <a:t>Class Design </a:t>
            </a:r>
            <a:r>
              <a:rPr lang="en-US" sz="1800" b="1"/>
              <a:t>[POJO Classes]</a:t>
            </a:r>
            <a:endParaRPr b="1"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5095" y="1557196"/>
            <a:ext cx="8401050" cy="567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b="1"/>
              <a:t>Class Design </a:t>
            </a:r>
            <a:r>
              <a:rPr lang="en-US" sz="1800" b="1"/>
              <a:t>[Service Interface]</a:t>
            </a:r>
            <a:endParaRPr sz="1800"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1111" y="1610097"/>
            <a:ext cx="8210550" cy="5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b="1"/>
              <a:t>Class Design </a:t>
            </a:r>
            <a:r>
              <a:rPr lang="en-US" sz="1800" b="1"/>
              <a:t>[Repository]</a:t>
            </a:r>
            <a:endParaRPr sz="1800"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647" y="1447472"/>
            <a:ext cx="9820275" cy="515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Noto Sans Symbols</vt:lpstr>
      <vt:lpstr>Quattrocento Sans</vt:lpstr>
      <vt:lpstr>Arial</vt:lpstr>
      <vt:lpstr>Calibri</vt:lpstr>
      <vt:lpstr>WelcomeDoc</vt:lpstr>
      <vt:lpstr>Online Plant Nursery Project</vt:lpstr>
      <vt:lpstr>Technologies</vt:lpstr>
      <vt:lpstr>Problem Statement</vt:lpstr>
      <vt:lpstr>Plan</vt:lpstr>
      <vt:lpstr>Modules :Online Plant Nursery Project</vt:lpstr>
      <vt:lpstr>Class Design [POJO Classes]</vt:lpstr>
      <vt:lpstr>Class Design [Service Interface]</vt:lpstr>
      <vt:lpstr>Class Design [Repository]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Project</dc:title>
  <dc:creator>Lenovo</dc:creator>
  <cp:lastModifiedBy>Ram kumar</cp:lastModifiedBy>
  <cp:revision>1</cp:revision>
  <dcterms:created xsi:type="dcterms:W3CDTF">2021-08-06T15:02:30Z</dcterms:created>
  <dcterms:modified xsi:type="dcterms:W3CDTF">2024-04-30T04:11:47Z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