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3BC6B-2D36-555D-25D4-5E129D6194F8}" v="2" dt="2022-05-06T09:48:40.849"/>
    <p1510:client id="{3FD786D1-D728-4405-A359-D9BDE268119A}" v="114" dt="2021-03-21T06:17:1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 S" userId="7e9e771f-91d7-42eb-b02e-eb445612c4bf" providerId="ADAL" clId="{3FD786D1-D728-4405-A359-D9BDE268119A}"/>
    <pc:docChg chg="undo custSel addSld delSld modSld">
      <pc:chgData name="Srijith  S" userId="7e9e771f-91d7-42eb-b02e-eb445612c4bf" providerId="ADAL" clId="{3FD786D1-D728-4405-A359-D9BDE268119A}" dt="2021-03-21T06:12:06.756" v="3764" actId="1076"/>
      <pc:docMkLst>
        <pc:docMk/>
      </pc:docMkLst>
      <pc:sldChg chg="addSp modSp mod">
        <pc:chgData name="Srijith  S" userId="7e9e771f-91d7-42eb-b02e-eb445612c4bf" providerId="ADAL" clId="{3FD786D1-D728-4405-A359-D9BDE268119A}" dt="2021-03-21T06:12:06.756" v="3764" actId="1076"/>
        <pc:sldMkLst>
          <pc:docMk/>
          <pc:sldMk cId="3575650590" sldId="256"/>
        </pc:sldMkLst>
        <pc:spChg chg="add mod">
          <ac:chgData name="Srijith  S" userId="7e9e771f-91d7-42eb-b02e-eb445612c4bf" providerId="ADAL" clId="{3FD786D1-D728-4405-A359-D9BDE268119A}" dt="2021-03-21T06:12:06.756" v="3764" actId="1076"/>
          <ac:spMkLst>
            <pc:docMk/>
            <pc:sldMk cId="3575650590" sldId="256"/>
            <ac:spMk id="4" creationId="{D05D5C96-2CF0-4275-8706-CD73C8B8D196}"/>
          </ac:spMkLst>
        </pc:spChg>
      </pc:sldChg>
      <pc:sldChg chg="modSp add del mod">
        <pc:chgData name="Srijith  S" userId="7e9e771f-91d7-42eb-b02e-eb445612c4bf" providerId="ADAL" clId="{3FD786D1-D728-4405-A359-D9BDE268119A}" dt="2021-03-11T05:23:20.768" v="2" actId="47"/>
        <pc:sldMkLst>
          <pc:docMk/>
          <pc:sldMk cId="697324564" sldId="257"/>
        </pc:sldMkLst>
        <pc:spChg chg="mod">
          <ac:chgData name="Srijith  S" userId="7e9e771f-91d7-42eb-b02e-eb445612c4bf" providerId="ADAL" clId="{3FD786D1-D728-4405-A359-D9BDE268119A}" dt="2021-03-11T05:23:14.539" v="1" actId="27636"/>
          <ac:spMkLst>
            <pc:docMk/>
            <pc:sldMk cId="697324564" sldId="257"/>
            <ac:spMk id="2" creationId="{2513B26F-CA1E-4D96-BB4C-2AD456C1882A}"/>
          </ac:spMkLst>
        </pc:spChg>
      </pc:sldChg>
      <pc:sldChg chg="addSp modSp add mod">
        <pc:chgData name="Srijith  S" userId="7e9e771f-91d7-42eb-b02e-eb445612c4bf" providerId="ADAL" clId="{3FD786D1-D728-4405-A359-D9BDE268119A}" dt="2021-03-20T09:00:09.966" v="2194" actId="255"/>
        <pc:sldMkLst>
          <pc:docMk/>
          <pc:sldMk cId="2349716108" sldId="257"/>
        </pc:sldMkLst>
        <pc:spChg chg="add mod">
          <ac:chgData name="Srijith  S" userId="7e9e771f-91d7-42eb-b02e-eb445612c4bf" providerId="ADAL" clId="{3FD786D1-D728-4405-A359-D9BDE268119A}" dt="2021-03-20T08:59:57.527" v="2193" actId="255"/>
          <ac:spMkLst>
            <pc:docMk/>
            <pc:sldMk cId="2349716108" sldId="257"/>
            <ac:spMk id="2" creationId="{D342E500-CB59-478C-8561-2EB7CFDCEB90}"/>
          </ac:spMkLst>
        </pc:spChg>
        <pc:spChg chg="add mod">
          <ac:chgData name="Srijith  S" userId="7e9e771f-91d7-42eb-b02e-eb445612c4bf" providerId="ADAL" clId="{3FD786D1-D728-4405-A359-D9BDE268119A}" dt="2021-03-20T09:00:09.966" v="2194" actId="255"/>
          <ac:spMkLst>
            <pc:docMk/>
            <pc:sldMk cId="2349716108" sldId="257"/>
            <ac:spMk id="3" creationId="{A34DF2C2-F256-4F17-BC9C-3B6987AC26B5}"/>
          </ac:spMkLst>
        </pc:spChg>
      </pc:sldChg>
      <pc:sldChg chg="addSp delSp modSp add del mod">
        <pc:chgData name="Srijith  S" userId="7e9e771f-91d7-42eb-b02e-eb445612c4bf" providerId="ADAL" clId="{3FD786D1-D728-4405-A359-D9BDE268119A}" dt="2021-03-20T05:24:38.941" v="496" actId="47"/>
        <pc:sldMkLst>
          <pc:docMk/>
          <pc:sldMk cId="1015911871" sldId="258"/>
        </pc:sldMkLst>
        <pc:spChg chg="mod">
          <ac:chgData name="Srijith  S" userId="7e9e771f-91d7-42eb-b02e-eb445612c4bf" providerId="ADAL" clId="{3FD786D1-D728-4405-A359-D9BDE268119A}" dt="2021-03-11T05:35:20.272" v="322" actId="14100"/>
          <ac:spMkLst>
            <pc:docMk/>
            <pc:sldMk cId="1015911871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11T05:35:22.999" v="323" actId="478"/>
          <ac:spMkLst>
            <pc:docMk/>
            <pc:sldMk cId="1015911871" sldId="258"/>
            <ac:spMk id="3" creationId="{A34DF2C2-F256-4F17-BC9C-3B6987AC26B5}"/>
          </ac:spMkLst>
        </pc:spChg>
        <pc:graphicFrameChg chg="add mod modGraphic">
          <ac:chgData name="Srijith  S" userId="7e9e771f-91d7-42eb-b02e-eb445612c4bf" providerId="ADAL" clId="{3FD786D1-D728-4405-A359-D9BDE268119A}" dt="2021-03-11T05:51:38.212" v="455" actId="14734"/>
          <ac:graphicFrameMkLst>
            <pc:docMk/>
            <pc:sldMk cId="1015911871" sldId="258"/>
            <ac:graphicFrameMk id="4" creationId="{86F1AD12-CEBA-4285-9D13-8C2E9FB4367C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5:41:13.726" v="1030" actId="14100"/>
        <pc:sldMkLst>
          <pc:docMk/>
          <pc:sldMk cId="1251355849" sldId="258"/>
        </pc:sldMkLst>
        <pc:spChg chg="mod">
          <ac:chgData name="Srijith  S" userId="7e9e771f-91d7-42eb-b02e-eb445612c4bf" providerId="ADAL" clId="{3FD786D1-D728-4405-A359-D9BDE268119A}" dt="2021-03-20T05:40:49.243" v="1021" actId="255"/>
          <ac:spMkLst>
            <pc:docMk/>
            <pc:sldMk cId="1251355849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5:05.721" v="498" actId="478"/>
          <ac:spMkLst>
            <pc:docMk/>
            <pc:sldMk cId="1251355849" sldId="258"/>
            <ac:spMk id="3" creationId="{A34DF2C2-F256-4F17-BC9C-3B6987AC26B5}"/>
          </ac:spMkLst>
        </pc:spChg>
        <pc:spChg chg="add del mod">
          <ac:chgData name="Srijith  S" userId="7e9e771f-91d7-42eb-b02e-eb445612c4bf" providerId="ADAL" clId="{3FD786D1-D728-4405-A359-D9BDE268119A}" dt="2021-03-20T05:35:46.169" v="933" actId="478"/>
          <ac:spMkLst>
            <pc:docMk/>
            <pc:sldMk cId="1251355849" sldId="258"/>
            <ac:spMk id="4" creationId="{724B9B2E-8747-4ACC-A233-FE87501810A9}"/>
          </ac:spMkLst>
        </pc:spChg>
        <pc:spChg chg="add del mod">
          <ac:chgData name="Srijith  S" userId="7e9e771f-91d7-42eb-b02e-eb445612c4bf" providerId="ADAL" clId="{3FD786D1-D728-4405-A359-D9BDE268119A}" dt="2021-03-20T05:27:14.268" v="560" actId="478"/>
          <ac:spMkLst>
            <pc:docMk/>
            <pc:sldMk cId="1251355849" sldId="258"/>
            <ac:spMk id="5" creationId="{1E30842F-A740-4E20-8AD9-720F1CD0AF04}"/>
          </ac:spMkLst>
        </pc:spChg>
        <pc:graphicFrameChg chg="add mod modGraphic">
          <ac:chgData name="Srijith  S" userId="7e9e771f-91d7-42eb-b02e-eb445612c4bf" providerId="ADAL" clId="{3FD786D1-D728-4405-A359-D9BDE268119A}" dt="2021-03-20T05:41:13.726" v="1030" actId="14100"/>
          <ac:graphicFrameMkLst>
            <pc:docMk/>
            <pc:sldMk cId="1251355849" sldId="258"/>
            <ac:graphicFrameMk id="6" creationId="{863AC836-8918-48B3-80E1-09035144BD1B}"/>
          </ac:graphicFrameMkLst>
        </pc:graphicFrameChg>
      </pc:sldChg>
      <pc:sldChg chg="addSp delSp modSp add del mod">
        <pc:chgData name="Srijith  S" userId="7e9e771f-91d7-42eb-b02e-eb445612c4bf" providerId="ADAL" clId="{3FD786D1-D728-4405-A359-D9BDE268119A}" dt="2021-03-20T06:33:11.612" v="1841" actId="47"/>
        <pc:sldMkLst>
          <pc:docMk/>
          <pc:sldMk cId="858646783" sldId="259"/>
        </pc:sldMkLst>
        <pc:spChg chg="del">
          <ac:chgData name="Srijith  S" userId="7e9e771f-91d7-42eb-b02e-eb445612c4bf" providerId="ADAL" clId="{3FD786D1-D728-4405-A359-D9BDE268119A}" dt="2021-03-20T05:28:05.537" v="616" actId="478"/>
          <ac:spMkLst>
            <pc:docMk/>
            <pc:sldMk cId="858646783" sldId="259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6:51.130" v="559" actId="478"/>
          <ac:spMkLst>
            <pc:docMk/>
            <pc:sldMk cId="858646783" sldId="259"/>
            <ac:spMk id="4" creationId="{724B9B2E-8747-4ACC-A233-FE87501810A9}"/>
          </ac:spMkLst>
        </pc:spChg>
        <pc:spChg chg="del">
          <ac:chgData name="Srijith  S" userId="7e9e771f-91d7-42eb-b02e-eb445612c4bf" providerId="ADAL" clId="{3FD786D1-D728-4405-A359-D9BDE268119A}" dt="2021-03-20T05:29:24.311" v="625" actId="478"/>
          <ac:spMkLst>
            <pc:docMk/>
            <pc:sldMk cId="858646783" sldId="259"/>
            <ac:spMk id="5" creationId="{1E30842F-A740-4E20-8AD9-720F1CD0AF04}"/>
          </ac:spMkLst>
        </pc:spChg>
        <pc:spChg chg="add del mod">
          <ac:chgData name="Srijith  S" userId="7e9e771f-91d7-42eb-b02e-eb445612c4bf" providerId="ADAL" clId="{3FD786D1-D728-4405-A359-D9BDE268119A}" dt="2021-03-20T05:29:26.224" v="626" actId="478"/>
          <ac:spMkLst>
            <pc:docMk/>
            <pc:sldMk cId="858646783" sldId="259"/>
            <ac:spMk id="6" creationId="{CBF9BEED-0BDA-4EB9-97B4-DE24F645E420}"/>
          </ac:spMkLst>
        </pc:spChg>
        <pc:spChg chg="add mod">
          <ac:chgData name="Srijith  S" userId="7e9e771f-91d7-42eb-b02e-eb445612c4bf" providerId="ADAL" clId="{3FD786D1-D728-4405-A359-D9BDE268119A}" dt="2021-03-20T06:19:31.707" v="1484" actId="14100"/>
          <ac:spMkLst>
            <pc:docMk/>
            <pc:sldMk cId="858646783" sldId="259"/>
            <ac:spMk id="7" creationId="{B9F5C493-C84A-400B-999B-B7C64C00C659}"/>
          </ac:spMkLst>
        </pc:spChg>
        <pc:spChg chg="add del mod">
          <ac:chgData name="Srijith  S" userId="7e9e771f-91d7-42eb-b02e-eb445612c4bf" providerId="ADAL" clId="{3FD786D1-D728-4405-A359-D9BDE268119A}" dt="2021-03-20T05:45:16.548" v="1097" actId="478"/>
          <ac:spMkLst>
            <pc:docMk/>
            <pc:sldMk cId="858646783" sldId="259"/>
            <ac:spMk id="8" creationId="{7EA89252-501E-4D03-9945-9480692CC87A}"/>
          </ac:spMkLst>
        </pc:spChg>
        <pc:spChg chg="add mod">
          <ac:chgData name="Srijith  S" userId="7e9e771f-91d7-42eb-b02e-eb445612c4bf" providerId="ADAL" clId="{3FD786D1-D728-4405-A359-D9BDE268119A}" dt="2021-03-20T05:52:19.071" v="1210" actId="20577"/>
          <ac:spMkLst>
            <pc:docMk/>
            <pc:sldMk cId="858646783" sldId="259"/>
            <ac:spMk id="9" creationId="{34F4B007-A039-427D-81F8-44C1B03018BD}"/>
          </ac:spMkLst>
        </pc:spChg>
        <pc:spChg chg="add mod">
          <ac:chgData name="Srijith  S" userId="7e9e771f-91d7-42eb-b02e-eb445612c4bf" providerId="ADAL" clId="{3FD786D1-D728-4405-A359-D9BDE268119A}" dt="2021-03-20T05:48:22.034" v="1129" actId="14100"/>
          <ac:spMkLst>
            <pc:docMk/>
            <pc:sldMk cId="858646783" sldId="259"/>
            <ac:spMk id="10" creationId="{EDF1ED72-0D78-45FD-8029-67AADE0C433D}"/>
          </ac:spMkLst>
        </pc:spChg>
        <pc:spChg chg="add mod">
          <ac:chgData name="Srijith  S" userId="7e9e771f-91d7-42eb-b02e-eb445612c4bf" providerId="ADAL" clId="{3FD786D1-D728-4405-A359-D9BDE268119A}" dt="2021-03-20T05:46:57.391" v="1114" actId="1076"/>
          <ac:spMkLst>
            <pc:docMk/>
            <pc:sldMk cId="858646783" sldId="259"/>
            <ac:spMk id="11" creationId="{4F47C1A3-C28C-4382-8650-7D752B0299B9}"/>
          </ac:spMkLst>
        </pc:spChg>
        <pc:spChg chg="add del mod">
          <ac:chgData name="Srijith  S" userId="7e9e771f-91d7-42eb-b02e-eb445612c4bf" providerId="ADAL" clId="{3FD786D1-D728-4405-A359-D9BDE268119A}" dt="2021-03-20T05:46:40.636" v="1107" actId="478"/>
          <ac:spMkLst>
            <pc:docMk/>
            <pc:sldMk cId="858646783" sldId="259"/>
            <ac:spMk id="12" creationId="{5A211A43-7B23-49A7-A55D-93A307D729A0}"/>
          </ac:spMkLst>
        </pc:spChg>
        <pc:spChg chg="add mod">
          <ac:chgData name="Srijith  S" userId="7e9e771f-91d7-42eb-b02e-eb445612c4bf" providerId="ADAL" clId="{3FD786D1-D728-4405-A359-D9BDE268119A}" dt="2021-03-20T05:46:49.376" v="1111" actId="1076"/>
          <ac:spMkLst>
            <pc:docMk/>
            <pc:sldMk cId="858646783" sldId="259"/>
            <ac:spMk id="13" creationId="{9585E425-DCB7-4504-9B58-9FA2093A7F45}"/>
          </ac:spMkLst>
        </pc:spChg>
        <pc:spChg chg="add mod">
          <ac:chgData name="Srijith  S" userId="7e9e771f-91d7-42eb-b02e-eb445612c4bf" providerId="ADAL" clId="{3FD786D1-D728-4405-A359-D9BDE268119A}" dt="2021-03-20T05:48:25.843" v="1130" actId="14100"/>
          <ac:spMkLst>
            <pc:docMk/>
            <pc:sldMk cId="858646783" sldId="259"/>
            <ac:spMk id="14" creationId="{8148876C-6AD9-4194-AD0B-71E3D2ED0B06}"/>
          </ac:spMkLst>
        </pc:spChg>
        <pc:spChg chg="add mod">
          <ac:chgData name="Srijith  S" userId="7e9e771f-91d7-42eb-b02e-eb445612c4bf" providerId="ADAL" clId="{3FD786D1-D728-4405-A359-D9BDE268119A}" dt="2021-03-20T05:48:34.985" v="1133" actId="1036"/>
          <ac:spMkLst>
            <pc:docMk/>
            <pc:sldMk cId="858646783" sldId="259"/>
            <ac:spMk id="15" creationId="{60349ADB-D954-49CE-BB2D-251492C2D986}"/>
          </ac:spMkLst>
        </pc:spChg>
        <pc:spChg chg="add mod">
          <ac:chgData name="Srijith  S" userId="7e9e771f-91d7-42eb-b02e-eb445612c4bf" providerId="ADAL" clId="{3FD786D1-D728-4405-A359-D9BDE268119A}" dt="2021-03-20T05:47:56.913" v="1122" actId="1076"/>
          <ac:spMkLst>
            <pc:docMk/>
            <pc:sldMk cId="858646783" sldId="259"/>
            <ac:spMk id="16" creationId="{23838511-1105-45D9-B448-E8AA32AE75C6}"/>
          </ac:spMkLst>
        </pc:spChg>
        <pc:spChg chg="add mod">
          <ac:chgData name="Srijith  S" userId="7e9e771f-91d7-42eb-b02e-eb445612c4bf" providerId="ADAL" clId="{3FD786D1-D728-4405-A359-D9BDE268119A}" dt="2021-03-20T05:48:00.799" v="1123"/>
          <ac:spMkLst>
            <pc:docMk/>
            <pc:sldMk cId="858646783" sldId="259"/>
            <ac:spMk id="17" creationId="{A338A35C-6F37-4CBF-86DB-A1C1986F3511}"/>
          </ac:spMkLst>
        </pc:spChg>
        <pc:spChg chg="add mod">
          <ac:chgData name="Srijith  S" userId="7e9e771f-91d7-42eb-b02e-eb445612c4bf" providerId="ADAL" clId="{3FD786D1-D728-4405-A359-D9BDE268119A}" dt="2021-03-20T06:20:07.392" v="1530" actId="1076"/>
          <ac:spMkLst>
            <pc:docMk/>
            <pc:sldMk cId="858646783" sldId="259"/>
            <ac:spMk id="18" creationId="{1CF8BA8C-AA39-4877-85E8-232EB17662DD}"/>
          </ac:spMkLst>
        </pc:spChg>
        <pc:spChg chg="add del mod">
          <ac:chgData name="Srijith  S" userId="7e9e771f-91d7-42eb-b02e-eb445612c4bf" providerId="ADAL" clId="{3FD786D1-D728-4405-A359-D9BDE268119A}" dt="2021-03-20T05:49:31.857" v="1160"/>
          <ac:spMkLst>
            <pc:docMk/>
            <pc:sldMk cId="858646783" sldId="259"/>
            <ac:spMk id="19" creationId="{4130AE00-2788-4F87-9D14-A4767CB3700D}"/>
          </ac:spMkLst>
        </pc:spChg>
        <pc:spChg chg="add mod">
          <ac:chgData name="Srijith  S" userId="7e9e771f-91d7-42eb-b02e-eb445612c4bf" providerId="ADAL" clId="{3FD786D1-D728-4405-A359-D9BDE268119A}" dt="2021-03-20T05:50:08.329" v="1176" actId="20577"/>
          <ac:spMkLst>
            <pc:docMk/>
            <pc:sldMk cId="858646783" sldId="259"/>
            <ac:spMk id="20" creationId="{7BEC4732-180B-4D82-A50C-8EFCC49A5F3D}"/>
          </ac:spMkLst>
        </pc:spChg>
        <pc:spChg chg="add mod">
          <ac:chgData name="Srijith  S" userId="7e9e771f-91d7-42eb-b02e-eb445612c4bf" providerId="ADAL" clId="{3FD786D1-D728-4405-A359-D9BDE268119A}" dt="2021-03-20T05:50:17.867" v="1178" actId="1076"/>
          <ac:spMkLst>
            <pc:docMk/>
            <pc:sldMk cId="858646783" sldId="259"/>
            <ac:spMk id="21" creationId="{7B4BFB34-F3B3-4EF4-B5D6-0F4A3F703449}"/>
          </ac:spMkLst>
        </pc:spChg>
        <pc:spChg chg="add mod">
          <ac:chgData name="Srijith  S" userId="7e9e771f-91d7-42eb-b02e-eb445612c4bf" providerId="ADAL" clId="{3FD786D1-D728-4405-A359-D9BDE268119A}" dt="2021-03-20T05:50:34.446" v="1196" actId="20577"/>
          <ac:spMkLst>
            <pc:docMk/>
            <pc:sldMk cId="858646783" sldId="259"/>
            <ac:spMk id="22" creationId="{42E7B086-9D16-41A9-B526-4CAD398DBA8C}"/>
          </ac:spMkLst>
        </pc:spChg>
        <pc:spChg chg="add mod">
          <ac:chgData name="Srijith  S" userId="7e9e771f-91d7-42eb-b02e-eb445612c4bf" providerId="ADAL" clId="{3FD786D1-D728-4405-A359-D9BDE268119A}" dt="2021-03-20T05:52:50.996" v="1230" actId="20577"/>
          <ac:spMkLst>
            <pc:docMk/>
            <pc:sldMk cId="858646783" sldId="259"/>
            <ac:spMk id="23" creationId="{B6FC2E12-E1DB-4EA2-B671-2535D24414A5}"/>
          </ac:spMkLst>
        </pc:spChg>
        <pc:spChg chg="add mod">
          <ac:chgData name="Srijith  S" userId="7e9e771f-91d7-42eb-b02e-eb445612c4bf" providerId="ADAL" clId="{3FD786D1-D728-4405-A359-D9BDE268119A}" dt="2021-03-20T05:53:17.457" v="1233" actId="1076"/>
          <ac:spMkLst>
            <pc:docMk/>
            <pc:sldMk cId="858646783" sldId="259"/>
            <ac:spMk id="24" creationId="{8F1A88C6-7A27-4506-810F-D1E7C0D0C398}"/>
          </ac:spMkLst>
        </pc:spChg>
        <pc:spChg chg="add mod">
          <ac:chgData name="Srijith  S" userId="7e9e771f-91d7-42eb-b02e-eb445612c4bf" providerId="ADAL" clId="{3FD786D1-D728-4405-A359-D9BDE268119A}" dt="2021-03-20T05:53:30.629" v="1248" actId="20577"/>
          <ac:spMkLst>
            <pc:docMk/>
            <pc:sldMk cId="858646783" sldId="259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6:20:15.115" v="1532" actId="1076"/>
          <ac:spMkLst>
            <pc:docMk/>
            <pc:sldMk cId="858646783" sldId="259"/>
            <ac:spMk id="26" creationId="{E952BFDA-6AAF-48ED-952A-55B19587D483}"/>
          </ac:spMkLst>
        </pc:spChg>
        <pc:spChg chg="add mod">
          <ac:chgData name="Srijith  S" userId="7e9e771f-91d7-42eb-b02e-eb445612c4bf" providerId="ADAL" clId="{3FD786D1-D728-4405-A359-D9BDE268119A}" dt="2021-03-20T06:20:25.375" v="1549" actId="20577"/>
          <ac:spMkLst>
            <pc:docMk/>
            <pc:sldMk cId="858646783" sldId="259"/>
            <ac:spMk id="27" creationId="{258D2BAD-3969-4293-A43E-A456B2FC7628}"/>
          </ac:spMkLst>
        </pc:spChg>
        <pc:graphicFrameChg chg="add del mod modGraphic">
          <ac:chgData name="Srijith  S" userId="7e9e771f-91d7-42eb-b02e-eb445612c4bf" providerId="ADAL" clId="{3FD786D1-D728-4405-A359-D9BDE268119A}" dt="2021-03-20T05:40:10.308" v="1018" actId="478"/>
          <ac:graphicFrameMkLst>
            <pc:docMk/>
            <pc:sldMk cId="858646783" sldId="259"/>
            <ac:graphicFrameMk id="3" creationId="{4346517B-43CE-47DA-A96B-8FCE5B5619F9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8:58:47.603" v="2165" actId="14100"/>
        <pc:sldMkLst>
          <pc:docMk/>
          <pc:sldMk cId="1840165994" sldId="260"/>
        </pc:sldMkLst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8" creationId="{1CF8BA8C-AA39-4877-85E8-232EB17662D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9" creationId="{F8CDCD01-38EF-4144-A1F9-4DE0940144E3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7" creationId="{ED1EA83A-AD51-4048-AA53-4AA230C36FF7}"/>
          </ac:spMkLst>
        </pc:spChg>
        <pc:spChg chg="add mod or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9" creationId="{DFAF2D20-CD19-465A-A7F0-A50C71C23EE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1" creationId="{34CFBC54-0716-437A-BF13-ECC57078639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2" creationId="{CCD15F3C-011D-4DE1-80B6-ED6B2ABC2A5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5" creationId="{74F0E80A-B945-4C3B-B0A9-4AE65EA9D3B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7" creationId="{99E2B464-B588-4808-BF46-D8DB23431AE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9" creationId="{3EF1C339-221C-4E97-BFA2-4A1BF2FA38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1" creationId="{E38F2F63-1D21-4B22-B4BF-5198896F2C7E}"/>
          </ac:spMkLst>
        </pc:spChg>
        <pc:spChg chg="add del mod">
          <ac:chgData name="Srijith  S" userId="7e9e771f-91d7-42eb-b02e-eb445612c4bf" providerId="ADAL" clId="{3FD786D1-D728-4405-A359-D9BDE268119A}" dt="2021-03-20T06:05:53.471" v="1375" actId="478"/>
          <ac:spMkLst>
            <pc:docMk/>
            <pc:sldMk cId="1840165994" sldId="260"/>
            <ac:spMk id="42" creationId="{DCDC2E16-9B23-4C10-BA8C-0B7AC8B7AC0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4" creationId="{CEC5912D-CDB3-4104-9E22-E70C881E266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9" creationId="{BA51DE71-F389-414D-8E62-2E1B4235550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1" creationId="{4588615E-5B81-431E-A77E-87C070FA9C5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3" creationId="{5A854FE5-DE0D-47AC-9BFB-5ABD6530C0C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6" creationId="{E898BE0A-080F-418A-8A7A-A18AEE7F4DE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7" creationId="{F5D069EF-1DEC-47CA-95E9-F9A3157FA0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64" creationId="{04301D43-031F-44B3-9A02-F28D423B8D92}"/>
          </ac:spMkLst>
        </pc:spChg>
        <pc:spChg chg="add del mod">
          <ac:chgData name="Srijith  S" userId="7e9e771f-91d7-42eb-b02e-eb445612c4bf" providerId="ADAL" clId="{3FD786D1-D728-4405-A359-D9BDE268119A}" dt="2021-03-20T05:58:06.537" v="1281" actId="478"/>
          <ac:spMkLst>
            <pc:docMk/>
            <pc:sldMk cId="1840165994" sldId="260"/>
            <ac:spMk id="65" creationId="{C9D24C83-A553-4283-BE87-9EFB6E35FEA1}"/>
          </ac:spMkLst>
        </pc:spChg>
        <pc:spChg chg="add del mod">
          <ac:chgData name="Srijith  S" userId="7e9e771f-91d7-42eb-b02e-eb445612c4bf" providerId="ADAL" clId="{3FD786D1-D728-4405-A359-D9BDE268119A}" dt="2021-03-20T05:56:39.067" v="1258" actId="478"/>
          <ac:spMkLst>
            <pc:docMk/>
            <pc:sldMk cId="1840165994" sldId="260"/>
            <ac:spMk id="67" creationId="{52E19838-BB4C-4B82-B3B8-52B07420F446}"/>
          </ac:spMkLst>
        </pc:spChg>
        <pc:spChg chg="add del mod">
          <ac:chgData name="Srijith  S" userId="7e9e771f-91d7-42eb-b02e-eb445612c4bf" providerId="ADAL" clId="{3FD786D1-D728-4405-A359-D9BDE268119A}" dt="2021-03-20T05:56:21.278" v="1255" actId="478"/>
          <ac:spMkLst>
            <pc:docMk/>
            <pc:sldMk cId="1840165994" sldId="260"/>
            <ac:spMk id="69" creationId="{F01685D6-12B3-45F8-B629-11A003FEE5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74" creationId="{14F60933-1AF1-4881-A8DF-AC3659678381}"/>
          </ac:spMkLst>
        </pc:spChg>
        <pc:spChg chg="add mod">
          <ac:chgData name="Srijith  S" userId="7e9e771f-91d7-42eb-b02e-eb445612c4bf" providerId="ADAL" clId="{3FD786D1-D728-4405-A359-D9BDE268119A}" dt="2021-03-20T08:56:00.428" v="2131" actId="14100"/>
          <ac:spMkLst>
            <pc:docMk/>
            <pc:sldMk cId="1840165994" sldId="260"/>
            <ac:spMk id="75" creationId="{CE39D745-C90C-4BEA-823E-7AA30D03EE0F}"/>
          </ac:spMkLst>
        </pc:spChg>
        <pc:spChg chg="add mod">
          <ac:chgData name="Srijith  S" userId="7e9e771f-91d7-42eb-b02e-eb445612c4bf" providerId="ADAL" clId="{3FD786D1-D728-4405-A359-D9BDE268119A}" dt="2021-03-20T08:55:42.394" v="2130" actId="1076"/>
          <ac:spMkLst>
            <pc:docMk/>
            <pc:sldMk cId="1840165994" sldId="260"/>
            <ac:spMk id="76" creationId="{FC6AE366-B310-4A9D-B381-3C781CFDCA5A}"/>
          </ac:spMkLst>
        </pc:spChg>
        <pc:spChg chg="add mod">
          <ac:chgData name="Srijith  S" userId="7e9e771f-91d7-42eb-b02e-eb445612c4bf" providerId="ADAL" clId="{3FD786D1-D728-4405-A359-D9BDE268119A}" dt="2021-03-20T08:56:02.911" v="2133" actId="1035"/>
          <ac:spMkLst>
            <pc:docMk/>
            <pc:sldMk cId="1840165994" sldId="260"/>
            <ac:spMk id="77" creationId="{63E610FB-613F-412F-860A-957F81889D8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0" creationId="{98310653-0398-4BA0-B2CC-FC69CC761A5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3" creationId="{B2AE8862-92F6-4A16-8D41-0ADF3183491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5" creationId="{6516FBD9-6349-46B8-8D13-C234FBB4247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6" creationId="{03CAC832-9DDA-4859-85E0-80E0F5CBA7F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2" creationId="{93A192D5-B9D3-47DF-89C3-5CC97F46A9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4" creationId="{72F63259-D41E-4794-B073-A42A2551703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5" creationId="{26545948-6665-4800-804D-3D9A4F96A82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6" creationId="{595C349A-7B4D-48C7-982D-D3438BE1627A}"/>
          </ac:spMkLst>
        </pc:spChg>
        <pc:spChg chg="add del mod">
          <ac:chgData name="Srijith  S" userId="7e9e771f-91d7-42eb-b02e-eb445612c4bf" providerId="ADAL" clId="{3FD786D1-D728-4405-A359-D9BDE268119A}" dt="2021-03-20T06:09:00.693" v="1444" actId="478"/>
          <ac:spMkLst>
            <pc:docMk/>
            <pc:sldMk cId="1840165994" sldId="260"/>
            <ac:spMk id="97" creationId="{F80F8376-F9CA-4414-BC2F-A5BEAA6E266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8" creationId="{A039E3B3-6BAE-432C-9DE5-B9A716BAB9D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9" creationId="{FC1EE892-AF95-499E-B4FB-A5D7B72D7C6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0" creationId="{0D2A71F7-1E6F-4D3B-8B10-ADA8661F90B5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1" creationId="{318C19FE-6171-47AE-95FB-4E6B30A77DC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3" creationId="{A31D848B-E3E8-4890-84E3-A40D55F587B2}"/>
          </ac:spMkLst>
        </pc:spChg>
        <pc:spChg chg="add mod">
          <ac:chgData name="Srijith  S" userId="7e9e771f-91d7-42eb-b02e-eb445612c4bf" providerId="ADAL" clId="{3FD786D1-D728-4405-A359-D9BDE268119A}" dt="2021-03-20T08:56:50.431" v="2137" actId="14100"/>
          <ac:spMkLst>
            <pc:docMk/>
            <pc:sldMk cId="1840165994" sldId="260"/>
            <ac:spMk id="110" creationId="{C1B6CB83-D294-41EE-82DF-D71C20FA772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1" creationId="{39ED449D-19A9-49D7-827F-37D86A63045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2" creationId="{796094FF-047B-4EF3-AAFF-9D7D896EDA1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3" creationId="{6DCC8AF6-5479-4C68-8DA2-343FEC789A4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4" creationId="{C0361224-6CED-40BA-821D-35950C8AF17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5" creationId="{19DE4513-C894-426C-92F9-3F4BCA7EC3D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6" creationId="{F831FE3A-90BF-4F8B-9C53-C4AF19F142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7" creationId="{4AD23C91-FCFF-4F1B-B7D6-B87C177A1EDE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8" creationId="{F9087B6E-9061-4F3A-8643-06951B24D768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9" creationId="{AB24603F-1695-4525-83FB-DE7737869F7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0" creationId="{52467F0E-1897-473A-8430-07F26C98763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1" creationId="{D24F3E84-409F-4462-B579-CC0E0462403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2" creationId="{94C28950-E871-45BE-8F0D-2633F2F7DE8B}"/>
          </ac:spMkLst>
        </pc:spChg>
        <pc:spChg chg="add del mod">
          <ac:chgData name="Srijith  S" userId="7e9e771f-91d7-42eb-b02e-eb445612c4bf" providerId="ADAL" clId="{3FD786D1-D728-4405-A359-D9BDE268119A}" dt="2021-03-20T06:26:28.506" v="1644" actId="478"/>
          <ac:spMkLst>
            <pc:docMk/>
            <pc:sldMk cId="1840165994" sldId="260"/>
            <ac:spMk id="123" creationId="{16CDF2C6-65BC-46C7-8761-5C561C09B902}"/>
          </ac:spMkLst>
        </pc:spChg>
        <pc:spChg chg="add mod">
          <ac:chgData name="Srijith  S" userId="7e9e771f-91d7-42eb-b02e-eb445612c4bf" providerId="ADAL" clId="{3FD786D1-D728-4405-A359-D9BDE268119A}" dt="2021-03-20T08:56:38.250" v="2136" actId="1076"/>
          <ac:spMkLst>
            <pc:docMk/>
            <pc:sldMk cId="1840165994" sldId="260"/>
            <ac:spMk id="124" creationId="{FBB13D37-B8D3-4396-806A-7D65D7DFA3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5" creationId="{D9B57B9E-C78A-42D0-AAD6-2A30A01FDF8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6" creationId="{A6CFFB98-2A54-4918-B88C-5A0A48038EE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7" creationId="{685C89EF-D70E-4E71-AA79-215ACB2DBE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8" creationId="{3E161544-268E-45D8-9ED8-C3ACB94DE25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9" creationId="{EDE310E0-F8CF-4615-9C9F-EA84C78C14B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0" creationId="{0C0663B2-499C-4468-B05D-9BD19E637D56}"/>
          </ac:spMkLst>
        </pc:spChg>
        <pc:spChg chg="add mod">
          <ac:chgData name="Srijith  S" userId="7e9e771f-91d7-42eb-b02e-eb445612c4bf" providerId="ADAL" clId="{3FD786D1-D728-4405-A359-D9BDE268119A}" dt="2021-03-20T06:31:45.919" v="1784" actId="20577"/>
          <ac:spMkLst>
            <pc:docMk/>
            <pc:sldMk cId="1840165994" sldId="260"/>
            <ac:spMk id="131" creationId="{18D46F9D-8014-422F-9980-83E8F3BC727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6" creationId="{395613F0-2A21-448C-A660-4651165D0B5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44" creationId="{4730F254-3A0A-44A2-A558-FD4E31D9734F}"/>
          </ac:spMkLst>
        </pc:spChg>
        <pc:picChg chg="add mod">
          <ac:chgData name="Srijith  S" userId="7e9e771f-91d7-42eb-b02e-eb445612c4bf" providerId="ADAL" clId="{3FD786D1-D728-4405-A359-D9BDE268119A}" dt="2021-03-20T08:58:37.356" v="2163" actId="14100"/>
          <ac:picMkLst>
            <pc:docMk/>
            <pc:sldMk cId="1840165994" sldId="260"/>
            <ac:picMk id="3" creationId="{CDD5FE46-043C-43E5-A6CE-DC85DA27B5AC}"/>
          </ac:picMkLst>
        </pc:picChg>
        <pc:picChg chg="add mod">
          <ac:chgData name="Srijith  S" userId="7e9e771f-91d7-42eb-b02e-eb445612c4bf" providerId="ADAL" clId="{3FD786D1-D728-4405-A359-D9BDE268119A}" dt="2021-03-20T08:57:59.175" v="2160" actId="1038"/>
          <ac:picMkLst>
            <pc:docMk/>
            <pc:sldMk cId="1840165994" sldId="260"/>
            <ac:picMk id="28" creationId="{CACF8AA5-3B52-4961-B3BE-D088CD3BBE89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30" creationId="{FFFD9A1C-B5C3-4D88-8552-67F2D18B5AE2}"/>
          </ac:picMkLst>
        </pc:picChg>
        <pc:picChg chg="add mod">
          <ac:chgData name="Srijith  S" userId="7e9e771f-91d7-42eb-b02e-eb445612c4bf" providerId="ADAL" clId="{3FD786D1-D728-4405-A359-D9BDE268119A}" dt="2021-03-20T08:58:29.978" v="2161" actId="14100"/>
          <ac:picMkLst>
            <pc:docMk/>
            <pc:sldMk cId="1840165994" sldId="260"/>
            <ac:picMk id="34" creationId="{6783DF52-2093-4A6B-8776-524E5EDAD04E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38" creationId="{9C84AB2F-940D-4B59-BBE6-FE98488E2F70}"/>
          </ac:picMkLst>
        </pc:picChg>
        <pc:picChg chg="add del mod">
          <ac:chgData name="Srijith  S" userId="7e9e771f-91d7-42eb-b02e-eb445612c4bf" providerId="ADAL" clId="{3FD786D1-D728-4405-A359-D9BDE268119A}" dt="2021-03-20T06:05:27.267" v="1374" actId="478"/>
          <ac:picMkLst>
            <pc:docMk/>
            <pc:sldMk cId="1840165994" sldId="260"/>
            <ac:picMk id="40" creationId="{290FBF65-B318-4A9C-9503-E32F80FB487A}"/>
          </ac:picMkLst>
        </pc:picChg>
        <pc:picChg chg="add del mod">
          <ac:chgData name="Srijith  S" userId="7e9e771f-91d7-42eb-b02e-eb445612c4bf" providerId="ADAL" clId="{3FD786D1-D728-4405-A359-D9BDE268119A}" dt="2021-03-20T06:06:58.720" v="1380" actId="478"/>
          <ac:picMkLst>
            <pc:docMk/>
            <pc:sldMk cId="1840165994" sldId="260"/>
            <ac:picMk id="45" creationId="{3B187B54-BED1-4DBA-ABE5-5D09720D5AF2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48" creationId="{48B241D7-588C-4A64-AF84-37FAA528A7BA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0" creationId="{2F147BD7-1277-4B85-8FEB-E7F96030A984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2" creationId="{BB76A824-3374-44FF-960B-FCC85AB41B80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55" creationId="{30234C84-F487-4D90-B76A-1A06D656607F}"/>
          </ac:picMkLst>
        </pc:picChg>
        <pc:picChg chg="add del mod">
          <ac:chgData name="Srijith  S" userId="7e9e771f-91d7-42eb-b02e-eb445612c4bf" providerId="ADAL" clId="{3FD786D1-D728-4405-A359-D9BDE268119A}" dt="2021-03-20T05:56:43.074" v="1259" actId="478"/>
          <ac:picMkLst>
            <pc:docMk/>
            <pc:sldMk cId="1840165994" sldId="260"/>
            <ac:picMk id="66" creationId="{2D1728D9-E425-463D-844D-214E2D29B7F6}"/>
          </ac:picMkLst>
        </pc:picChg>
        <pc:picChg chg="add del mod">
          <ac:chgData name="Srijith  S" userId="7e9e771f-91d7-42eb-b02e-eb445612c4bf" providerId="ADAL" clId="{3FD786D1-D728-4405-A359-D9BDE268119A}" dt="2021-03-20T05:56:39.067" v="1258" actId="478"/>
          <ac:picMkLst>
            <pc:docMk/>
            <pc:sldMk cId="1840165994" sldId="260"/>
            <ac:picMk id="68" creationId="{BEF10BB5-C0CF-473C-BB43-80408A6DC2FB}"/>
          </ac:picMkLst>
        </pc:picChg>
        <pc:picChg chg="add del mod">
          <ac:chgData name="Srijith  S" userId="7e9e771f-91d7-42eb-b02e-eb445612c4bf" providerId="ADAL" clId="{3FD786D1-D728-4405-A359-D9BDE268119A}" dt="2021-03-20T05:56:21.278" v="1255" actId="478"/>
          <ac:picMkLst>
            <pc:docMk/>
            <pc:sldMk cId="1840165994" sldId="260"/>
            <ac:picMk id="70" creationId="{037D0E25-EF5F-4E9A-838A-537BD1CD3C19}"/>
          </ac:picMkLst>
        </pc:picChg>
        <pc:picChg chg="add mod">
          <ac:chgData name="Srijith  S" userId="7e9e771f-91d7-42eb-b02e-eb445612c4bf" providerId="ADAL" clId="{3FD786D1-D728-4405-A359-D9BDE268119A}" dt="2021-03-20T08:58:44.665" v="2164" actId="14100"/>
          <ac:picMkLst>
            <pc:docMk/>
            <pc:sldMk cId="1840165994" sldId="260"/>
            <ac:picMk id="79" creationId="{9A706316-8247-480B-94B1-3F8660992202}"/>
          </ac:picMkLst>
        </pc:picChg>
        <pc:picChg chg="add mod">
          <ac:chgData name="Srijith  S" userId="7e9e771f-91d7-42eb-b02e-eb445612c4bf" providerId="ADAL" clId="{3FD786D1-D728-4405-A359-D9BDE268119A}" dt="2021-03-20T08:58:47.603" v="2165" actId="14100"/>
          <ac:picMkLst>
            <pc:docMk/>
            <pc:sldMk cId="1840165994" sldId="260"/>
            <ac:picMk id="81" creationId="{B2CA368E-99D7-4C36-AB9D-77FC177B1B56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2" creationId="{6FE4F61B-BF16-40DA-B1FD-774050E56B80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4" creationId="{11746249-E0D6-40D7-9B8E-35209EE9FF58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91" creationId="{B5B3F6F2-DFDD-4854-84F8-FD6A2693E037}"/>
          </ac:picMkLst>
        </pc:picChg>
        <pc:picChg chg="add mod">
          <ac:chgData name="Srijith  S" userId="7e9e771f-91d7-42eb-b02e-eb445612c4bf" providerId="ADAL" clId="{3FD786D1-D728-4405-A359-D9BDE268119A}" dt="2021-03-20T08:58:34.484" v="2162" actId="14100"/>
          <ac:picMkLst>
            <pc:docMk/>
            <pc:sldMk cId="1840165994" sldId="260"/>
            <ac:picMk id="102" creationId="{F5B5EF08-4DA0-405A-8C3C-F107C0176EDF}"/>
          </ac:picMkLst>
        </pc:picChg>
        <pc:picChg chg="add del mod">
          <ac:chgData name="Srijith  S" userId="7e9e771f-91d7-42eb-b02e-eb445612c4bf" providerId="ADAL" clId="{3FD786D1-D728-4405-A359-D9BDE268119A}" dt="2021-03-20T08:37:09.559" v="1867" actId="478"/>
          <ac:picMkLst>
            <pc:docMk/>
            <pc:sldMk cId="1840165994" sldId="260"/>
            <ac:picMk id="107" creationId="{45838CAE-1E72-40EB-B8E2-97B7CB04389C}"/>
          </ac:picMkLst>
        </pc:picChg>
        <pc:picChg chg="add del mod">
          <ac:chgData name="Srijith  S" userId="7e9e771f-91d7-42eb-b02e-eb445612c4bf" providerId="ADAL" clId="{3FD786D1-D728-4405-A359-D9BDE268119A}" dt="2021-03-20T08:43:24.205" v="1996" actId="478"/>
          <ac:picMkLst>
            <pc:docMk/>
            <pc:sldMk cId="1840165994" sldId="260"/>
            <ac:picMk id="108" creationId="{72DEB916-6DC1-4191-8ED6-17B9281577DA}"/>
          </ac:picMkLst>
        </pc:picChg>
        <pc:picChg chg="add del mod">
          <ac:chgData name="Srijith  S" userId="7e9e771f-91d7-42eb-b02e-eb445612c4bf" providerId="ADAL" clId="{3FD786D1-D728-4405-A359-D9BDE268119A}" dt="2021-03-20T08:37:20.908" v="1871" actId="478"/>
          <ac:picMkLst>
            <pc:docMk/>
            <pc:sldMk cId="1840165994" sldId="260"/>
            <ac:picMk id="133" creationId="{59DEAE8E-9F42-4438-AEFE-D4BD1812285F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35" creationId="{9235ECC1-9899-4369-A921-082A5B0B5880}"/>
          </ac:picMkLst>
        </pc:picChg>
        <pc:picChg chg="add del mod">
          <ac:chgData name="Srijith  S" userId="7e9e771f-91d7-42eb-b02e-eb445612c4bf" providerId="ADAL" clId="{3FD786D1-D728-4405-A359-D9BDE268119A}" dt="2021-03-20T08:39:36.004" v="1921" actId="478"/>
          <ac:picMkLst>
            <pc:docMk/>
            <pc:sldMk cId="1840165994" sldId="260"/>
            <ac:picMk id="139" creationId="{4977C398-228E-4065-98BD-DB327657388B}"/>
          </ac:picMkLst>
        </pc:picChg>
        <pc:picChg chg="add del mod">
          <ac:chgData name="Srijith  S" userId="7e9e771f-91d7-42eb-b02e-eb445612c4bf" providerId="ADAL" clId="{3FD786D1-D728-4405-A359-D9BDE268119A}" dt="2021-03-20T08:40:05.557" v="1926" actId="478"/>
          <ac:picMkLst>
            <pc:docMk/>
            <pc:sldMk cId="1840165994" sldId="260"/>
            <ac:picMk id="141" creationId="{139FB9AA-014D-4281-B9AA-BB5158A620E5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3" creationId="{ADC1B513-A4DB-4C22-9496-ACA2E3D4E8E4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5" creationId="{60A7C4C7-263B-45F2-AF5E-55212BB5EC31}"/>
          </ac:picMkLst>
        </pc:picChg>
        <pc:picChg chg="add mod">
          <ac:chgData name="Srijith  S" userId="7e9e771f-91d7-42eb-b02e-eb445612c4bf" providerId="ADAL" clId="{3FD786D1-D728-4405-A359-D9BDE268119A}" dt="2021-03-20T08:57:36.170" v="2152" actId="1076"/>
          <ac:picMkLst>
            <pc:docMk/>
            <pc:sldMk cId="1840165994" sldId="260"/>
            <ac:picMk id="151" creationId="{D7898DF0-1A66-44A2-8C0B-7E1CAC1A7D7F}"/>
          </ac:picMkLst>
        </pc:picChg>
        <pc:picChg chg="add mod">
          <ac:chgData name="Srijith  S" userId="7e9e771f-91d7-42eb-b02e-eb445612c4bf" providerId="ADAL" clId="{3FD786D1-D728-4405-A359-D9BDE268119A}" dt="2021-03-20T08:57:40.900" v="2154" actId="1076"/>
          <ac:picMkLst>
            <pc:docMk/>
            <pc:sldMk cId="1840165994" sldId="260"/>
            <ac:picMk id="152" creationId="{B9B83154-A6F4-4B34-A9DF-7BDDCA2AF944}"/>
          </ac:picMkLst>
        </pc:picChg>
        <pc:picChg chg="add mod">
          <ac:chgData name="Srijith  S" userId="7e9e771f-91d7-42eb-b02e-eb445612c4bf" providerId="ADAL" clId="{3FD786D1-D728-4405-A359-D9BDE268119A}" dt="2021-03-20T08:57:46.222" v="2156" actId="1076"/>
          <ac:picMkLst>
            <pc:docMk/>
            <pc:sldMk cId="1840165994" sldId="260"/>
            <ac:picMk id="153" creationId="{8E66CF5A-ACCC-42C6-BBF8-B660417ECF06}"/>
          </ac:picMkLst>
        </pc:pic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26" creationId="{5D58FFB4-09CC-4F0F-95BB-A25133ED73C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3" creationId="{2CEAF42A-DE95-4FED-8B25-9097FFB286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6" creationId="{B5DD9F69-BC0F-47E1-80F1-18723B831F7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43" creationId="{2178600B-BE84-408D-A115-156270043C3F}"/>
          </ac:cxnSpMkLst>
        </pc:cxnChg>
        <pc:cxnChg chg="add del mod">
          <ac:chgData name="Srijith  S" userId="7e9e771f-91d7-42eb-b02e-eb445612c4bf" providerId="ADAL" clId="{3FD786D1-D728-4405-A359-D9BDE268119A}" dt="2021-03-20T06:09:07.559" v="1446" actId="478"/>
          <ac:cxnSpMkLst>
            <pc:docMk/>
            <pc:sldMk cId="1840165994" sldId="260"/>
            <ac:cxnSpMk id="46" creationId="{CF9EF689-76DB-4E45-A9D7-4605DB938E98}"/>
          </ac:cxnSpMkLst>
        </pc:cxnChg>
        <pc:cxnChg chg="add del mod">
          <ac:chgData name="Srijith  S" userId="7e9e771f-91d7-42eb-b02e-eb445612c4bf" providerId="ADAL" clId="{3FD786D1-D728-4405-A359-D9BDE268119A}" dt="2021-03-20T06:09:09.231" v="1447" actId="478"/>
          <ac:cxnSpMkLst>
            <pc:docMk/>
            <pc:sldMk cId="1840165994" sldId="260"/>
            <ac:cxnSpMk id="47" creationId="{06BF1CCF-93CA-41AB-BFA5-D04E381303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4" creationId="{503F22DB-2EC2-4BD9-857E-644F222CAD5D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8" creationId="{85781FCC-C1E6-4A2F-8922-5AE10B9A76E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9" creationId="{FDBDEF7A-B28C-433C-907E-605D7548D537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0" creationId="{4229A737-A58C-4C08-B7CA-32F79F22593C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1" creationId="{88E123ED-1BDD-47BF-B423-71D20E7F4121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2" creationId="{F0A53152-4424-4930-B6BD-191833932175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3" creationId="{9483FC32-A3ED-4E29-B742-613DB3F3C28E}"/>
          </ac:cxnSpMkLst>
        </pc:cxnChg>
        <pc:cxnChg chg="add del mod">
          <ac:chgData name="Srijith  S" userId="7e9e771f-91d7-42eb-b02e-eb445612c4bf" providerId="ADAL" clId="{3FD786D1-D728-4405-A359-D9BDE268119A}" dt="2021-03-20T05:57:52.914" v="1274" actId="478"/>
          <ac:cxnSpMkLst>
            <pc:docMk/>
            <pc:sldMk cId="1840165994" sldId="260"/>
            <ac:cxnSpMk id="71" creationId="{AADA4D49-B732-418A-9473-993E8C744A1F}"/>
          </ac:cxnSpMkLst>
        </pc:cxnChg>
        <pc:cxnChg chg="add del mod">
          <ac:chgData name="Srijith  S" userId="7e9e771f-91d7-42eb-b02e-eb445612c4bf" providerId="ADAL" clId="{3FD786D1-D728-4405-A359-D9BDE268119A}" dt="2021-03-20T05:57:54.256" v="1275" actId="478"/>
          <ac:cxnSpMkLst>
            <pc:docMk/>
            <pc:sldMk cId="1840165994" sldId="260"/>
            <ac:cxnSpMk id="72" creationId="{A16C923E-0B78-46FF-9D9C-B08123BEA19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73" creationId="{FD72ED8A-79AC-4DD2-A2DB-26D6CC6D6E01}"/>
          </ac:cxnSpMkLst>
        </pc:cxnChg>
        <pc:cxnChg chg="add mod">
          <ac:chgData name="Srijith  S" userId="7e9e771f-91d7-42eb-b02e-eb445612c4bf" providerId="ADAL" clId="{3FD786D1-D728-4405-A359-D9BDE268119A}" dt="2021-03-20T08:56:00.428" v="2131" actId="14100"/>
          <ac:cxnSpMkLst>
            <pc:docMk/>
            <pc:sldMk cId="1840165994" sldId="260"/>
            <ac:cxnSpMk id="78" creationId="{A3CF922C-4437-4890-953C-E1620F52AAE6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7" creationId="{251A41A1-E36B-4DC5-9CC9-42E2EE4C2BCF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8" creationId="{BF957614-3B59-4B24-A48E-DD8DB62F7DD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9" creationId="{93501DBC-4DB4-4216-9EC0-D8AEF4FEDEF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0" creationId="{A4B06953-EFDA-47CD-A84A-FE9C0EF2839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3" creationId="{B4BA7F38-B062-409F-BF3C-877F2EB00CE7}"/>
          </ac:cxnSpMkLst>
        </pc:cxnChg>
        <pc:cxnChg chg="add mod">
          <ac:chgData name="Srijith  S" userId="7e9e771f-91d7-42eb-b02e-eb445612c4bf" providerId="ADAL" clId="{3FD786D1-D728-4405-A359-D9BDE268119A}" dt="2021-03-20T08:55:06.988" v="2128" actId="14100"/>
          <ac:cxnSpMkLst>
            <pc:docMk/>
            <pc:sldMk cId="1840165994" sldId="260"/>
            <ac:cxnSpMk id="104" creationId="{8C9C40B3-69E2-4525-B4D6-850192474937}"/>
          </ac:cxnSpMkLst>
        </pc:cxnChg>
      </pc:sldChg>
      <pc:sldChg chg="addSp delSp modSp add mod">
        <pc:chgData name="Srijith  S" userId="7e9e771f-91d7-42eb-b02e-eb445612c4bf" providerId="ADAL" clId="{3FD786D1-D728-4405-A359-D9BDE268119A}" dt="2021-03-21T06:11:37.103" v="3763" actId="1076"/>
        <pc:sldMkLst>
          <pc:docMk/>
          <pc:sldMk cId="2126626268" sldId="261"/>
        </pc:sldMkLst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8" creationId="{1CF8BA8C-AA39-4877-85E8-232EB17662D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5" creationId="{16047C97-B91A-46B8-8AAA-961DD85A5197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6" creationId="{E952BFDA-6AAF-48ED-952A-55B19587D483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7" creationId="{258D2BAD-3969-4293-A43E-A456B2FC7628}"/>
          </ac:spMkLst>
        </pc:spChg>
        <pc:spChg chg="add mod">
          <ac:chgData name="Srijith  S" userId="7e9e771f-91d7-42eb-b02e-eb445612c4bf" providerId="ADAL" clId="{3FD786D1-D728-4405-A359-D9BDE268119A}" dt="2021-03-21T06:11:37.103" v="3763" actId="1076"/>
          <ac:spMkLst>
            <pc:docMk/>
            <pc:sldMk cId="2126626268" sldId="261"/>
            <ac:spMk id="28" creationId="{57F5A902-0C0B-4A56-B70E-819EE8A9C89D}"/>
          </ac:spMkLst>
        </pc:spChg>
      </pc:sldChg>
      <pc:sldChg chg="add del">
        <pc:chgData name="Srijith  S" userId="7e9e771f-91d7-42eb-b02e-eb445612c4bf" providerId="ADAL" clId="{3FD786D1-D728-4405-A359-D9BDE268119A}" dt="2021-03-20T06:32:39.668" v="1804" actId="47"/>
        <pc:sldMkLst>
          <pc:docMk/>
          <pc:sldMk cId="342394888" sldId="262"/>
        </pc:sldMkLst>
      </pc:sldChg>
      <pc:sldChg chg="addSp delSp modSp add mod">
        <pc:chgData name="Srijith  S" userId="7e9e771f-91d7-42eb-b02e-eb445612c4bf" providerId="ADAL" clId="{3FD786D1-D728-4405-A359-D9BDE268119A}" dt="2021-03-21T05:53:50.431" v="3756" actId="1035"/>
        <pc:sldMkLst>
          <pc:docMk/>
          <pc:sldMk cId="2258985208" sldId="262"/>
        </pc:sldMkLst>
        <pc:spChg chg="add mod">
          <ac:chgData name="Srijith  S" userId="7e9e771f-91d7-42eb-b02e-eb445612c4bf" providerId="ADAL" clId="{3FD786D1-D728-4405-A359-D9BDE268119A}" dt="2021-03-20T09:01:24.660" v="2264" actId="255"/>
          <ac:spMkLst>
            <pc:docMk/>
            <pc:sldMk cId="2258985208" sldId="262"/>
            <ac:spMk id="2" creationId="{9372A039-DC64-4E1D-AF08-40DCF8BD5D65}"/>
          </ac:spMkLst>
        </pc:spChg>
        <pc:spChg chg="add mod">
          <ac:chgData name="Srijith  S" userId="7e9e771f-91d7-42eb-b02e-eb445612c4bf" providerId="ADAL" clId="{3FD786D1-D728-4405-A359-D9BDE268119A}" dt="2021-03-20T08:59:47.262" v="2192" actId="20577"/>
          <ac:spMkLst>
            <pc:docMk/>
            <pc:sldMk cId="2258985208" sldId="262"/>
            <ac:spMk id="3" creationId="{9E3053C5-164B-425C-BD82-7DB7092BEC17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4" creationId="{36159F01-0B7D-44B2-ACB0-F6DC13C0EB83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5" creationId="{A46BB745-72F5-4C1E-8F03-90AF17B32A1C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6" creationId="{D74DEB51-CE10-45B7-9AB3-0EDA2F7710E4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7" creationId="{73514E6D-E249-4596-B164-41B1EF2CED28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8" creationId="{08F6AFE1-B711-4530-B9C4-34000B41C5A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9" creationId="{85427473-7809-4954-891B-E02513FA1C4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0" creationId="{BC1CAA2E-8459-446A-82F7-6964F732645E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1" creationId="{4DBCF1B9-6C24-427C-B6EA-06ADDEB3952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2" creationId="{44D581B8-8ECB-45A4-BE5F-CA34A5FD3445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3" creationId="{06A59099-2047-456D-AE51-904F860DC581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4" creationId="{3A1F64B0-CDF1-476B-9AB6-841023C1763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5" creationId="{AC612571-1449-42C6-AD1D-A744F3E4882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6" creationId="{6DB132AB-55FA-4110-B084-0AA3B2BB17E1}"/>
          </ac:spMkLst>
        </pc:spChg>
        <pc:spChg chg="add del mod">
          <ac:chgData name="Srijith  S" userId="7e9e771f-91d7-42eb-b02e-eb445612c4bf" providerId="ADAL" clId="{3FD786D1-D728-4405-A359-D9BDE268119A}" dt="2021-03-21T05:37:19.759" v="2987" actId="478"/>
          <ac:spMkLst>
            <pc:docMk/>
            <pc:sldMk cId="2258985208" sldId="262"/>
            <ac:spMk id="17" creationId="{C941DC8D-71E7-490A-8F35-F5235B9779AB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8" creationId="{E5A5E5FC-736D-46AC-9C89-7EECCF240313}"/>
          </ac:spMkLst>
        </pc:spChg>
        <pc:spChg chg="add mod">
          <ac:chgData name="Srijith  S" userId="7e9e771f-91d7-42eb-b02e-eb445612c4bf" providerId="ADAL" clId="{3FD786D1-D728-4405-A359-D9BDE268119A}" dt="2021-03-21T05:52:36.438" v="3715" actId="6549"/>
          <ac:spMkLst>
            <pc:docMk/>
            <pc:sldMk cId="2258985208" sldId="262"/>
            <ac:spMk id="19" creationId="{35D2005F-3F97-4933-A95B-E259EB9082BF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20" creationId="{E3E82266-5334-41E6-AFB3-EFCA009F2ED6}"/>
          </ac:spMkLst>
        </pc:spChg>
        <pc:spChg chg="add mod">
          <ac:chgData name="Srijith  S" userId="7e9e771f-91d7-42eb-b02e-eb445612c4bf" providerId="ADAL" clId="{3FD786D1-D728-4405-A359-D9BDE268119A}" dt="2021-03-21T05:52:34.209" v="3714" actId="6549"/>
          <ac:spMkLst>
            <pc:docMk/>
            <pc:sldMk cId="2258985208" sldId="262"/>
            <ac:spMk id="21" creationId="{AEE73D5C-6113-44A8-914C-807189DDEC60}"/>
          </ac:spMkLst>
        </pc:spChg>
        <pc:spChg chg="add mod">
          <ac:chgData name="Srijith  S" userId="7e9e771f-91d7-42eb-b02e-eb445612c4bf" providerId="ADAL" clId="{3FD786D1-D728-4405-A359-D9BDE268119A}" dt="2021-03-21T05:52:30.841" v="3713" actId="6549"/>
          <ac:spMkLst>
            <pc:docMk/>
            <pc:sldMk cId="2258985208" sldId="262"/>
            <ac:spMk id="22" creationId="{3468950F-25E5-45AA-846F-1957142886AC}"/>
          </ac:spMkLst>
        </pc:spChg>
        <pc:spChg chg="add mod">
          <ac:chgData name="Srijith  S" userId="7e9e771f-91d7-42eb-b02e-eb445612c4bf" providerId="ADAL" clId="{3FD786D1-D728-4405-A359-D9BDE268119A}" dt="2021-03-21T05:52:27.966" v="3712" actId="6549"/>
          <ac:spMkLst>
            <pc:docMk/>
            <pc:sldMk cId="2258985208" sldId="262"/>
            <ac:spMk id="23" creationId="{E98E1E33-6DA3-4576-963B-810771A1D11E}"/>
          </ac:spMkLst>
        </pc:spChg>
        <pc:spChg chg="add del mod">
          <ac:chgData name="Srijith  S" userId="7e9e771f-91d7-42eb-b02e-eb445612c4bf" providerId="ADAL" clId="{3FD786D1-D728-4405-A359-D9BDE268119A}" dt="2021-03-21T05:48:17.086" v="3563" actId="478"/>
          <ac:spMkLst>
            <pc:docMk/>
            <pc:sldMk cId="2258985208" sldId="262"/>
            <ac:spMk id="24" creationId="{B8CCE74E-287F-4657-90A7-670D3C07B3AC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5" creationId="{84EF7257-4123-4757-8D4B-C922DF3B6E57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6" creationId="{319E54C1-F3D9-43BA-964B-3A011A43627C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7" creationId="{8E57920A-FDE1-4E33-AB0C-F4C6D499347E}"/>
          </ac:spMkLst>
        </pc:spChg>
        <pc:spChg chg="del">
          <ac:chgData name="Srijith  S" userId="7e9e771f-91d7-42eb-b02e-eb445612c4bf" providerId="ADAL" clId="{3FD786D1-D728-4405-A359-D9BDE268119A}" dt="2021-03-20T08:59:32.993" v="2168" actId="478"/>
          <ac:spMkLst>
            <pc:docMk/>
            <pc:sldMk cId="2258985208" sldId="262"/>
            <ac:spMk id="28" creationId="{57F5A902-0C0B-4A56-B70E-819EE8A9C89D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8" creationId="{5ABE9968-F275-4440-8B68-385B6F6334EE}"/>
          </ac:spMkLst>
        </pc:spChg>
        <pc:spChg chg="add mod">
          <ac:chgData name="Srijith  S" userId="7e9e771f-91d7-42eb-b02e-eb445612c4bf" providerId="ADAL" clId="{3FD786D1-D728-4405-A359-D9BDE268119A}" dt="2021-03-21T05:53:45.189" v="3753" actId="1036"/>
          <ac:spMkLst>
            <pc:docMk/>
            <pc:sldMk cId="2258985208" sldId="262"/>
            <ac:spMk id="29" creationId="{4BDD91CE-F6DB-45B8-AC6E-6CB6066769C2}"/>
          </ac:spMkLst>
        </pc:spChg>
        <pc:spChg chg="add mod">
          <ac:chgData name="Srijith  S" userId="7e9e771f-91d7-42eb-b02e-eb445612c4bf" providerId="ADAL" clId="{3FD786D1-D728-4405-A359-D9BDE268119A}" dt="2021-03-21T05:53:50.431" v="3756" actId="1035"/>
          <ac:spMkLst>
            <pc:docMk/>
            <pc:sldMk cId="2258985208" sldId="262"/>
            <ac:spMk id="30" creationId="{A894DEFF-78BB-42EE-B56E-D907215249E0}"/>
          </ac:spMkLst>
        </pc:spChg>
      </pc:sldChg>
    </pc:docChg>
  </pc:docChgLst>
  <pc:docChgLst>
    <pc:chgData name="., Manikanta" userId="S::manikanta.s@capgemini.com::ef00dfdf-b676-40c0-9439-34d0ea658575" providerId="AD" clId="Web-{3123BC6B-2D36-555D-25D4-5E129D6194F8}"/>
    <pc:docChg chg="modSld">
      <pc:chgData name="., Manikanta" userId="S::manikanta.s@capgemini.com::ef00dfdf-b676-40c0-9439-34d0ea658575" providerId="AD" clId="Web-{3123BC6B-2D36-555D-25D4-5E129D6194F8}" dt="2022-05-06T09:48:40.849" v="1" actId="1076"/>
      <pc:docMkLst>
        <pc:docMk/>
      </pc:docMkLst>
      <pc:sldChg chg="modSp">
        <pc:chgData name="., Manikanta" userId="S::manikanta.s@capgemini.com::ef00dfdf-b676-40c0-9439-34d0ea658575" providerId="AD" clId="Web-{3123BC6B-2D36-555D-25D4-5E129D6194F8}" dt="2022-05-06T09:48:40.849" v="1" actId="1076"/>
        <pc:sldMkLst>
          <pc:docMk/>
          <pc:sldMk cId="1840165994" sldId="260"/>
        </pc:sldMkLst>
        <pc:spChg chg="mod">
          <ac:chgData name="., Manikanta" userId="S::manikanta.s@capgemini.com::ef00dfdf-b676-40c0-9439-34d0ea658575" providerId="AD" clId="Web-{3123BC6B-2D36-555D-25D4-5E129D6194F8}" dt="2022-05-06T09:48:40.849" v="1" actId="1076"/>
          <ac:spMkLst>
            <pc:docMk/>
            <pc:sldMk cId="1840165994" sldId="260"/>
            <ac:spMk id="19" creationId="{F8CDCD01-38EF-4144-A1F9-4DE0940144E3}"/>
          </ac:spMkLst>
        </pc:spChg>
        <pc:cxnChg chg="mod">
          <ac:chgData name="., Manikanta" userId="S::manikanta.s@capgemini.com::ef00dfdf-b676-40c0-9439-34d0ea658575" providerId="AD" clId="Web-{3123BC6B-2D36-555D-25D4-5E129D6194F8}" dt="2022-05-06T09:48:40.849" v="1" actId="1076"/>
          <ac:cxnSpMkLst>
            <pc:docMk/>
            <pc:sldMk cId="1840165994" sldId="260"/>
            <ac:cxnSpMk id="78" creationId="{A3CF922C-4437-4890-953C-E1620F52AA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736-BB12-440F-BD69-DCE332F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BA93-8826-4733-9C61-74D4E292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59D-341E-4B6A-81B7-F598C0F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053B-39CE-45FA-9E5F-59CE86B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B9A3-C2AF-4EB3-BDFC-9282AF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486-6605-4013-ABCF-42B351E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3BF3-AB0A-4922-B99C-6A3061DB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01FF-DF26-4215-94A4-1A1CBEA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C50-5492-4BB0-B557-3FD279AF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E43-ECF4-47D9-B16A-C89297B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CBA91-7BDA-4BC5-A06D-F992324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1A7A-0348-4793-AB3D-F6EF3CB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0B2-6B64-459D-98DB-A21CD90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8F53-D44A-4F7C-9C5B-1A55767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8D6-698D-40A7-9866-5543359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592-B769-4A72-80D9-E1A6343B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8D05-3373-4FFB-A861-5099078A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9019-89DD-4F93-96BD-82C119E0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536E-7446-46BB-BD3F-016FA10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D00-0279-442F-8637-AFBCD3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354-576A-4556-8D6C-2DDE7E6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FA4A-F400-4CBA-87F4-0C7D002E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CD08-19C6-4948-B972-D7712F9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CBC-F638-4389-8ED4-B57E16A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B37-B53E-4BDB-BF8C-C47F5A0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CEE-91DF-4A88-93D2-825809D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E601-4C2D-4D6A-9D2C-AE46667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2B0-7398-4478-8C87-7168EC9B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EC0C-8FCA-44C4-B3D0-78E41E15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524C-4CBA-4856-B000-C96248A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3F4D-86FA-4F96-9341-747CC1A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973E-9613-437B-977C-FB87859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2FFE-5344-49B2-A980-2E4310A1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78D8-5AC8-455D-BE9D-B2AF7AFE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5F78-AFDD-4E30-BBA7-5ADA7BD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02DA3-EE92-4EFC-820C-34DA5082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D94B-F056-40ED-A8EA-15201D6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B68D-E662-4BF6-AE37-F514349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8DA1-E0BA-49D0-B1A4-5FF96F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7E5-C6C2-42C5-9E81-8DFCC04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F8FB-D16B-4ECF-A062-B6AF29C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C5BC-F4C1-4955-93C9-8AF4EF77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8C41-FDF8-48CC-A6EF-009A2CC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8E806-DD69-47E7-AABC-F7FF372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2F6C3-C176-4C4C-A3F3-CAB104D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AF2-898A-4466-A42B-15A2680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A068-BBF4-4CF7-8900-E2734EB8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49AD-30EE-4EFA-8778-198F0CF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8ABE-76B0-4B96-9B85-D3F776DE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18B4-1E73-418B-A786-40A477CC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67F-F812-416B-A6FF-2019E8A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B7DA-2CC6-4FDA-93F9-B717C23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AD4-2206-48CF-B859-EB94A07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CF7-6682-4B54-A84C-513A906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8D02-6462-4383-A137-F09F24D6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D58-8DD1-4896-847C-DACB306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0FD-8330-4770-BE18-E3B6845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67ED-E355-47F2-AAA2-22DA818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F268-96AC-4781-B44C-2902614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BA5-9B54-4BC6-A766-6CECAC9D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FD6-E55C-4F3A-B82D-BF5365C23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F48-1B35-4935-88B7-56D23336309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040-287B-4837-9ED6-07DD73F5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D46-0CAD-428D-8AD1-E6935C5C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Default"/><Relationship Id="rId3" Type="http://schemas.openxmlformats.org/officeDocument/2006/relationships/image" Target="../media/image2.Default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jiths/MLOps-IRI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D5C96-2CF0-4275-8706-CD73C8B8D196}"/>
              </a:ext>
            </a:extLst>
          </p:cNvPr>
          <p:cNvSpPr txBox="1"/>
          <p:nvPr/>
        </p:nvSpPr>
        <p:spPr>
          <a:xfrm>
            <a:off x="4395787" y="2895600"/>
            <a:ext cx="34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Azure MLOps</a:t>
            </a:r>
          </a:p>
        </p:txBody>
      </p:sp>
    </p:spTree>
    <p:extLst>
      <p:ext uri="{BB962C8B-B14F-4D97-AF65-F5344CB8AC3E}">
        <p14:creationId xmlns:p14="http://schemas.microsoft.com/office/powerpoint/2010/main" val="35756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00025" y="219075"/>
            <a:ext cx="340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F2C2-F256-4F17-BC9C-3B6987AC26B5}"/>
              </a:ext>
            </a:extLst>
          </p:cNvPr>
          <p:cNvSpPr/>
          <p:nvPr/>
        </p:nvSpPr>
        <p:spPr>
          <a:xfrm>
            <a:off x="196770" y="742295"/>
            <a:ext cx="1199523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MLOps ( ML Operations)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 Components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Azure MLOps + DevOps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– Fully Automated end-to-end CI/CD ML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Integration Pipeline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Build a Continuous Deployment Pipeline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053C5-164B-425C-BD82-7DB7092BEC17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MLOps ( ML Operations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A039-DC64-4E1D-AF08-40DCF8BD5D65}"/>
              </a:ext>
            </a:extLst>
          </p:cNvPr>
          <p:cNvSpPr txBox="1"/>
          <p:nvPr/>
        </p:nvSpPr>
        <p:spPr>
          <a:xfrm>
            <a:off x="323850" y="752475"/>
            <a:ext cx="7734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MLOps is an end-to-end life cycle management of an ML Project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6159F01-0B7D-44B2-ACB0-F6DC13C0EB83}"/>
              </a:ext>
            </a:extLst>
          </p:cNvPr>
          <p:cNvSpPr/>
          <p:nvPr/>
        </p:nvSpPr>
        <p:spPr>
          <a:xfrm>
            <a:off x="647700" y="1504950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Code Management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46BB745-72F5-4C1E-8F03-90AF17B32A1C}"/>
              </a:ext>
            </a:extLst>
          </p:cNvPr>
          <p:cNvSpPr/>
          <p:nvPr/>
        </p:nvSpPr>
        <p:spPr>
          <a:xfrm>
            <a:off x="2724150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74DEB51-CE10-45B7-9AB3-0EDA2F7710E4}"/>
              </a:ext>
            </a:extLst>
          </p:cNvPr>
          <p:cNvSpPr/>
          <p:nvPr/>
        </p:nvSpPr>
        <p:spPr>
          <a:xfrm>
            <a:off x="4800600" y="149065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3514E6D-E249-4596-B164-41B1EF2CED28}"/>
              </a:ext>
            </a:extLst>
          </p:cNvPr>
          <p:cNvSpPr/>
          <p:nvPr/>
        </p:nvSpPr>
        <p:spPr>
          <a:xfrm>
            <a:off x="6877050" y="1497804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8F6AFE1-B711-4530-B9C4-34000B41C5AD}"/>
              </a:ext>
            </a:extLst>
          </p:cNvPr>
          <p:cNvSpPr/>
          <p:nvPr/>
        </p:nvSpPr>
        <p:spPr>
          <a:xfrm>
            <a:off x="8963025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7473-7809-4954-891B-E02513FA1C49}"/>
              </a:ext>
            </a:extLst>
          </p:cNvPr>
          <p:cNvSpPr txBox="1"/>
          <p:nvPr/>
        </p:nvSpPr>
        <p:spPr>
          <a:xfrm>
            <a:off x="2724150" y="2269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Incremental/Full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AA2E-8459-446A-82F7-6964F732645E}"/>
              </a:ext>
            </a:extLst>
          </p:cNvPr>
          <p:cNvSpPr txBox="1"/>
          <p:nvPr/>
        </p:nvSpPr>
        <p:spPr>
          <a:xfrm>
            <a:off x="4791075" y="2271713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all metrics, logs, artifacts, parameters for 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Organize multiple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Data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F1B9-6C24-427C-B6EA-06ADDEB3952D}"/>
              </a:ext>
            </a:extLst>
          </p:cNvPr>
          <p:cNvSpPr txBox="1"/>
          <p:nvPr/>
        </p:nvSpPr>
        <p:spPr>
          <a:xfrm>
            <a:off x="6858000" y="2262184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Model Metrics, Outputs, Plots, Hyper parameters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81B8-8ECB-45A4-BE5F-CA34A5FD3445}"/>
              </a:ext>
            </a:extLst>
          </p:cNvPr>
          <p:cNvSpPr txBox="1"/>
          <p:nvPr/>
        </p:nvSpPr>
        <p:spPr>
          <a:xfrm>
            <a:off x="8934450" y="228361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Memory &amp; Processor requirements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A59099-2047-456D-AE51-904F860DC581}"/>
              </a:ext>
            </a:extLst>
          </p:cNvPr>
          <p:cNvSpPr/>
          <p:nvPr/>
        </p:nvSpPr>
        <p:spPr>
          <a:xfrm>
            <a:off x="280987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A1F64B0-CDF1-476B-9AB6-841023C17639}"/>
              </a:ext>
            </a:extLst>
          </p:cNvPr>
          <p:cNvSpPr/>
          <p:nvPr/>
        </p:nvSpPr>
        <p:spPr>
          <a:xfrm>
            <a:off x="771525" y="3934307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C612571-1449-42C6-AD1D-A744F3E48829}"/>
              </a:ext>
            </a:extLst>
          </p:cNvPr>
          <p:cNvSpPr/>
          <p:nvPr/>
        </p:nvSpPr>
        <p:spPr>
          <a:xfrm>
            <a:off x="6924675" y="3914775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132AB-55FA-4110-B084-0AA3B2BB17E1}"/>
              </a:ext>
            </a:extLst>
          </p:cNvPr>
          <p:cNvSpPr/>
          <p:nvPr/>
        </p:nvSpPr>
        <p:spPr>
          <a:xfrm>
            <a:off x="8963025" y="3914775"/>
            <a:ext cx="2228850" cy="77152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Drift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A5E5FC-736D-46AC-9C89-7EECCF240313}"/>
              </a:ext>
            </a:extLst>
          </p:cNvPr>
          <p:cNvSpPr/>
          <p:nvPr/>
        </p:nvSpPr>
        <p:spPr>
          <a:xfrm>
            <a:off x="488632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Smoke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005F-3F97-4933-A95B-E259EB9082BF}"/>
              </a:ext>
            </a:extLst>
          </p:cNvPr>
          <p:cNvSpPr txBox="1"/>
          <p:nvPr/>
        </p:nvSpPr>
        <p:spPr>
          <a:xfrm>
            <a:off x="2781300" y="4706838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Automated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Traffic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82266-5334-41E6-AFB3-EFCA009F2ED6}"/>
              </a:ext>
            </a:extLst>
          </p:cNvPr>
          <p:cNvSpPr txBox="1"/>
          <p:nvPr/>
        </p:nvSpPr>
        <p:spPr>
          <a:xfrm>
            <a:off x="714375" y="471583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Approval/Rejection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73D5C-6113-44A8-914C-807189DDEC60}"/>
              </a:ext>
            </a:extLst>
          </p:cNvPr>
          <p:cNvSpPr txBox="1"/>
          <p:nvPr/>
        </p:nvSpPr>
        <p:spPr>
          <a:xfrm>
            <a:off x="4824412" y="4705358"/>
            <a:ext cx="21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Positive/Negative Unit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8950F-25E5-45AA-846F-1957142886AC}"/>
              </a:ext>
            </a:extLst>
          </p:cNvPr>
          <p:cNvSpPr txBox="1"/>
          <p:nvPr/>
        </p:nvSpPr>
        <p:spPr>
          <a:xfrm>
            <a:off x="6867525" y="4724416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Real time input and prediction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Time Organized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1E33-6DA3-4576-963B-810771A1D11E}"/>
              </a:ext>
            </a:extLst>
          </p:cNvPr>
          <p:cNvSpPr txBox="1"/>
          <p:nvPr/>
        </p:nvSpPr>
        <p:spPr>
          <a:xfrm>
            <a:off x="8934450" y="4714887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 Attribution Changes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4EF7257-4123-4757-8D4B-C922DF3B6E57}"/>
              </a:ext>
            </a:extLst>
          </p:cNvPr>
          <p:cNvSpPr/>
          <p:nvPr/>
        </p:nvSpPr>
        <p:spPr>
          <a:xfrm flipV="1">
            <a:off x="10096500" y="6221295"/>
            <a:ext cx="204470" cy="12526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54C1-F3D9-43BA-964B-3A011A43627C}"/>
              </a:ext>
            </a:extLst>
          </p:cNvPr>
          <p:cNvSpPr txBox="1"/>
          <p:nvPr/>
        </p:nvSpPr>
        <p:spPr>
          <a:xfrm>
            <a:off x="10314305" y="614542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Deployment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E57920A-FDE1-4E33-AB0C-F4C6D499347E}"/>
              </a:ext>
            </a:extLst>
          </p:cNvPr>
          <p:cNvSpPr/>
          <p:nvPr/>
        </p:nvSpPr>
        <p:spPr>
          <a:xfrm flipV="1">
            <a:off x="10103485" y="5968723"/>
            <a:ext cx="190500" cy="1252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E9968-F275-4440-8B68-385B6F6334EE}"/>
              </a:ext>
            </a:extLst>
          </p:cNvPr>
          <p:cNvSpPr txBox="1"/>
          <p:nvPr/>
        </p:nvSpPr>
        <p:spPr>
          <a:xfrm>
            <a:off x="10300970" y="5900450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ML, Build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BDD91CE-F6DB-45B8-AC6E-6CB6066769C2}"/>
              </a:ext>
            </a:extLst>
          </p:cNvPr>
          <p:cNvSpPr/>
          <p:nvPr/>
        </p:nvSpPr>
        <p:spPr>
          <a:xfrm>
            <a:off x="10106025" y="6454998"/>
            <a:ext cx="190500" cy="12526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4DEFF-78BB-42EE-B56E-D907215249E0}"/>
              </a:ext>
            </a:extLst>
          </p:cNvPr>
          <p:cNvSpPr txBox="1"/>
          <p:nvPr/>
        </p:nvSpPr>
        <p:spPr>
          <a:xfrm>
            <a:off x="10293985" y="6381167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Post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589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 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3AC836-8918-48B3-80E1-0903514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079"/>
              </p:ext>
            </p:extLst>
          </p:nvPr>
        </p:nvGraphicFramePr>
        <p:xfrm>
          <a:off x="317499" y="767291"/>
          <a:ext cx="11579226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42">
                  <a:extLst>
                    <a:ext uri="{9D8B030D-6E8A-4147-A177-3AD203B41FA5}">
                      <a16:colId xmlns:a16="http://schemas.microsoft.com/office/drawing/2014/main" val="3846042532"/>
                    </a:ext>
                  </a:extLst>
                </a:gridCol>
                <a:gridCol w="8906584">
                  <a:extLst>
                    <a:ext uri="{9D8B030D-6E8A-4147-A177-3AD203B41FA5}">
                      <a16:colId xmlns:a16="http://schemas.microsoft.com/office/drawing/2014/main" val="119951593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530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abstraction of all the ML assets like Compute, Blobs, Experiments, Runs,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2600"/>
                  </a:ext>
                </a:extLst>
              </a:tr>
              <a:tr h="380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Compute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Machine Used for Training / Development.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54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Metadata and Reference to the data at different sources like Blobs, Data Lakes,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61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 is a logical groping of all the trials or runs.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63425"/>
                  </a:ext>
                </a:extLst>
              </a:tr>
              <a:tr h="361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Run can log the metrics, images, outputs, code snapshots, Explanations &amp;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27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the models with proper versions and lineage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26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memory and processing requirements for a model.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7905"/>
                  </a:ext>
                </a:extLst>
              </a:tr>
              <a:tr h="301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/ Multi-model deployment in Azure Container Instances / Kubernetes.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54086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Real Time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the real time input and prediction from the deployed model. This will be used for detecting Data Drifts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7755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take appropriate actions with the changes in features , distribution , data quality, natural data shift, change in the relationship between features etc..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8CDCD01-38EF-4144-A1F9-4DE0940144E3}"/>
              </a:ext>
            </a:extLst>
          </p:cNvPr>
          <p:cNvSpPr/>
          <p:nvPr/>
        </p:nvSpPr>
        <p:spPr>
          <a:xfrm>
            <a:off x="2494561" y="1154757"/>
            <a:ext cx="6204181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8FFB4-09CC-4F0F-95BB-A25133ED73C8}"/>
              </a:ext>
            </a:extLst>
          </p:cNvPr>
          <p:cNvCxnSpPr>
            <a:cxnSpLocks/>
          </p:cNvCxnSpPr>
          <p:nvPr/>
        </p:nvCxnSpPr>
        <p:spPr>
          <a:xfrm>
            <a:off x="9983013" y="4042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A83A-AD51-4048-AA53-4AA230C36FF7}"/>
              </a:ext>
            </a:extLst>
          </p:cNvPr>
          <p:cNvSpPr txBox="1"/>
          <p:nvPr/>
        </p:nvSpPr>
        <p:spPr>
          <a:xfrm>
            <a:off x="6747858" y="926027"/>
            <a:ext cx="1586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CI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CACF8AA5-3B52-4961-B3BE-D088CD3B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1" y="3452869"/>
            <a:ext cx="646197" cy="646197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FD9A1C-B5C3-4D88-8552-67F2D18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49" y="4054367"/>
            <a:ext cx="269647" cy="290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CFBC54-0716-437A-BF13-ECC57078639D}"/>
              </a:ext>
            </a:extLst>
          </p:cNvPr>
          <p:cNvSpPr txBox="1"/>
          <p:nvPr/>
        </p:nvSpPr>
        <p:spPr>
          <a:xfrm>
            <a:off x="3810615" y="4315826"/>
            <a:ext cx="94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Experiment,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15F3C-011D-4DE1-80B6-ED6B2ABC2A5A}"/>
              </a:ext>
            </a:extLst>
          </p:cNvPr>
          <p:cNvSpPr txBox="1"/>
          <p:nvPr/>
        </p:nvSpPr>
        <p:spPr>
          <a:xfrm>
            <a:off x="7548688" y="4803768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F42A-DE95-4FED-8B25-9097FFB2860B}"/>
              </a:ext>
            </a:extLst>
          </p:cNvPr>
          <p:cNvCxnSpPr>
            <a:cxnSpLocks/>
          </p:cNvCxnSpPr>
          <p:nvPr/>
        </p:nvCxnSpPr>
        <p:spPr>
          <a:xfrm flipV="1">
            <a:off x="2935732" y="3012737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783DF52-2093-4A6B-8776-524E5EDA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71843"/>
            <a:ext cx="678017" cy="67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F0E80A-B945-4C3B-B0A9-4AE65EA9D3B9}"/>
              </a:ext>
            </a:extLst>
          </p:cNvPr>
          <p:cNvSpPr txBox="1"/>
          <p:nvPr/>
        </p:nvSpPr>
        <p:spPr>
          <a:xfrm>
            <a:off x="2604408" y="2586000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D9F69-BC0F-47E1-80F1-18723B831F72}"/>
              </a:ext>
            </a:extLst>
          </p:cNvPr>
          <p:cNvCxnSpPr>
            <a:cxnSpLocks/>
          </p:cNvCxnSpPr>
          <p:nvPr/>
        </p:nvCxnSpPr>
        <p:spPr>
          <a:xfrm flipV="1">
            <a:off x="3250832" y="2394938"/>
            <a:ext cx="526263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9E2B464-B588-4808-BF46-D8DB23431AEA}"/>
              </a:ext>
            </a:extLst>
          </p:cNvPr>
          <p:cNvSpPr/>
          <p:nvPr/>
        </p:nvSpPr>
        <p:spPr>
          <a:xfrm>
            <a:off x="3777095" y="1457051"/>
            <a:ext cx="3166616" cy="343613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9C84AB2F-940D-4B59-BBE6-FE98488E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9" y="2682966"/>
            <a:ext cx="542617" cy="542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1C339-221C-4E97-BFA2-4A1BF2FA38C9}"/>
              </a:ext>
            </a:extLst>
          </p:cNvPr>
          <p:cNvSpPr txBox="1"/>
          <p:nvPr/>
        </p:nvSpPr>
        <p:spPr>
          <a:xfrm>
            <a:off x="4507275" y="3159654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Compute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F2F63-1D21-4B22-B4BF-5198896F2C7E}"/>
              </a:ext>
            </a:extLst>
          </p:cNvPr>
          <p:cNvSpPr txBox="1"/>
          <p:nvPr/>
        </p:nvSpPr>
        <p:spPr>
          <a:xfrm>
            <a:off x="4766887" y="120509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78600B-BE84-408D-A115-156270043C3F}"/>
              </a:ext>
            </a:extLst>
          </p:cNvPr>
          <p:cNvCxnSpPr>
            <a:cxnSpLocks/>
          </p:cNvCxnSpPr>
          <p:nvPr/>
        </p:nvCxnSpPr>
        <p:spPr>
          <a:xfrm>
            <a:off x="5322669" y="2954274"/>
            <a:ext cx="561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5912D-CDB3-4104-9E22-E70C881E266F}"/>
              </a:ext>
            </a:extLst>
          </p:cNvPr>
          <p:cNvSpPr txBox="1"/>
          <p:nvPr/>
        </p:nvSpPr>
        <p:spPr>
          <a:xfrm>
            <a:off x="6943711" y="2852717"/>
            <a:ext cx="90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Inference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Configs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&amp; Metafiles</a:t>
            </a:r>
          </a:p>
        </p:txBody>
      </p:sp>
      <p:pic>
        <p:nvPicPr>
          <p:cNvPr id="48" name="Picture 4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B241D7-588C-4A64-AF84-37FAA52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4064275"/>
            <a:ext cx="257022" cy="276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51DE71-F389-414D-8E62-2E1B42355506}"/>
              </a:ext>
            </a:extLst>
          </p:cNvPr>
          <p:cNvSpPr txBox="1"/>
          <p:nvPr/>
        </p:nvSpPr>
        <p:spPr>
          <a:xfrm>
            <a:off x="4620934" y="4329440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Outputs</a:t>
            </a:r>
          </a:p>
        </p:txBody>
      </p:sp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F147BD7-1277-4B85-8FEB-E7F96030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4074191"/>
            <a:ext cx="237048" cy="2550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8615E-5B81-431E-A77E-87C070FA9C5D}"/>
              </a:ext>
            </a:extLst>
          </p:cNvPr>
          <p:cNvSpPr txBox="1"/>
          <p:nvPr/>
        </p:nvSpPr>
        <p:spPr>
          <a:xfrm>
            <a:off x="5012278" y="4327412"/>
            <a:ext cx="11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Metrics,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Logs</a:t>
            </a:r>
          </a:p>
        </p:txBody>
      </p:sp>
      <p:pic>
        <p:nvPicPr>
          <p:cNvPr id="52" name="Picture 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76A824-3374-44FF-960B-FCC85AB4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2" y="4070492"/>
            <a:ext cx="251245" cy="2703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854FE5-DE0D-47AC-9BFB-5ABD6530C0C0}"/>
              </a:ext>
            </a:extLst>
          </p:cNvPr>
          <p:cNvSpPr txBox="1"/>
          <p:nvPr/>
        </p:nvSpPr>
        <p:spPr>
          <a:xfrm>
            <a:off x="5644725" y="4336637"/>
            <a:ext cx="13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F22DB-2EC2-4BD9-857E-644F222CAD5D}"/>
              </a:ext>
            </a:extLst>
          </p:cNvPr>
          <p:cNvCxnSpPr>
            <a:cxnSpLocks/>
          </p:cNvCxnSpPr>
          <p:nvPr/>
        </p:nvCxnSpPr>
        <p:spPr>
          <a:xfrm>
            <a:off x="6943711" y="3087013"/>
            <a:ext cx="104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0234C84-F487-4D90-B76A-1A06D656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24" y="2797196"/>
            <a:ext cx="579633" cy="5796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98BE0A-080F-418A-8A7A-A18AEE7F4DE9}"/>
              </a:ext>
            </a:extLst>
          </p:cNvPr>
          <p:cNvSpPr txBox="1"/>
          <p:nvPr/>
        </p:nvSpPr>
        <p:spPr>
          <a:xfrm>
            <a:off x="7963940" y="3294388"/>
            <a:ext cx="7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DevOps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Pipeline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069EF-1DEC-47CA-95E9-F9A3157FA0CA}"/>
              </a:ext>
            </a:extLst>
          </p:cNvPr>
          <p:cNvSpPr txBox="1"/>
          <p:nvPr/>
        </p:nvSpPr>
        <p:spPr>
          <a:xfrm>
            <a:off x="5883148" y="3083480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781FCC-C1E6-4A2F-8922-5AE10B9A76E2}"/>
              </a:ext>
            </a:extLst>
          </p:cNvPr>
          <p:cNvCxnSpPr>
            <a:cxnSpLocks/>
          </p:cNvCxnSpPr>
          <p:nvPr/>
        </p:nvCxnSpPr>
        <p:spPr>
          <a:xfrm>
            <a:off x="6317638" y="3611091"/>
            <a:ext cx="0" cy="3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DEF7A-B28C-433C-907E-605D7548D537}"/>
              </a:ext>
            </a:extLst>
          </p:cNvPr>
          <p:cNvCxnSpPr>
            <a:cxnSpLocks/>
          </p:cNvCxnSpPr>
          <p:nvPr/>
        </p:nvCxnSpPr>
        <p:spPr>
          <a:xfrm>
            <a:off x="4941807" y="3391890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29A737-A58C-4C08-B7CA-32F79F22593C}"/>
              </a:ext>
            </a:extLst>
          </p:cNvPr>
          <p:cNvCxnSpPr>
            <a:cxnSpLocks/>
          </p:cNvCxnSpPr>
          <p:nvPr/>
        </p:nvCxnSpPr>
        <p:spPr>
          <a:xfrm flipH="1">
            <a:off x="4234041" y="3621848"/>
            <a:ext cx="2083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123ED-1BDD-47BF-B423-71D20E7F4121}"/>
              </a:ext>
            </a:extLst>
          </p:cNvPr>
          <p:cNvCxnSpPr>
            <a:cxnSpLocks/>
          </p:cNvCxnSpPr>
          <p:nvPr/>
        </p:nvCxnSpPr>
        <p:spPr>
          <a:xfrm>
            <a:off x="4234041" y="3619433"/>
            <a:ext cx="0" cy="34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A53152-4424-4930-B6BD-191833932175}"/>
              </a:ext>
            </a:extLst>
          </p:cNvPr>
          <p:cNvCxnSpPr>
            <a:cxnSpLocks/>
          </p:cNvCxnSpPr>
          <p:nvPr/>
        </p:nvCxnSpPr>
        <p:spPr>
          <a:xfrm>
            <a:off x="4941807" y="3561805"/>
            <a:ext cx="0" cy="38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3FC32-A3ED-4E29-B742-613DB3F3C28E}"/>
              </a:ext>
            </a:extLst>
          </p:cNvPr>
          <p:cNvCxnSpPr>
            <a:cxnSpLocks/>
          </p:cNvCxnSpPr>
          <p:nvPr/>
        </p:nvCxnSpPr>
        <p:spPr>
          <a:xfrm flipH="1">
            <a:off x="5571657" y="3619433"/>
            <a:ext cx="5221" cy="36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4301D43-031F-44B3-9A02-F28D423B8D92}"/>
              </a:ext>
            </a:extLst>
          </p:cNvPr>
          <p:cNvSpPr/>
          <p:nvPr/>
        </p:nvSpPr>
        <p:spPr>
          <a:xfrm>
            <a:off x="747109" y="3370588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2ED8A-79AC-4DD2-A2DB-26D6CC6D6E0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981948" y="3762251"/>
            <a:ext cx="631413" cy="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F60933-1AF1-4881-A8DF-AC3659678381}"/>
              </a:ext>
            </a:extLst>
          </p:cNvPr>
          <p:cNvSpPr txBox="1"/>
          <p:nvPr/>
        </p:nvSpPr>
        <p:spPr>
          <a:xfrm>
            <a:off x="680270" y="3143833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Data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CE39D745-C90C-4BEA-823E-7AA30D03EE0F}"/>
              </a:ext>
            </a:extLst>
          </p:cNvPr>
          <p:cNvSpPr/>
          <p:nvPr/>
        </p:nvSpPr>
        <p:spPr>
          <a:xfrm>
            <a:off x="9129091" y="1160161"/>
            <a:ext cx="2110194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6AE366-B310-4A9D-B381-3C781CFDCA5A}"/>
              </a:ext>
            </a:extLst>
          </p:cNvPr>
          <p:cNvSpPr txBox="1"/>
          <p:nvPr/>
        </p:nvSpPr>
        <p:spPr>
          <a:xfrm>
            <a:off x="9192816" y="917527"/>
            <a:ext cx="1893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E610FB-613F-412F-860A-957F81889D80}"/>
              </a:ext>
            </a:extLst>
          </p:cNvPr>
          <p:cNvSpPr txBox="1"/>
          <p:nvPr/>
        </p:nvSpPr>
        <p:spPr>
          <a:xfrm>
            <a:off x="10338944" y="4840815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CF922C-4437-4890-953C-E1620F52AAE6}"/>
              </a:ext>
            </a:extLst>
          </p:cNvPr>
          <p:cNvCxnSpPr>
            <a:cxnSpLocks/>
            <a:stCxn id="19" idx="3"/>
            <a:endCxn id="75" idx="1"/>
          </p:cNvCxnSpPr>
          <p:nvPr/>
        </p:nvCxnSpPr>
        <p:spPr>
          <a:xfrm>
            <a:off x="8698742" y="3111398"/>
            <a:ext cx="430349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&#10;&#10;Description automatically generated">
            <a:extLst>
              <a:ext uri="{FF2B5EF4-FFF2-40B4-BE49-F238E27FC236}">
                <a16:creationId xmlns:a16="http://schemas.microsoft.com/office/drawing/2014/main" id="{9A706316-8247-480B-94B1-3F86609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72" y="2474132"/>
            <a:ext cx="508448" cy="5084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310653-0398-4BA0-B2CC-FC69CC761A51}"/>
              </a:ext>
            </a:extLst>
          </p:cNvPr>
          <p:cNvSpPr txBox="1"/>
          <p:nvPr/>
        </p:nvSpPr>
        <p:spPr>
          <a:xfrm>
            <a:off x="9751148" y="294419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Kubernetes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A368E-99D7-4C36-AB9D-77FC177B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379" y="1474425"/>
            <a:ext cx="715360" cy="6120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AE8862-92F6-4A16-8D41-0ADF31834914}"/>
              </a:ext>
            </a:extLst>
          </p:cNvPr>
          <p:cNvSpPr txBox="1"/>
          <p:nvPr/>
        </p:nvSpPr>
        <p:spPr>
          <a:xfrm>
            <a:off x="9066998" y="4330920"/>
            <a:ext cx="7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REST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16FBD9-6349-46B8-8D13-C234FBB42476}"/>
              </a:ext>
            </a:extLst>
          </p:cNvPr>
          <p:cNvSpPr txBox="1"/>
          <p:nvPr/>
        </p:nvSpPr>
        <p:spPr>
          <a:xfrm>
            <a:off x="9812682" y="432944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Collection</a:t>
            </a: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03CAC832-9DDA-4859-85E0-80E0F5CBA7F3}"/>
              </a:ext>
            </a:extLst>
          </p:cNvPr>
          <p:cNvSpPr/>
          <p:nvPr/>
        </p:nvSpPr>
        <p:spPr>
          <a:xfrm>
            <a:off x="9314407" y="1264535"/>
            <a:ext cx="1763165" cy="213814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1A41A1-E36B-4DC5-9CC9-42E2EE4C2BCF}"/>
              </a:ext>
            </a:extLst>
          </p:cNvPr>
          <p:cNvCxnSpPr>
            <a:cxnSpLocks/>
          </p:cNvCxnSpPr>
          <p:nvPr/>
        </p:nvCxnSpPr>
        <p:spPr>
          <a:xfrm>
            <a:off x="10194910" y="3389475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957614-3B59-4B24-A48E-DD8DB62F7DD0}"/>
              </a:ext>
            </a:extLst>
          </p:cNvPr>
          <p:cNvCxnSpPr>
            <a:cxnSpLocks/>
          </p:cNvCxnSpPr>
          <p:nvPr/>
        </p:nvCxnSpPr>
        <p:spPr>
          <a:xfrm flipH="1">
            <a:off x="9402199" y="3619434"/>
            <a:ext cx="1543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1DBC-4DB4-4216-9EC0-D8AEF4FEDEF8}"/>
              </a:ext>
            </a:extLst>
          </p:cNvPr>
          <p:cNvCxnSpPr>
            <a:cxnSpLocks/>
          </p:cNvCxnSpPr>
          <p:nvPr/>
        </p:nvCxnSpPr>
        <p:spPr>
          <a:xfrm>
            <a:off x="9402198" y="3619264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B06953-EFDA-47CD-A84A-FE9C0EF28398}"/>
              </a:ext>
            </a:extLst>
          </p:cNvPr>
          <p:cNvCxnSpPr>
            <a:cxnSpLocks/>
          </p:cNvCxnSpPr>
          <p:nvPr/>
        </p:nvCxnSpPr>
        <p:spPr>
          <a:xfrm>
            <a:off x="10191274" y="3615107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A192D5-B9D3-47DF-89C3-5CC97F46A9E4}"/>
              </a:ext>
            </a:extLst>
          </p:cNvPr>
          <p:cNvSpPr txBox="1"/>
          <p:nvPr/>
        </p:nvSpPr>
        <p:spPr>
          <a:xfrm>
            <a:off x="10708673" y="4323445"/>
            <a:ext cx="4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Drift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BA7F38-B062-409F-BF3C-877F2EB00CE7}"/>
              </a:ext>
            </a:extLst>
          </p:cNvPr>
          <p:cNvCxnSpPr>
            <a:cxnSpLocks/>
          </p:cNvCxnSpPr>
          <p:nvPr/>
        </p:nvCxnSpPr>
        <p:spPr>
          <a:xfrm>
            <a:off x="10945247" y="3611091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F63259-D41E-4794-B073-A42A25517032}"/>
              </a:ext>
            </a:extLst>
          </p:cNvPr>
          <p:cNvSpPr txBox="1"/>
          <p:nvPr/>
        </p:nvSpPr>
        <p:spPr>
          <a:xfrm>
            <a:off x="6249785" y="3559105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545948-6665-4800-804D-3D9A4F96A820}"/>
              </a:ext>
            </a:extLst>
          </p:cNvPr>
          <p:cNvSpPr txBox="1"/>
          <p:nvPr/>
        </p:nvSpPr>
        <p:spPr>
          <a:xfrm>
            <a:off x="4733829" y="3367208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5C349A-7B4D-48C7-982D-D3438BE1627A}"/>
              </a:ext>
            </a:extLst>
          </p:cNvPr>
          <p:cNvSpPr txBox="1"/>
          <p:nvPr/>
        </p:nvSpPr>
        <p:spPr>
          <a:xfrm>
            <a:off x="9660236" y="2080312"/>
            <a:ext cx="107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Registry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39E3B3-6BAE-432C-9DE5-B9A716BAB9D2}"/>
              </a:ext>
            </a:extLst>
          </p:cNvPr>
          <p:cNvSpPr txBox="1"/>
          <p:nvPr/>
        </p:nvSpPr>
        <p:spPr>
          <a:xfrm>
            <a:off x="3737404" y="2451032"/>
            <a:ext cx="11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Data, Hyperparams, Algorithms,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1EE892-AF95-499E-B4FB-A5D7B72D7C64}"/>
              </a:ext>
            </a:extLst>
          </p:cNvPr>
          <p:cNvSpPr txBox="1"/>
          <p:nvPr/>
        </p:nvSpPr>
        <p:spPr>
          <a:xfrm>
            <a:off x="2856503" y="3143833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DD5FE46-043C-43E5-A6CE-DC85DA27B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3" y="3499048"/>
            <a:ext cx="544485" cy="544485"/>
          </a:xfrm>
          <a:prstGeom prst="rect">
            <a:avLst/>
          </a:prstGeom>
        </p:spPr>
      </p:pic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0D2A71F7-1E6F-4D3B-8B10-ADA8661F90B5}"/>
              </a:ext>
            </a:extLst>
          </p:cNvPr>
          <p:cNvSpPr/>
          <p:nvPr/>
        </p:nvSpPr>
        <p:spPr>
          <a:xfrm>
            <a:off x="735988" y="2151275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8C19FE-6171-47AE-95FB-4E6B30A77DC7}"/>
              </a:ext>
            </a:extLst>
          </p:cNvPr>
          <p:cNvSpPr txBox="1"/>
          <p:nvPr/>
        </p:nvSpPr>
        <p:spPr>
          <a:xfrm>
            <a:off x="669149" y="1895945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Code Repository</a:t>
            </a:r>
          </a:p>
        </p:txBody>
      </p:sp>
      <p:pic>
        <p:nvPicPr>
          <p:cNvPr id="102" name="Picture 10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5B5EF08-4DA0-405A-8C3C-F107C0176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1" y="2232734"/>
            <a:ext cx="591945" cy="59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1D848B-E3E8-4890-84E3-A40D55F587B2}"/>
              </a:ext>
            </a:extLst>
          </p:cNvPr>
          <p:cNvSpPr txBox="1"/>
          <p:nvPr/>
        </p:nvSpPr>
        <p:spPr>
          <a:xfrm>
            <a:off x="2563997" y="3986769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2D20-CD19-465A-A7F0-A50C71C23EE1}"/>
              </a:ext>
            </a:extLst>
          </p:cNvPr>
          <p:cNvSpPr txBox="1"/>
          <p:nvPr/>
        </p:nvSpPr>
        <p:spPr>
          <a:xfrm>
            <a:off x="875076" y="2700682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Repo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9C40B3-69E2-4525-B4D6-850192474937}"/>
              </a:ext>
            </a:extLst>
          </p:cNvPr>
          <p:cNvCxnSpPr>
            <a:cxnSpLocks/>
          </p:cNvCxnSpPr>
          <p:nvPr/>
        </p:nvCxnSpPr>
        <p:spPr>
          <a:xfrm>
            <a:off x="1953269" y="2538975"/>
            <a:ext cx="541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C1B6CB83-D294-41EE-82DF-D71C20FA7721}"/>
              </a:ext>
            </a:extLst>
          </p:cNvPr>
          <p:cNvSpPr/>
          <p:nvPr/>
        </p:nvSpPr>
        <p:spPr>
          <a:xfrm>
            <a:off x="2544114" y="5155119"/>
            <a:ext cx="6204181" cy="548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39ED449D-19A9-49D7-827F-37D86A630452}"/>
              </a:ext>
            </a:extLst>
          </p:cNvPr>
          <p:cNvSpPr/>
          <p:nvPr/>
        </p:nvSpPr>
        <p:spPr>
          <a:xfrm>
            <a:off x="2670703" y="5246137"/>
            <a:ext cx="1038222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6094FF-047B-4EF3-AAFF-9D7D896EDA13}"/>
              </a:ext>
            </a:extLst>
          </p:cNvPr>
          <p:cNvSpPr txBox="1"/>
          <p:nvPr/>
        </p:nvSpPr>
        <p:spPr>
          <a:xfrm>
            <a:off x="3808351" y="5240849"/>
            <a:ext cx="9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6DCC8AF6-5479-4C68-8DA2-343FEC789A40}"/>
              </a:ext>
            </a:extLst>
          </p:cNvPr>
          <p:cNvSpPr/>
          <p:nvPr/>
        </p:nvSpPr>
        <p:spPr>
          <a:xfrm>
            <a:off x="3798826" y="5246136"/>
            <a:ext cx="954149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361224-6CED-40BA-821D-35950C8AF17F}"/>
              </a:ext>
            </a:extLst>
          </p:cNvPr>
          <p:cNvSpPr txBox="1"/>
          <p:nvPr/>
        </p:nvSpPr>
        <p:spPr>
          <a:xfrm>
            <a:off x="2723089" y="5237659"/>
            <a:ext cx="98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Code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5" name="Rounded Rectangle 7">
            <a:extLst>
              <a:ext uri="{FF2B5EF4-FFF2-40B4-BE49-F238E27FC236}">
                <a16:creationId xmlns:a16="http://schemas.microsoft.com/office/drawing/2014/main" id="{19DE4513-C894-426C-92F9-3F4BCA7EC3DF}"/>
              </a:ext>
            </a:extLst>
          </p:cNvPr>
          <p:cNvSpPr/>
          <p:nvPr/>
        </p:nvSpPr>
        <p:spPr>
          <a:xfrm>
            <a:off x="4851220" y="5246135"/>
            <a:ext cx="793505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31FE3A-90BF-4F8B-9C53-C4AF19F142C9}"/>
              </a:ext>
            </a:extLst>
          </p:cNvPr>
          <p:cNvSpPr txBox="1"/>
          <p:nvPr/>
        </p:nvSpPr>
        <p:spPr>
          <a:xfrm>
            <a:off x="4715988" y="52274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Building</a:t>
            </a: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4AD23C91-FCFF-4F1B-B7D6-B87C177A1EDE}"/>
              </a:ext>
            </a:extLst>
          </p:cNvPr>
          <p:cNvSpPr/>
          <p:nvPr/>
        </p:nvSpPr>
        <p:spPr>
          <a:xfrm>
            <a:off x="5742970" y="5222379"/>
            <a:ext cx="1039404" cy="3948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087B6E-9061-4F3A-8643-06951B24D768}"/>
              </a:ext>
            </a:extLst>
          </p:cNvPr>
          <p:cNvSpPr txBox="1"/>
          <p:nvPr/>
        </p:nvSpPr>
        <p:spPr>
          <a:xfrm>
            <a:off x="5742970" y="52121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Management</a:t>
            </a:r>
          </a:p>
        </p:txBody>
      </p:sp>
      <p:sp>
        <p:nvSpPr>
          <p:cNvPr id="119" name="Rounded Rectangle 7">
            <a:extLst>
              <a:ext uri="{FF2B5EF4-FFF2-40B4-BE49-F238E27FC236}">
                <a16:creationId xmlns:a16="http://schemas.microsoft.com/office/drawing/2014/main" id="{AB24603F-1695-4525-83FB-DE7737869F71}"/>
              </a:ext>
            </a:extLst>
          </p:cNvPr>
          <p:cNvSpPr/>
          <p:nvPr/>
        </p:nvSpPr>
        <p:spPr>
          <a:xfrm>
            <a:off x="6887862" y="5208846"/>
            <a:ext cx="660826" cy="41873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67F0E-1897-473A-8430-07F26C98763C}"/>
              </a:ext>
            </a:extLst>
          </p:cNvPr>
          <p:cNvSpPr txBox="1"/>
          <p:nvPr/>
        </p:nvSpPr>
        <p:spPr>
          <a:xfrm>
            <a:off x="6732965" y="5229628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Unit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Testing</a:t>
            </a:r>
          </a:p>
        </p:txBody>
      </p:sp>
      <p:sp>
        <p:nvSpPr>
          <p:cNvPr id="121" name="Rounded Rectangle 7">
            <a:extLst>
              <a:ext uri="{FF2B5EF4-FFF2-40B4-BE49-F238E27FC236}">
                <a16:creationId xmlns:a16="http://schemas.microsoft.com/office/drawing/2014/main" id="{D24F3E84-409F-4462-B579-CC0E04624037}"/>
              </a:ext>
            </a:extLst>
          </p:cNvPr>
          <p:cNvSpPr/>
          <p:nvPr/>
        </p:nvSpPr>
        <p:spPr>
          <a:xfrm>
            <a:off x="7659338" y="5208847"/>
            <a:ext cx="971431" cy="4083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C28950-E871-45BE-8F0D-2633F2F7DE8B}"/>
              </a:ext>
            </a:extLst>
          </p:cNvPr>
          <p:cNvSpPr txBox="1"/>
          <p:nvPr/>
        </p:nvSpPr>
        <p:spPr>
          <a:xfrm>
            <a:off x="7644780" y="5220661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Profiling</a:t>
            </a:r>
          </a:p>
        </p:txBody>
      </p:sp>
      <p:sp>
        <p:nvSpPr>
          <p:cNvPr id="124" name="Rounded Rectangle 7">
            <a:extLst>
              <a:ext uri="{FF2B5EF4-FFF2-40B4-BE49-F238E27FC236}">
                <a16:creationId xmlns:a16="http://schemas.microsoft.com/office/drawing/2014/main" id="{FBB13D37-B8D3-4396-806A-7D65D7DFA3E4}"/>
              </a:ext>
            </a:extLst>
          </p:cNvPr>
          <p:cNvSpPr/>
          <p:nvPr/>
        </p:nvSpPr>
        <p:spPr>
          <a:xfrm>
            <a:off x="9145671" y="5167524"/>
            <a:ext cx="2104999" cy="552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B57B9E-C78A-42D0-AAD6-2A30A01FDF87}"/>
              </a:ext>
            </a:extLst>
          </p:cNvPr>
          <p:cNvSpPr txBox="1"/>
          <p:nvPr/>
        </p:nvSpPr>
        <p:spPr>
          <a:xfrm>
            <a:off x="9107266" y="5237742"/>
            <a:ext cx="88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Deployment, Governance</a:t>
            </a:r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A6CFFB98-2A54-4918-B88C-5A0A48038EEC}"/>
              </a:ext>
            </a:extLst>
          </p:cNvPr>
          <p:cNvSpPr/>
          <p:nvPr/>
        </p:nvSpPr>
        <p:spPr>
          <a:xfrm>
            <a:off x="9192816" y="5236330"/>
            <a:ext cx="709482" cy="371697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7" name="Rounded Rectangle 7">
            <a:extLst>
              <a:ext uri="{FF2B5EF4-FFF2-40B4-BE49-F238E27FC236}">
                <a16:creationId xmlns:a16="http://schemas.microsoft.com/office/drawing/2014/main" id="{685C89EF-D70E-4E71-AA79-215ACB2DBECA}"/>
              </a:ext>
            </a:extLst>
          </p:cNvPr>
          <p:cNvSpPr/>
          <p:nvPr/>
        </p:nvSpPr>
        <p:spPr>
          <a:xfrm>
            <a:off x="9954210" y="5236330"/>
            <a:ext cx="565528" cy="380863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8" name="Rounded Rectangle 7">
            <a:extLst>
              <a:ext uri="{FF2B5EF4-FFF2-40B4-BE49-F238E27FC236}">
                <a16:creationId xmlns:a16="http://schemas.microsoft.com/office/drawing/2014/main" id="{3E161544-268E-45D8-9ED8-C3ACB94DE257}"/>
              </a:ext>
            </a:extLst>
          </p:cNvPr>
          <p:cNvSpPr/>
          <p:nvPr/>
        </p:nvSpPr>
        <p:spPr>
          <a:xfrm>
            <a:off x="10573700" y="5226379"/>
            <a:ext cx="609117" cy="3816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E310E0-F8CF-4615-9C9F-EA84C78C14B7}"/>
              </a:ext>
            </a:extLst>
          </p:cNvPr>
          <p:cNvSpPr txBox="1"/>
          <p:nvPr/>
        </p:nvSpPr>
        <p:spPr>
          <a:xfrm>
            <a:off x="9812682" y="5217083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Capture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0663B2-499C-4468-B05D-9BD19E637D56}"/>
              </a:ext>
            </a:extLst>
          </p:cNvPr>
          <p:cNvSpPr txBox="1"/>
          <p:nvPr/>
        </p:nvSpPr>
        <p:spPr>
          <a:xfrm>
            <a:off x="10448519" y="5237659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Drift Monitor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46F9D-8014-422F-9980-83E8F3BC7274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MLOps + DevOps</a:t>
            </a:r>
          </a:p>
        </p:txBody>
      </p:sp>
      <p:pic>
        <p:nvPicPr>
          <p:cNvPr id="135" name="Picture 134" descr="Logo, icon&#10;&#10;Description automatically generated">
            <a:extLst>
              <a:ext uri="{FF2B5EF4-FFF2-40B4-BE49-F238E27FC236}">
                <a16:creationId xmlns:a16="http://schemas.microsoft.com/office/drawing/2014/main" id="{9235ECC1-9899-4369-A921-082A5B0B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3" y="1539848"/>
            <a:ext cx="320467" cy="3448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95613F0-2A21-448C-A660-4651165D0B5F}"/>
              </a:ext>
            </a:extLst>
          </p:cNvPr>
          <p:cNvSpPr txBox="1"/>
          <p:nvPr/>
        </p:nvSpPr>
        <p:spPr>
          <a:xfrm>
            <a:off x="4573913" y="1843407"/>
            <a:ext cx="8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Inbuilt Algorithms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ADC1B513-A4DB-4C22-9496-ACA2E3D4E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1" y="1539091"/>
            <a:ext cx="472682" cy="47268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730F254-3A0A-44A2-A558-FD4E31D9734F}"/>
              </a:ext>
            </a:extLst>
          </p:cNvPr>
          <p:cNvSpPr txBox="1"/>
          <p:nvPr/>
        </p:nvSpPr>
        <p:spPr>
          <a:xfrm>
            <a:off x="5296204" y="1939616"/>
            <a:ext cx="9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External Libraries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60A7C4C7-263B-45F2-AF5E-55212BB5EC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4" y="2684100"/>
            <a:ext cx="472682" cy="472682"/>
          </a:xfrm>
          <a:prstGeom prst="rect">
            <a:avLst/>
          </a:prstGeom>
        </p:spPr>
      </p:pic>
      <p:pic>
        <p:nvPicPr>
          <p:cNvPr id="151" name="Picture 15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7898DF0-1A66-44A2-8C0B-7E1CAC1A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10" y="4015925"/>
            <a:ext cx="269647" cy="290140"/>
          </a:xfrm>
          <a:prstGeom prst="rect">
            <a:avLst/>
          </a:prstGeom>
        </p:spPr>
      </p:pic>
      <p:pic>
        <p:nvPicPr>
          <p:cNvPr id="152" name="Picture 1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B83154-A6F4-4B34-A9DF-7BDDCA2A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42" y="4025686"/>
            <a:ext cx="269647" cy="290140"/>
          </a:xfrm>
          <a:prstGeom prst="rect">
            <a:avLst/>
          </a:prstGeom>
        </p:spPr>
      </p:pic>
      <p:pic>
        <p:nvPicPr>
          <p:cNvPr id="153" name="Picture 15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6CF5A-ACCC-42C6-BBF8-B660417E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11" y="4025686"/>
            <a:ext cx="26964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7F5A902-0C0B-4A56-B70E-819EE8A9C89D}"/>
              </a:ext>
            </a:extLst>
          </p:cNvPr>
          <p:cNvSpPr txBox="1"/>
          <p:nvPr/>
        </p:nvSpPr>
        <p:spPr>
          <a:xfrm>
            <a:off x="2024062" y="2495550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Demo</a:t>
            </a:r>
          </a:p>
          <a:p>
            <a:pPr algn="ctr"/>
            <a:r>
              <a:rPr lang="en-US" sz="3600" dirty="0">
                <a:hlinkClick r:id="rId2"/>
              </a:rPr>
              <a:t>https://github.com/srijiths/MLOps-IRIS/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6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445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 S</dc:creator>
  <cp:lastModifiedBy>Srijith  S</cp:lastModifiedBy>
  <cp:revision>3</cp:revision>
  <dcterms:created xsi:type="dcterms:W3CDTF">2021-03-11T05:17:01Z</dcterms:created>
  <dcterms:modified xsi:type="dcterms:W3CDTF">2022-05-06T09:48:48Z</dcterms:modified>
</cp:coreProperties>
</file>