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99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48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6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11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9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37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1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BE90-0526-45F9-8EB7-FDA8F0266BD4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00E4-90F6-4F0B-8A9C-BC5971BFB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7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thamani999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9EDC-7782-E5B9-B96E-BB2B012E3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547" y="1141024"/>
            <a:ext cx="9144000" cy="47783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STUDENT DETAILS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D159-A35B-81D5-46DE-4682F6B48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547" y="1838130"/>
            <a:ext cx="9144000" cy="4021494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NAME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 :- I MANIKANTA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SKILLS BUILD EMAIL ID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  <a:hlinkClick r:id="rId2"/>
              </a:rPr>
              <a:t>ithamani9993@gmail.com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COLLEGE NAME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KRISHNA CHAITANYA INSTITUTE OF TECHNOLOGY AND SCIENCES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COLLEGE STATE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ANDHRA PRADESH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INTRENSHIP DOMAIN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 FRONT END DEVELOPMENT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INTRENSHIP START AND END DATE </a:t>
            </a:r>
            <a:r>
              <a:rPr lang="en-IN" dirty="0">
                <a:solidFill>
                  <a:schemeClr val="tx1"/>
                </a:solidFill>
                <a:latin typeface="Bookman Old Style" panose="02050604050505020204" pitchFamily="18" charset="0"/>
              </a:rPr>
              <a:t>:-</a:t>
            </a:r>
            <a:r>
              <a:rPr lang="en-IN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5/06/2023 – 15/07/2023</a:t>
            </a: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l"/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5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B252-D951-5141-554E-611F065F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RESULT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CD9-3ACE-DC10-DB6F-06A1826D2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2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ABF5-E625-EAC5-340B-839773FD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504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REFERENCE &amp; LINKS: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1BF-8B44-4AC9-9A96-856EEC3D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865"/>
            <a:ext cx="9905999" cy="418633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31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9268DA-F122-D1A3-5C97-3001EBC30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415D7-E3BE-15B7-DE2A-68DB2A510ECD}"/>
              </a:ext>
            </a:extLst>
          </p:cNvPr>
          <p:cNvSpPr txBox="1"/>
          <p:nvPr/>
        </p:nvSpPr>
        <p:spPr>
          <a:xfrm>
            <a:off x="2472612" y="1688841"/>
            <a:ext cx="7007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PORTFOLIO SITE</a:t>
            </a:r>
            <a:endParaRPr lang="en-IN" sz="2000" b="1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DED9B-0F7D-1C0C-0C68-ABEB3F32C37F}"/>
              </a:ext>
            </a:extLst>
          </p:cNvPr>
          <p:cNvSpPr/>
          <p:nvPr/>
        </p:nvSpPr>
        <p:spPr>
          <a:xfrm>
            <a:off x="1240972" y="662472"/>
            <a:ext cx="5234474" cy="6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Bookman Old Style" panose="02050604050505020204" pitchFamily="18" charset="0"/>
              </a:rPr>
              <a:t>PROJECT NAME: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92C9-C064-D4DE-FF2F-75F2D5FE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/>
          </a:bodyPr>
          <a:lstStyle/>
          <a:p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82241-ACDB-DC97-5BCF-C98EE8EE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8254"/>
            <a:ext cx="9905999" cy="4821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Introduction and advertisement are very important for any business therefore, the proposed solution is having a portfolio website that will help a business or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And a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lot, because the website will contain information about the company's employees, their previous projects, and the employee.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7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CD98-A965-9931-EF84-AC68CB19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AGENDA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79C9-4371-1CA9-341A-3267F495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5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3CB5-239A-D014-4001-BD7DCFB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PROJECT OVERVIEW: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D913-EE36-EAAB-485F-B58CAA04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E6C6-62A9-36D5-8403-4312A525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3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THE END USERS OF PROJECT: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DBC8-5267-F934-2732-959B3EF57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41210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9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F2D1-8985-7F8B-64E6-5B911CF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0464"/>
            <a:ext cx="9905998" cy="7651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SOLUTIONS AND ITS VALUE PROPOSITION: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501-65A1-F740-50BC-FF7C50FD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49"/>
            <a:ext cx="9905999" cy="413035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5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E1D3-A693-E6DF-8AF1-C419653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618518"/>
            <a:ext cx="10310326" cy="809066"/>
          </a:xfrm>
        </p:spPr>
        <p:txBody>
          <a:bodyPr>
            <a:noAutofit/>
          </a:bodyPr>
          <a:lstStyle/>
          <a:p>
            <a:r>
              <a:rPr lang="en-US" sz="2800" dirty="0"/>
              <a:t>How did you customize the project and make it your own: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0975-09A5-2855-8868-98B833DE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0164-E3C9-CF3A-638F-BDEBC4DA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73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MODELLING: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9A27-5A59-3B61-46B4-3C022E27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8253"/>
            <a:ext cx="9905999" cy="437294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3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138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Bookman Old Style</vt:lpstr>
      <vt:lpstr>Google Sans</vt:lpstr>
      <vt:lpstr>Tw Cen MT</vt:lpstr>
      <vt:lpstr>Wingdings</vt:lpstr>
      <vt:lpstr>Circuit</vt:lpstr>
      <vt:lpstr>STUDENT DETAILS</vt:lpstr>
      <vt:lpstr>PowerPoint Presentation</vt:lpstr>
      <vt:lpstr>PowerPoint Presentation</vt:lpstr>
      <vt:lpstr>AGENDA</vt:lpstr>
      <vt:lpstr>PROJECT OVERVIEW:</vt:lpstr>
      <vt:lpstr>THE END USERS OF PROJECT:</vt:lpstr>
      <vt:lpstr>SOLUTIONS AND ITS VALUE PROPOSITION:</vt:lpstr>
      <vt:lpstr>How did you customize the project and make it your own:</vt:lpstr>
      <vt:lpstr>MODELLING:</vt:lpstr>
      <vt:lpstr>RESULT</vt:lpstr>
      <vt:lpstr>REFERENCE &amp; LINKS: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Itha Manikanta</dc:creator>
  <cp:lastModifiedBy>Itha Manikanta</cp:lastModifiedBy>
  <cp:revision>3</cp:revision>
  <dcterms:created xsi:type="dcterms:W3CDTF">2023-07-19T06:10:55Z</dcterms:created>
  <dcterms:modified xsi:type="dcterms:W3CDTF">2023-07-20T03:02:36Z</dcterms:modified>
</cp:coreProperties>
</file>