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06" r:id="rId1"/>
  </p:sldMasterIdLst>
  <p:notesMasterIdLst>
    <p:notesMasterId r:id="rId9"/>
  </p:notesMasterIdLst>
  <p:sldIdLst>
    <p:sldId id="264" r:id="rId2"/>
    <p:sldId id="257" r:id="rId3"/>
    <p:sldId id="256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Algerian" panose="04020705040A02060702" pitchFamily="82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9020-BBC3-662A-4B2D-C0B17F2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3EC35-AA2B-F336-D4E8-CFCBF11CB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2571E-BB0E-C410-4BDC-B89FB9D09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D415-E89F-1680-46D9-D53A82157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8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320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84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27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9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4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3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4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14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70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8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1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83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20211-0B19-C695-B201-349E57ED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9120" cy="8229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F60D3-F3A4-3176-3E6B-4AA1FCF65F95}"/>
              </a:ext>
            </a:extLst>
          </p:cNvPr>
          <p:cNvSpPr txBox="1">
            <a:spLocks/>
          </p:cNvSpPr>
          <p:nvPr/>
        </p:nvSpPr>
        <p:spPr>
          <a:xfrm>
            <a:off x="768690" y="994721"/>
            <a:ext cx="10717065" cy="59231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Oklahoma City University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in Computer Science</a:t>
            </a:r>
          </a:p>
          <a:p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/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</a:p>
          <a:p>
            <a:pPr marL="2540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Google Stock Price Prediction Using Machine Learning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5400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25400"/>
            <a:r>
              <a:rPr lang="en-US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Tashfeen, Ahmad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&amp; Computer Science       </a:t>
            </a: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25400" indent="0">
              <a:lnSpc>
                <a:spcPct val="150000"/>
              </a:lnSpc>
              <a:buNone/>
            </a:pP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Manikanta Naidu Dorepalli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B00116737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808" y="179110"/>
            <a:ext cx="2450592" cy="1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0442" y="537389"/>
            <a:ext cx="7827938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predicts Google stock prices using a Recurrent Neural Network (RNN) by analyzing historical market data.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trends and patterns to enhance decision-making with accurate predictions.</a:t>
            </a:r>
          </a:p>
        </p:txBody>
      </p:sp>
      <p:sp>
        <p:nvSpPr>
          <p:cNvPr id="4" name="Shape 1"/>
          <p:cNvSpPr/>
          <p:nvPr/>
        </p:nvSpPr>
        <p:spPr>
          <a:xfrm>
            <a:off x="793790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70347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Forecasting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Predict Google stock prices.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5467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62024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Historical data and predictive modeling.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951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70347" y="5983129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9512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Focus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45937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preprocessing, feature engineering.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blue background with text overlay&#10;&#10;AI-generated content may be incorrect.">
            <a:extLst>
              <a:ext uri="{FF2B5EF4-FFF2-40B4-BE49-F238E27FC236}">
                <a16:creationId xmlns:a16="http://schemas.microsoft.com/office/drawing/2014/main" id="{9F1A8618-7ACC-EC53-F0A5-D7D56AF5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890747" y="1698196"/>
            <a:ext cx="5462337" cy="47416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6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3277553"/>
            <a:ext cx="7370445" cy="705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Google Stock Historical Data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1999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74408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Data Source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74408" y="5008721"/>
            <a:ext cx="3787497" cy="2063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Yahoo Finance and Alpha Vantage were used to collect the historical stock data. These sources provide reliable and comprehensive financial data, which is essential for accurate analysis and prediction.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99102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421511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Year Range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21511" y="5008721"/>
            <a:ext cx="3787497" cy="240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data spans from 2014 to 2024, providing a decade's worth of historical stock prices. This extensive range allows for a thorough analysis of long-term trends and patterns in Google's stock performance.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6206" y="4304943"/>
            <a:ext cx="4232315" cy="3333155"/>
          </a:xfrm>
          <a:prstGeom prst="roundRect">
            <a:avLst>
              <a:gd name="adj" fmla="val 27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868614" y="4527352"/>
            <a:ext cx="28203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68614" y="5008721"/>
            <a:ext cx="3787497" cy="240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Market volatility and missing data points presented significant challenges during the data collection and preprocessing stages. Robust methods were employed to handle these issues and ensure data integrity.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935490"/>
            <a:ext cx="9080949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Preparing Data for Stock Prediction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4" y="382425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5349" y="4475691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Missing Values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85348" y="513111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Fill gaps using interpolation.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28" y="379919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78458" y="4475690"/>
            <a:ext cx="2292072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Feature Engineering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678458" y="5308413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Technical indicators, lag features.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82" y="382916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71686" y="4432667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Splitting 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536174" y="514159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Training, validation, test sets.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3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3115747"/>
            <a:ext cx="7166015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Stock Price Prediction Model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303770" y="4092654"/>
            <a:ext cx="22860" cy="3575447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495276" y="4540806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085350" y="4322445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4287" y="4351139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612118" y="4296966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Model 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15089" y="4754642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Linear Regression, ARIMA, LSTMs.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2190" y="5562362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085350" y="5344001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154287" y="5372695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336756" y="5318522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336756" y="5776198"/>
            <a:ext cx="5578554" cy="515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Time-series data, sliding window.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495276" y="6481763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085350" y="6263402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154287" y="6292096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3612118" y="6237923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Evaluation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15089" y="6695599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RMSE, MAE, R-Squared.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6380" y="196274"/>
            <a:ext cx="93040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Summary &amp; Next Steps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15" y="1246093"/>
            <a:ext cx="1134070" cy="1360884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15" y="3431072"/>
            <a:ext cx="1134070" cy="136088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15" y="563430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47225" y="5503028"/>
            <a:ext cx="7202090" cy="1682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evaluate model performance (RMSE, MAE, R-Squared).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 model parameters and adapt to market 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847225" y="1083624"/>
            <a:ext cx="7783175" cy="132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significantly impacts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handling of missing values ensures data integrity.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B3B13-6F1F-25B4-A28D-4B540339F00D}"/>
              </a:ext>
            </a:extLst>
          </p:cNvPr>
          <p:cNvSpPr txBox="1"/>
          <p:nvPr/>
        </p:nvSpPr>
        <p:spPr>
          <a:xfrm>
            <a:off x="6751320" y="3143744"/>
            <a:ext cx="736092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models (Linear Regression, ARIMA, LSTMs)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Time-series data analysis and sliding window techniques are essential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40A1B8-E82E-45C4-B750-6453C9ECE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6572"/>
            <a:ext cx="5326380" cy="8236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3370481"/>
            <a:ext cx="1463040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Algerian" panose="04020705040A02060702" pitchFamily="82" charset="0"/>
                <a:ea typeface="Petrona Bold" pitchFamily="34" charset="-122"/>
                <a:cs typeface="Petrona Bold" pitchFamily="34" charset="-120"/>
              </a:rPr>
              <a:t>Thank you!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76</TotalTime>
  <Words>355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Algerian</vt:lpstr>
      <vt:lpstr>Calibri Light</vt:lpstr>
      <vt:lpstr>Times New Roman</vt:lpstr>
      <vt:lpstr>Arial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Aakanksha Jarugu</cp:lastModifiedBy>
  <cp:revision>5</cp:revision>
  <dcterms:created xsi:type="dcterms:W3CDTF">2025-03-14T01:25:31Z</dcterms:created>
  <dcterms:modified xsi:type="dcterms:W3CDTF">2025-03-14T03:20:09Z</dcterms:modified>
</cp:coreProperties>
</file>