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D4517-4181-4DC7-B26A-8B12D91420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2F2298-8BD3-42D0-85D2-5EA919683F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DoConnect is a popular Question &amp; Answer application like StackOverflow.</a:t>
          </a:r>
        </a:p>
      </dgm:t>
    </dgm:pt>
    <dgm:pt modelId="{2A650F2F-64E4-4588-A54A-78A6F214FF13}" type="parTrans" cxnId="{FECCB8B6-67C0-4CCE-A4B5-138C008E2374}">
      <dgm:prSet/>
      <dgm:spPr/>
      <dgm:t>
        <a:bodyPr/>
        <a:lstStyle/>
        <a:p>
          <a:endParaRPr lang="en-US"/>
        </a:p>
      </dgm:t>
    </dgm:pt>
    <dgm:pt modelId="{422D88DF-DE14-45CD-B4E1-2D488DABFF84}" type="sibTrans" cxnId="{FECCB8B6-67C0-4CCE-A4B5-138C008E2374}">
      <dgm:prSet/>
      <dgm:spPr/>
      <dgm:t>
        <a:bodyPr/>
        <a:lstStyle/>
        <a:p>
          <a:endParaRPr lang="en-US"/>
        </a:p>
      </dgm:t>
    </dgm:pt>
    <dgm:pt modelId="{6EDFFED6-6E21-4F7B-85F8-D9D0F173BC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types of users:</a:t>
          </a:r>
        </a:p>
      </dgm:t>
    </dgm:pt>
    <dgm:pt modelId="{2E40DF75-6E78-459B-BCC6-E6C7831224CF}" type="parTrans" cxnId="{627BC4B0-4FE1-4647-9AA7-AD9C528F2D79}">
      <dgm:prSet/>
      <dgm:spPr/>
      <dgm:t>
        <a:bodyPr/>
        <a:lstStyle/>
        <a:p>
          <a:endParaRPr lang="en-US"/>
        </a:p>
      </dgm:t>
    </dgm:pt>
    <dgm:pt modelId="{791E4799-C6CC-483D-9F91-628DD6017148}" type="sibTrans" cxnId="{627BC4B0-4FE1-4647-9AA7-AD9C528F2D79}">
      <dgm:prSet/>
      <dgm:spPr/>
      <dgm:t>
        <a:bodyPr/>
        <a:lstStyle/>
        <a:p>
          <a:endParaRPr lang="en-US"/>
        </a:p>
      </dgm:t>
    </dgm:pt>
    <dgm:pt modelId="{9B18B943-B42D-4342-B27F-F379EEFE79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User</a:t>
          </a:r>
        </a:p>
      </dgm:t>
    </dgm:pt>
    <dgm:pt modelId="{3D89867F-CA52-4EBB-A759-51EB4EEFE202}" type="parTrans" cxnId="{4635DE02-A771-4EBE-A63A-CF932BA6A78F}">
      <dgm:prSet/>
      <dgm:spPr/>
      <dgm:t>
        <a:bodyPr/>
        <a:lstStyle/>
        <a:p>
          <a:endParaRPr lang="en-US"/>
        </a:p>
      </dgm:t>
    </dgm:pt>
    <dgm:pt modelId="{41B6F70C-EC97-4C20-A836-F30688DD55A5}" type="sibTrans" cxnId="{4635DE02-A771-4EBE-A63A-CF932BA6A78F}">
      <dgm:prSet/>
      <dgm:spPr/>
      <dgm:t>
        <a:bodyPr/>
        <a:lstStyle/>
        <a:p>
          <a:endParaRPr lang="en-US"/>
        </a:p>
      </dgm:t>
    </dgm:pt>
    <dgm:pt modelId="{41A631B2-C54D-477E-9C07-1B022DED57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Admin</a:t>
          </a:r>
        </a:p>
      </dgm:t>
    </dgm:pt>
    <dgm:pt modelId="{822974AA-06DD-4658-94EE-D70483530F74}" type="parTrans" cxnId="{314F1BBB-AEB6-4951-BBEE-A963BD0B6883}">
      <dgm:prSet/>
      <dgm:spPr/>
      <dgm:t>
        <a:bodyPr/>
        <a:lstStyle/>
        <a:p>
          <a:endParaRPr lang="en-US"/>
        </a:p>
      </dgm:t>
    </dgm:pt>
    <dgm:pt modelId="{B6A8B878-AC41-4D53-899B-AEAF30913DB2}" type="sibTrans" cxnId="{314F1BBB-AEB6-4951-BBEE-A963BD0B6883}">
      <dgm:prSet/>
      <dgm:spPr/>
      <dgm:t>
        <a:bodyPr/>
        <a:lstStyle/>
        <a:p>
          <a:endParaRPr lang="en-US"/>
        </a:p>
      </dgm:t>
    </dgm:pt>
    <dgm:pt modelId="{7639CF26-CFCF-4CB9-A3FE-15F205699939}" type="pres">
      <dgm:prSet presAssocID="{630D4517-4181-4DC7-B26A-8B12D91420CC}" presName="root" presStyleCnt="0">
        <dgm:presLayoutVars>
          <dgm:dir/>
          <dgm:resizeHandles val="exact"/>
        </dgm:presLayoutVars>
      </dgm:prSet>
      <dgm:spPr/>
    </dgm:pt>
    <dgm:pt modelId="{ADBE4C9D-9FCC-45A0-8E0D-C62B79F326EC}" type="pres">
      <dgm:prSet presAssocID="{FD2F2298-8BD3-42D0-85D2-5EA919683F2A}" presName="compNode" presStyleCnt="0"/>
      <dgm:spPr/>
    </dgm:pt>
    <dgm:pt modelId="{021CE07E-036C-4447-9757-027139D180EB}" type="pres">
      <dgm:prSet presAssocID="{FD2F2298-8BD3-42D0-85D2-5EA919683F2A}" presName="bgRect" presStyleLbl="bgShp" presStyleIdx="0" presStyleCnt="4"/>
      <dgm:spPr/>
    </dgm:pt>
    <dgm:pt modelId="{0CD9F388-1574-45FC-9333-47F7C9EC4375}" type="pres">
      <dgm:prSet presAssocID="{FD2F2298-8BD3-42D0-85D2-5EA919683F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A9DDFAE-A2E1-458D-93DD-8B49807B5A17}" type="pres">
      <dgm:prSet presAssocID="{FD2F2298-8BD3-42D0-85D2-5EA919683F2A}" presName="spaceRect" presStyleCnt="0"/>
      <dgm:spPr/>
    </dgm:pt>
    <dgm:pt modelId="{27C348FE-92DC-4453-A8A3-5725B2FB8D40}" type="pres">
      <dgm:prSet presAssocID="{FD2F2298-8BD3-42D0-85D2-5EA919683F2A}" presName="parTx" presStyleLbl="revTx" presStyleIdx="0" presStyleCnt="4">
        <dgm:presLayoutVars>
          <dgm:chMax val="0"/>
          <dgm:chPref val="0"/>
        </dgm:presLayoutVars>
      </dgm:prSet>
      <dgm:spPr/>
    </dgm:pt>
    <dgm:pt modelId="{A9349813-C94A-40BD-B0FE-54CD790ADAEB}" type="pres">
      <dgm:prSet presAssocID="{422D88DF-DE14-45CD-B4E1-2D488DABFF84}" presName="sibTrans" presStyleCnt="0"/>
      <dgm:spPr/>
    </dgm:pt>
    <dgm:pt modelId="{0C958240-4F37-40A0-93A0-7B15BB4D4D30}" type="pres">
      <dgm:prSet presAssocID="{6EDFFED6-6E21-4F7B-85F8-D9D0F173BCE9}" presName="compNode" presStyleCnt="0"/>
      <dgm:spPr/>
    </dgm:pt>
    <dgm:pt modelId="{1BA52DD3-5FD6-4624-9A3A-D85B6009E0CD}" type="pres">
      <dgm:prSet presAssocID="{6EDFFED6-6E21-4F7B-85F8-D9D0F173BCE9}" presName="bgRect" presStyleLbl="bgShp" presStyleIdx="1" presStyleCnt="4"/>
      <dgm:spPr/>
    </dgm:pt>
    <dgm:pt modelId="{CE7235D4-9E03-4D23-813D-FEFA372C8F58}" type="pres">
      <dgm:prSet presAssocID="{6EDFFED6-6E21-4F7B-85F8-D9D0F173BC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AC7C159-B4D9-4866-9329-A3D548D18BC1}" type="pres">
      <dgm:prSet presAssocID="{6EDFFED6-6E21-4F7B-85F8-D9D0F173BCE9}" presName="spaceRect" presStyleCnt="0"/>
      <dgm:spPr/>
    </dgm:pt>
    <dgm:pt modelId="{02384ABD-8398-4D84-9D30-2CE862DA89F6}" type="pres">
      <dgm:prSet presAssocID="{6EDFFED6-6E21-4F7B-85F8-D9D0F173BCE9}" presName="parTx" presStyleLbl="revTx" presStyleIdx="1" presStyleCnt="4">
        <dgm:presLayoutVars>
          <dgm:chMax val="0"/>
          <dgm:chPref val="0"/>
        </dgm:presLayoutVars>
      </dgm:prSet>
      <dgm:spPr/>
    </dgm:pt>
    <dgm:pt modelId="{A1564FBE-0BEC-40FD-868D-CB364FC6BFD7}" type="pres">
      <dgm:prSet presAssocID="{791E4799-C6CC-483D-9F91-628DD6017148}" presName="sibTrans" presStyleCnt="0"/>
      <dgm:spPr/>
    </dgm:pt>
    <dgm:pt modelId="{AED152C7-1352-4011-9BAE-90A8F790FFA7}" type="pres">
      <dgm:prSet presAssocID="{9B18B943-B42D-4342-B27F-F379EEFE79AB}" presName="compNode" presStyleCnt="0"/>
      <dgm:spPr/>
    </dgm:pt>
    <dgm:pt modelId="{18779996-E242-4D57-AD4A-FDE2C14DAACC}" type="pres">
      <dgm:prSet presAssocID="{9B18B943-B42D-4342-B27F-F379EEFE79AB}" presName="bgRect" presStyleLbl="bgShp" presStyleIdx="2" presStyleCnt="4"/>
      <dgm:spPr/>
    </dgm:pt>
    <dgm:pt modelId="{B1F8AE85-E4B6-4A48-951C-A7CEA4948A14}" type="pres">
      <dgm:prSet presAssocID="{9B18B943-B42D-4342-B27F-F379EEFE79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F37E9FE-2F95-444E-A612-1B257CDC3766}" type="pres">
      <dgm:prSet presAssocID="{9B18B943-B42D-4342-B27F-F379EEFE79AB}" presName="spaceRect" presStyleCnt="0"/>
      <dgm:spPr/>
    </dgm:pt>
    <dgm:pt modelId="{B12878CE-A495-4575-B322-5409C24B8D7A}" type="pres">
      <dgm:prSet presAssocID="{9B18B943-B42D-4342-B27F-F379EEFE79AB}" presName="parTx" presStyleLbl="revTx" presStyleIdx="2" presStyleCnt="4">
        <dgm:presLayoutVars>
          <dgm:chMax val="0"/>
          <dgm:chPref val="0"/>
        </dgm:presLayoutVars>
      </dgm:prSet>
      <dgm:spPr/>
    </dgm:pt>
    <dgm:pt modelId="{6BEB3162-ABC0-4E10-A7F7-579734CB69A2}" type="pres">
      <dgm:prSet presAssocID="{41B6F70C-EC97-4C20-A836-F30688DD55A5}" presName="sibTrans" presStyleCnt="0"/>
      <dgm:spPr/>
    </dgm:pt>
    <dgm:pt modelId="{84D97638-6DAC-400F-A8A1-F11C77F9AD75}" type="pres">
      <dgm:prSet presAssocID="{41A631B2-C54D-477E-9C07-1B022DED5753}" presName="compNode" presStyleCnt="0"/>
      <dgm:spPr/>
    </dgm:pt>
    <dgm:pt modelId="{D2371E57-3963-4DE1-9531-5A2BDB0A35B1}" type="pres">
      <dgm:prSet presAssocID="{41A631B2-C54D-477E-9C07-1B022DED5753}" presName="bgRect" presStyleLbl="bgShp" presStyleIdx="3" presStyleCnt="4"/>
      <dgm:spPr/>
    </dgm:pt>
    <dgm:pt modelId="{A1551272-9846-4EDF-BE0C-F99870883FDB}" type="pres">
      <dgm:prSet presAssocID="{41A631B2-C54D-477E-9C07-1B022DED57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196EF94-A7DC-491D-81C2-D144612CB163}" type="pres">
      <dgm:prSet presAssocID="{41A631B2-C54D-477E-9C07-1B022DED5753}" presName="spaceRect" presStyleCnt="0"/>
      <dgm:spPr/>
    </dgm:pt>
    <dgm:pt modelId="{E1730EE0-8C32-4CF9-A876-E5F7BA5F26DB}" type="pres">
      <dgm:prSet presAssocID="{41A631B2-C54D-477E-9C07-1B022DED575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635DE02-A771-4EBE-A63A-CF932BA6A78F}" srcId="{630D4517-4181-4DC7-B26A-8B12D91420CC}" destId="{9B18B943-B42D-4342-B27F-F379EEFE79AB}" srcOrd="2" destOrd="0" parTransId="{3D89867F-CA52-4EBB-A759-51EB4EEFE202}" sibTransId="{41B6F70C-EC97-4C20-A836-F30688DD55A5}"/>
    <dgm:cxn modelId="{6A9EB66A-6532-4809-87DF-ED89B2BF3979}" type="presOf" srcId="{630D4517-4181-4DC7-B26A-8B12D91420CC}" destId="{7639CF26-CFCF-4CB9-A3FE-15F205699939}" srcOrd="0" destOrd="0" presId="urn:microsoft.com/office/officeart/2018/2/layout/IconVerticalSolidList"/>
    <dgm:cxn modelId="{057BFD9E-DC00-4A68-95F3-D153AC55BCE6}" type="presOf" srcId="{41A631B2-C54D-477E-9C07-1B022DED5753}" destId="{E1730EE0-8C32-4CF9-A876-E5F7BA5F26DB}" srcOrd="0" destOrd="0" presId="urn:microsoft.com/office/officeart/2018/2/layout/IconVerticalSolidList"/>
    <dgm:cxn modelId="{96F53CA5-D02A-453A-BF0B-029E6B9845F4}" type="presOf" srcId="{FD2F2298-8BD3-42D0-85D2-5EA919683F2A}" destId="{27C348FE-92DC-4453-A8A3-5725B2FB8D40}" srcOrd="0" destOrd="0" presId="urn:microsoft.com/office/officeart/2018/2/layout/IconVerticalSolidList"/>
    <dgm:cxn modelId="{627BC4B0-4FE1-4647-9AA7-AD9C528F2D79}" srcId="{630D4517-4181-4DC7-B26A-8B12D91420CC}" destId="{6EDFFED6-6E21-4F7B-85F8-D9D0F173BCE9}" srcOrd="1" destOrd="0" parTransId="{2E40DF75-6E78-459B-BCC6-E6C7831224CF}" sibTransId="{791E4799-C6CC-483D-9F91-628DD6017148}"/>
    <dgm:cxn modelId="{FECCB8B6-67C0-4CCE-A4B5-138C008E2374}" srcId="{630D4517-4181-4DC7-B26A-8B12D91420CC}" destId="{FD2F2298-8BD3-42D0-85D2-5EA919683F2A}" srcOrd="0" destOrd="0" parTransId="{2A650F2F-64E4-4588-A54A-78A6F214FF13}" sibTransId="{422D88DF-DE14-45CD-B4E1-2D488DABFF84}"/>
    <dgm:cxn modelId="{314F1BBB-AEB6-4951-BBEE-A963BD0B6883}" srcId="{630D4517-4181-4DC7-B26A-8B12D91420CC}" destId="{41A631B2-C54D-477E-9C07-1B022DED5753}" srcOrd="3" destOrd="0" parTransId="{822974AA-06DD-4658-94EE-D70483530F74}" sibTransId="{B6A8B878-AC41-4D53-899B-AEAF30913DB2}"/>
    <dgm:cxn modelId="{E3504EE3-B4A9-422B-958A-56746EDCD5D8}" type="presOf" srcId="{6EDFFED6-6E21-4F7B-85F8-D9D0F173BCE9}" destId="{02384ABD-8398-4D84-9D30-2CE862DA89F6}" srcOrd="0" destOrd="0" presId="urn:microsoft.com/office/officeart/2018/2/layout/IconVerticalSolidList"/>
    <dgm:cxn modelId="{B0FAF6F9-D6DE-49AA-978D-41E8D8D2A044}" type="presOf" srcId="{9B18B943-B42D-4342-B27F-F379EEFE79AB}" destId="{B12878CE-A495-4575-B322-5409C24B8D7A}" srcOrd="0" destOrd="0" presId="urn:microsoft.com/office/officeart/2018/2/layout/IconVerticalSolidList"/>
    <dgm:cxn modelId="{540475EA-00AB-4F95-9378-782F481B4361}" type="presParOf" srcId="{7639CF26-CFCF-4CB9-A3FE-15F205699939}" destId="{ADBE4C9D-9FCC-45A0-8E0D-C62B79F326EC}" srcOrd="0" destOrd="0" presId="urn:microsoft.com/office/officeart/2018/2/layout/IconVerticalSolidList"/>
    <dgm:cxn modelId="{25EF9FD6-BE04-4CA5-8AC9-E1A70B108A90}" type="presParOf" srcId="{ADBE4C9D-9FCC-45A0-8E0D-C62B79F326EC}" destId="{021CE07E-036C-4447-9757-027139D180EB}" srcOrd="0" destOrd="0" presId="urn:microsoft.com/office/officeart/2018/2/layout/IconVerticalSolidList"/>
    <dgm:cxn modelId="{3222B3C3-BF8E-4DC2-92F5-06512B8D1388}" type="presParOf" srcId="{ADBE4C9D-9FCC-45A0-8E0D-C62B79F326EC}" destId="{0CD9F388-1574-45FC-9333-47F7C9EC4375}" srcOrd="1" destOrd="0" presId="urn:microsoft.com/office/officeart/2018/2/layout/IconVerticalSolidList"/>
    <dgm:cxn modelId="{1EA4E535-1932-4A22-ACC0-ADF14150A1BE}" type="presParOf" srcId="{ADBE4C9D-9FCC-45A0-8E0D-C62B79F326EC}" destId="{BA9DDFAE-A2E1-458D-93DD-8B49807B5A17}" srcOrd="2" destOrd="0" presId="urn:microsoft.com/office/officeart/2018/2/layout/IconVerticalSolidList"/>
    <dgm:cxn modelId="{B28AD5CD-BDCC-4202-9929-AECFFCF30B2E}" type="presParOf" srcId="{ADBE4C9D-9FCC-45A0-8E0D-C62B79F326EC}" destId="{27C348FE-92DC-4453-A8A3-5725B2FB8D40}" srcOrd="3" destOrd="0" presId="urn:microsoft.com/office/officeart/2018/2/layout/IconVerticalSolidList"/>
    <dgm:cxn modelId="{5D142B3F-1E7D-4A68-ADF6-F0B42720B26E}" type="presParOf" srcId="{7639CF26-CFCF-4CB9-A3FE-15F205699939}" destId="{A9349813-C94A-40BD-B0FE-54CD790ADAEB}" srcOrd="1" destOrd="0" presId="urn:microsoft.com/office/officeart/2018/2/layout/IconVerticalSolidList"/>
    <dgm:cxn modelId="{786BF742-7114-47E4-BBBE-DB0154EE7C81}" type="presParOf" srcId="{7639CF26-CFCF-4CB9-A3FE-15F205699939}" destId="{0C958240-4F37-40A0-93A0-7B15BB4D4D30}" srcOrd="2" destOrd="0" presId="urn:microsoft.com/office/officeart/2018/2/layout/IconVerticalSolidList"/>
    <dgm:cxn modelId="{8F14AA32-2C07-4E5A-A20B-BF1C3D448854}" type="presParOf" srcId="{0C958240-4F37-40A0-93A0-7B15BB4D4D30}" destId="{1BA52DD3-5FD6-4624-9A3A-D85B6009E0CD}" srcOrd="0" destOrd="0" presId="urn:microsoft.com/office/officeart/2018/2/layout/IconVerticalSolidList"/>
    <dgm:cxn modelId="{0E421520-9D14-465A-8825-2D8E6D93512C}" type="presParOf" srcId="{0C958240-4F37-40A0-93A0-7B15BB4D4D30}" destId="{CE7235D4-9E03-4D23-813D-FEFA372C8F58}" srcOrd="1" destOrd="0" presId="urn:microsoft.com/office/officeart/2018/2/layout/IconVerticalSolidList"/>
    <dgm:cxn modelId="{BC305CB2-869C-4748-ACA2-5D5A7EFA6BED}" type="presParOf" srcId="{0C958240-4F37-40A0-93A0-7B15BB4D4D30}" destId="{5AC7C159-B4D9-4866-9329-A3D548D18BC1}" srcOrd="2" destOrd="0" presId="urn:microsoft.com/office/officeart/2018/2/layout/IconVerticalSolidList"/>
    <dgm:cxn modelId="{CA34BB3A-7681-4C05-B8F1-CDC7AB60EC82}" type="presParOf" srcId="{0C958240-4F37-40A0-93A0-7B15BB4D4D30}" destId="{02384ABD-8398-4D84-9D30-2CE862DA89F6}" srcOrd="3" destOrd="0" presId="urn:microsoft.com/office/officeart/2018/2/layout/IconVerticalSolidList"/>
    <dgm:cxn modelId="{289EFA4B-4B70-409D-9E95-FBCC8BBB4FBB}" type="presParOf" srcId="{7639CF26-CFCF-4CB9-A3FE-15F205699939}" destId="{A1564FBE-0BEC-40FD-868D-CB364FC6BFD7}" srcOrd="3" destOrd="0" presId="urn:microsoft.com/office/officeart/2018/2/layout/IconVerticalSolidList"/>
    <dgm:cxn modelId="{622EDE52-2FC2-44BC-B056-7884B223DD5C}" type="presParOf" srcId="{7639CF26-CFCF-4CB9-A3FE-15F205699939}" destId="{AED152C7-1352-4011-9BAE-90A8F790FFA7}" srcOrd="4" destOrd="0" presId="urn:microsoft.com/office/officeart/2018/2/layout/IconVerticalSolidList"/>
    <dgm:cxn modelId="{9D7FC7B7-397C-4463-862A-D5F42259D402}" type="presParOf" srcId="{AED152C7-1352-4011-9BAE-90A8F790FFA7}" destId="{18779996-E242-4D57-AD4A-FDE2C14DAACC}" srcOrd="0" destOrd="0" presId="urn:microsoft.com/office/officeart/2018/2/layout/IconVerticalSolidList"/>
    <dgm:cxn modelId="{DD0C409C-628B-4786-95AE-217C304DE8B1}" type="presParOf" srcId="{AED152C7-1352-4011-9BAE-90A8F790FFA7}" destId="{B1F8AE85-E4B6-4A48-951C-A7CEA4948A14}" srcOrd="1" destOrd="0" presId="urn:microsoft.com/office/officeart/2018/2/layout/IconVerticalSolidList"/>
    <dgm:cxn modelId="{AAC31F2A-4975-4546-AC5C-D75457A3142C}" type="presParOf" srcId="{AED152C7-1352-4011-9BAE-90A8F790FFA7}" destId="{BF37E9FE-2F95-444E-A612-1B257CDC3766}" srcOrd="2" destOrd="0" presId="urn:microsoft.com/office/officeart/2018/2/layout/IconVerticalSolidList"/>
    <dgm:cxn modelId="{7BE30B4F-4805-4D17-B1E8-5F951CB4F757}" type="presParOf" srcId="{AED152C7-1352-4011-9BAE-90A8F790FFA7}" destId="{B12878CE-A495-4575-B322-5409C24B8D7A}" srcOrd="3" destOrd="0" presId="urn:microsoft.com/office/officeart/2018/2/layout/IconVerticalSolidList"/>
    <dgm:cxn modelId="{EBD3FC32-10B9-4565-AEB4-23A57677A952}" type="presParOf" srcId="{7639CF26-CFCF-4CB9-A3FE-15F205699939}" destId="{6BEB3162-ABC0-4E10-A7F7-579734CB69A2}" srcOrd="5" destOrd="0" presId="urn:microsoft.com/office/officeart/2018/2/layout/IconVerticalSolidList"/>
    <dgm:cxn modelId="{9BE7BB6A-2947-479B-BCC9-021F7BCE8520}" type="presParOf" srcId="{7639CF26-CFCF-4CB9-A3FE-15F205699939}" destId="{84D97638-6DAC-400F-A8A1-F11C77F9AD75}" srcOrd="6" destOrd="0" presId="urn:microsoft.com/office/officeart/2018/2/layout/IconVerticalSolidList"/>
    <dgm:cxn modelId="{06995317-D5EF-43CE-9CA3-C122936816F1}" type="presParOf" srcId="{84D97638-6DAC-400F-A8A1-F11C77F9AD75}" destId="{D2371E57-3963-4DE1-9531-5A2BDB0A35B1}" srcOrd="0" destOrd="0" presId="urn:microsoft.com/office/officeart/2018/2/layout/IconVerticalSolidList"/>
    <dgm:cxn modelId="{7A398109-E785-4EFF-988E-EDFC7D5BA12D}" type="presParOf" srcId="{84D97638-6DAC-400F-A8A1-F11C77F9AD75}" destId="{A1551272-9846-4EDF-BE0C-F99870883FDB}" srcOrd="1" destOrd="0" presId="urn:microsoft.com/office/officeart/2018/2/layout/IconVerticalSolidList"/>
    <dgm:cxn modelId="{A8C7164A-6623-4115-A918-8BBF6882CDDE}" type="presParOf" srcId="{84D97638-6DAC-400F-A8A1-F11C77F9AD75}" destId="{2196EF94-A7DC-491D-81C2-D144612CB163}" srcOrd="2" destOrd="0" presId="urn:microsoft.com/office/officeart/2018/2/layout/IconVerticalSolidList"/>
    <dgm:cxn modelId="{204F3FEB-D8F9-422A-BE66-085386890ECE}" type="presParOf" srcId="{84D97638-6DAC-400F-A8A1-F11C77F9AD75}" destId="{E1730EE0-8C32-4CF9-A876-E5F7BA5F26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78808F-2E55-4F20-9D73-116D03A97A0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085C98-12E6-4EFF-87E2-969FAC315C90}">
      <dgm:prSet/>
      <dgm:spPr/>
      <dgm:t>
        <a:bodyPr/>
        <a:lstStyle/>
        <a:p>
          <a:r>
            <a:rPr lang="en-US"/>
            <a:t>1. Register, Login, Logout</a:t>
          </a:r>
        </a:p>
      </dgm:t>
    </dgm:pt>
    <dgm:pt modelId="{E3C65525-B4CF-4D9F-B6FF-CF0F006C97EB}" type="parTrans" cxnId="{58A034C6-5478-4ADA-AE27-641B4857BB3E}">
      <dgm:prSet/>
      <dgm:spPr/>
      <dgm:t>
        <a:bodyPr/>
        <a:lstStyle/>
        <a:p>
          <a:endParaRPr lang="en-US"/>
        </a:p>
      </dgm:t>
    </dgm:pt>
    <dgm:pt modelId="{8B0E5A83-07DE-4F54-997D-3799949587D9}" type="sibTrans" cxnId="{58A034C6-5478-4ADA-AE27-641B4857BB3E}">
      <dgm:prSet/>
      <dgm:spPr/>
      <dgm:t>
        <a:bodyPr/>
        <a:lstStyle/>
        <a:p>
          <a:endParaRPr lang="en-US"/>
        </a:p>
      </dgm:t>
    </dgm:pt>
    <dgm:pt modelId="{806A5C11-547E-42C2-9C42-3364C35AE2A7}">
      <dgm:prSet/>
      <dgm:spPr/>
      <dgm:t>
        <a:bodyPr/>
        <a:lstStyle/>
        <a:p>
          <a:r>
            <a:rPr lang="en-US"/>
            <a:t>2. CRUD on Users (Deactivate instead of delete)</a:t>
          </a:r>
        </a:p>
      </dgm:t>
    </dgm:pt>
    <dgm:pt modelId="{4D5B468B-8E12-49C8-B2E5-90C1077EACD5}" type="parTrans" cxnId="{2D037857-F7D1-4116-B247-3AA3373C385F}">
      <dgm:prSet/>
      <dgm:spPr/>
      <dgm:t>
        <a:bodyPr/>
        <a:lstStyle/>
        <a:p>
          <a:endParaRPr lang="en-US"/>
        </a:p>
      </dgm:t>
    </dgm:pt>
    <dgm:pt modelId="{28C25750-3786-4B31-808F-B3DC8C5F5CD9}" type="sibTrans" cxnId="{2D037857-F7D1-4116-B247-3AA3373C385F}">
      <dgm:prSet/>
      <dgm:spPr/>
      <dgm:t>
        <a:bodyPr/>
        <a:lstStyle/>
        <a:p>
          <a:endParaRPr lang="en-US"/>
        </a:p>
      </dgm:t>
    </dgm:pt>
    <dgm:pt modelId="{5898A367-42F2-4ACC-BC8F-1190CB060C31}">
      <dgm:prSet/>
      <dgm:spPr/>
      <dgm:t>
        <a:bodyPr/>
        <a:lstStyle/>
        <a:p>
          <a:r>
            <a:rPr lang="en-US"/>
            <a:t>3. CRUD on Questions</a:t>
          </a:r>
        </a:p>
      </dgm:t>
    </dgm:pt>
    <dgm:pt modelId="{408F4AD8-4727-45AD-9A55-EFDBB8120209}" type="parTrans" cxnId="{C95176FB-EA99-493C-A891-E179CD43EA17}">
      <dgm:prSet/>
      <dgm:spPr/>
      <dgm:t>
        <a:bodyPr/>
        <a:lstStyle/>
        <a:p>
          <a:endParaRPr lang="en-US"/>
        </a:p>
      </dgm:t>
    </dgm:pt>
    <dgm:pt modelId="{1B64516F-768D-4486-BBA0-11CE86CBCB77}" type="sibTrans" cxnId="{C95176FB-EA99-493C-A891-E179CD43EA17}">
      <dgm:prSet/>
      <dgm:spPr/>
      <dgm:t>
        <a:bodyPr/>
        <a:lstStyle/>
        <a:p>
          <a:endParaRPr lang="en-US"/>
        </a:p>
      </dgm:t>
    </dgm:pt>
    <dgm:pt modelId="{677A7DC4-28F9-4AFA-94F4-00C2CAC15CE5}">
      <dgm:prSet/>
      <dgm:spPr/>
      <dgm:t>
        <a:bodyPr/>
        <a:lstStyle/>
        <a:p>
          <a:r>
            <a:rPr lang="en-US"/>
            <a:t>4. Receive email notifications for new Q/A</a:t>
          </a:r>
        </a:p>
      </dgm:t>
    </dgm:pt>
    <dgm:pt modelId="{04208BEC-611B-4FD8-8A17-85D6F538EE1A}" type="parTrans" cxnId="{761F9AC2-2771-49A5-AE9B-5E0F47A01540}">
      <dgm:prSet/>
      <dgm:spPr/>
      <dgm:t>
        <a:bodyPr/>
        <a:lstStyle/>
        <a:p>
          <a:endParaRPr lang="en-US"/>
        </a:p>
      </dgm:t>
    </dgm:pt>
    <dgm:pt modelId="{60FEC96C-0020-4B43-85B3-B3A0B21DFE13}" type="sibTrans" cxnId="{761F9AC2-2771-49A5-AE9B-5E0F47A01540}">
      <dgm:prSet/>
      <dgm:spPr/>
      <dgm:t>
        <a:bodyPr/>
        <a:lstStyle/>
        <a:p>
          <a:endParaRPr lang="en-US"/>
        </a:p>
      </dgm:t>
    </dgm:pt>
    <dgm:pt modelId="{6E6AFDB8-457A-420B-A20E-24A8E261022C}">
      <dgm:prSet/>
      <dgm:spPr/>
      <dgm:t>
        <a:bodyPr/>
        <a:lstStyle/>
        <a:p>
          <a:r>
            <a:rPr lang="en-US"/>
            <a:t>5. Approve Q/A before visibility</a:t>
          </a:r>
        </a:p>
      </dgm:t>
    </dgm:pt>
    <dgm:pt modelId="{11A88E24-D252-4F8C-BE2E-0AA18845F593}" type="parTrans" cxnId="{BA1BE99D-0DF2-46E6-B89B-B901CBAC92D2}">
      <dgm:prSet/>
      <dgm:spPr/>
      <dgm:t>
        <a:bodyPr/>
        <a:lstStyle/>
        <a:p>
          <a:endParaRPr lang="en-US"/>
        </a:p>
      </dgm:t>
    </dgm:pt>
    <dgm:pt modelId="{3F2C678B-C84F-4499-AC31-2F42E5D1D1C3}" type="sibTrans" cxnId="{BA1BE99D-0DF2-46E6-B89B-B901CBAC92D2}">
      <dgm:prSet/>
      <dgm:spPr/>
      <dgm:t>
        <a:bodyPr/>
        <a:lstStyle/>
        <a:p>
          <a:endParaRPr lang="en-US"/>
        </a:p>
      </dgm:t>
    </dgm:pt>
    <dgm:pt modelId="{B8357A26-67F9-488C-BC54-701C5BEE7306}">
      <dgm:prSet/>
      <dgm:spPr/>
      <dgm:t>
        <a:bodyPr/>
        <a:lstStyle/>
        <a:p>
          <a:r>
            <a:rPr lang="en-US"/>
            <a:t>6. Delete inappropriate content</a:t>
          </a:r>
        </a:p>
      </dgm:t>
    </dgm:pt>
    <dgm:pt modelId="{F79F1B52-7A60-48AB-830D-C603FCF941BB}" type="parTrans" cxnId="{DF42EB26-E966-4024-8685-938E856CE831}">
      <dgm:prSet/>
      <dgm:spPr/>
      <dgm:t>
        <a:bodyPr/>
        <a:lstStyle/>
        <a:p>
          <a:endParaRPr lang="en-US"/>
        </a:p>
      </dgm:t>
    </dgm:pt>
    <dgm:pt modelId="{27771CEF-50F2-409F-AB49-307D93A8990D}" type="sibTrans" cxnId="{DF42EB26-E966-4024-8685-938E856CE831}">
      <dgm:prSet/>
      <dgm:spPr/>
      <dgm:t>
        <a:bodyPr/>
        <a:lstStyle/>
        <a:p>
          <a:endParaRPr lang="en-US"/>
        </a:p>
      </dgm:t>
    </dgm:pt>
    <dgm:pt modelId="{0924623B-5F4E-44D1-9A17-AA917A58822E}">
      <dgm:prSet/>
      <dgm:spPr/>
      <dgm:t>
        <a:bodyPr/>
        <a:lstStyle/>
        <a:p>
          <a:r>
            <a:rPr lang="en-US"/>
            <a:t>7. Close discussions &amp; mark resolved</a:t>
          </a:r>
        </a:p>
      </dgm:t>
    </dgm:pt>
    <dgm:pt modelId="{646A1793-A5A2-48D7-AFAA-1E51C5A94E68}" type="parTrans" cxnId="{2427CFE0-90B4-4B38-BC58-CFE00A5C4558}">
      <dgm:prSet/>
      <dgm:spPr/>
      <dgm:t>
        <a:bodyPr/>
        <a:lstStyle/>
        <a:p>
          <a:endParaRPr lang="en-US"/>
        </a:p>
      </dgm:t>
    </dgm:pt>
    <dgm:pt modelId="{9715A58C-31EA-4308-B4D2-EF8406E68FDE}" type="sibTrans" cxnId="{2427CFE0-90B4-4B38-BC58-CFE00A5C4558}">
      <dgm:prSet/>
      <dgm:spPr/>
      <dgm:t>
        <a:bodyPr/>
        <a:lstStyle/>
        <a:p>
          <a:endParaRPr lang="en-US"/>
        </a:p>
      </dgm:t>
    </dgm:pt>
    <dgm:pt modelId="{F5C04F49-3FD4-495B-9E35-4114D0353B30}" type="pres">
      <dgm:prSet presAssocID="{5B78808F-2E55-4F20-9D73-116D03A97A03}" presName="vert0" presStyleCnt="0">
        <dgm:presLayoutVars>
          <dgm:dir/>
          <dgm:animOne val="branch"/>
          <dgm:animLvl val="lvl"/>
        </dgm:presLayoutVars>
      </dgm:prSet>
      <dgm:spPr/>
    </dgm:pt>
    <dgm:pt modelId="{AB4EFBF6-DA6F-4A93-B06C-13EC1D9FED54}" type="pres">
      <dgm:prSet presAssocID="{9B085C98-12E6-4EFF-87E2-969FAC315C90}" presName="thickLine" presStyleLbl="alignNode1" presStyleIdx="0" presStyleCnt="7"/>
      <dgm:spPr/>
    </dgm:pt>
    <dgm:pt modelId="{5BAC2D51-D42D-46DF-8D5D-538EA9623DD1}" type="pres">
      <dgm:prSet presAssocID="{9B085C98-12E6-4EFF-87E2-969FAC315C90}" presName="horz1" presStyleCnt="0"/>
      <dgm:spPr/>
    </dgm:pt>
    <dgm:pt modelId="{761F15C4-CA04-4A37-B23E-856E1FABE282}" type="pres">
      <dgm:prSet presAssocID="{9B085C98-12E6-4EFF-87E2-969FAC315C90}" presName="tx1" presStyleLbl="revTx" presStyleIdx="0" presStyleCnt="7"/>
      <dgm:spPr/>
    </dgm:pt>
    <dgm:pt modelId="{FCC475DC-5162-4629-ACEA-5509E78215FD}" type="pres">
      <dgm:prSet presAssocID="{9B085C98-12E6-4EFF-87E2-969FAC315C90}" presName="vert1" presStyleCnt="0"/>
      <dgm:spPr/>
    </dgm:pt>
    <dgm:pt modelId="{8F39D410-8471-46B8-B9CA-79FE0B0E3DC9}" type="pres">
      <dgm:prSet presAssocID="{806A5C11-547E-42C2-9C42-3364C35AE2A7}" presName="thickLine" presStyleLbl="alignNode1" presStyleIdx="1" presStyleCnt="7"/>
      <dgm:spPr/>
    </dgm:pt>
    <dgm:pt modelId="{E7464C22-1460-46B5-B87C-52790F70B0EA}" type="pres">
      <dgm:prSet presAssocID="{806A5C11-547E-42C2-9C42-3364C35AE2A7}" presName="horz1" presStyleCnt="0"/>
      <dgm:spPr/>
    </dgm:pt>
    <dgm:pt modelId="{C671002E-E2E7-4195-A484-2378D326F98C}" type="pres">
      <dgm:prSet presAssocID="{806A5C11-547E-42C2-9C42-3364C35AE2A7}" presName="tx1" presStyleLbl="revTx" presStyleIdx="1" presStyleCnt="7"/>
      <dgm:spPr/>
    </dgm:pt>
    <dgm:pt modelId="{FA68BB6A-B9D4-476E-BC80-EA34419577FF}" type="pres">
      <dgm:prSet presAssocID="{806A5C11-547E-42C2-9C42-3364C35AE2A7}" presName="vert1" presStyleCnt="0"/>
      <dgm:spPr/>
    </dgm:pt>
    <dgm:pt modelId="{9F9B84FE-E79D-4C74-A22D-E84C4A2D913E}" type="pres">
      <dgm:prSet presAssocID="{5898A367-42F2-4ACC-BC8F-1190CB060C31}" presName="thickLine" presStyleLbl="alignNode1" presStyleIdx="2" presStyleCnt="7"/>
      <dgm:spPr/>
    </dgm:pt>
    <dgm:pt modelId="{98DCDBAE-54D6-4EB6-9DFB-06B91FE684E2}" type="pres">
      <dgm:prSet presAssocID="{5898A367-42F2-4ACC-BC8F-1190CB060C31}" presName="horz1" presStyleCnt="0"/>
      <dgm:spPr/>
    </dgm:pt>
    <dgm:pt modelId="{75274F79-7905-4E90-8A5E-997F39D787B4}" type="pres">
      <dgm:prSet presAssocID="{5898A367-42F2-4ACC-BC8F-1190CB060C31}" presName="tx1" presStyleLbl="revTx" presStyleIdx="2" presStyleCnt="7"/>
      <dgm:spPr/>
    </dgm:pt>
    <dgm:pt modelId="{5789A8C0-169D-4152-B12F-AC38AA5ABD4B}" type="pres">
      <dgm:prSet presAssocID="{5898A367-42F2-4ACC-BC8F-1190CB060C31}" presName="vert1" presStyleCnt="0"/>
      <dgm:spPr/>
    </dgm:pt>
    <dgm:pt modelId="{35CD26E6-F3CD-4DB1-ADB4-0613E287ABC6}" type="pres">
      <dgm:prSet presAssocID="{677A7DC4-28F9-4AFA-94F4-00C2CAC15CE5}" presName="thickLine" presStyleLbl="alignNode1" presStyleIdx="3" presStyleCnt="7"/>
      <dgm:spPr/>
    </dgm:pt>
    <dgm:pt modelId="{854C93ED-AC22-4334-AC89-5B413E1B4023}" type="pres">
      <dgm:prSet presAssocID="{677A7DC4-28F9-4AFA-94F4-00C2CAC15CE5}" presName="horz1" presStyleCnt="0"/>
      <dgm:spPr/>
    </dgm:pt>
    <dgm:pt modelId="{3E9BE7DB-80C7-4C97-A03E-6E1BE5056A2F}" type="pres">
      <dgm:prSet presAssocID="{677A7DC4-28F9-4AFA-94F4-00C2CAC15CE5}" presName="tx1" presStyleLbl="revTx" presStyleIdx="3" presStyleCnt="7"/>
      <dgm:spPr/>
    </dgm:pt>
    <dgm:pt modelId="{6A64075E-5CB5-4782-BCB6-0589D08DFF10}" type="pres">
      <dgm:prSet presAssocID="{677A7DC4-28F9-4AFA-94F4-00C2CAC15CE5}" presName="vert1" presStyleCnt="0"/>
      <dgm:spPr/>
    </dgm:pt>
    <dgm:pt modelId="{3D8DAB59-8DEA-4F65-ADE6-6B322B3D1965}" type="pres">
      <dgm:prSet presAssocID="{6E6AFDB8-457A-420B-A20E-24A8E261022C}" presName="thickLine" presStyleLbl="alignNode1" presStyleIdx="4" presStyleCnt="7"/>
      <dgm:spPr/>
    </dgm:pt>
    <dgm:pt modelId="{E7EBFC6B-646E-429D-BFF0-169347DBE290}" type="pres">
      <dgm:prSet presAssocID="{6E6AFDB8-457A-420B-A20E-24A8E261022C}" presName="horz1" presStyleCnt="0"/>
      <dgm:spPr/>
    </dgm:pt>
    <dgm:pt modelId="{0143A57A-D68A-4D4F-B558-B05B1A96E7D3}" type="pres">
      <dgm:prSet presAssocID="{6E6AFDB8-457A-420B-A20E-24A8E261022C}" presName="tx1" presStyleLbl="revTx" presStyleIdx="4" presStyleCnt="7"/>
      <dgm:spPr/>
    </dgm:pt>
    <dgm:pt modelId="{54ED0EE2-3868-4EDC-B81C-8F133460C968}" type="pres">
      <dgm:prSet presAssocID="{6E6AFDB8-457A-420B-A20E-24A8E261022C}" presName="vert1" presStyleCnt="0"/>
      <dgm:spPr/>
    </dgm:pt>
    <dgm:pt modelId="{A0B6D9C7-7383-4C88-8108-27222594ED4E}" type="pres">
      <dgm:prSet presAssocID="{B8357A26-67F9-488C-BC54-701C5BEE7306}" presName="thickLine" presStyleLbl="alignNode1" presStyleIdx="5" presStyleCnt="7"/>
      <dgm:spPr/>
    </dgm:pt>
    <dgm:pt modelId="{F3D16747-49FA-4764-BA77-4C1B31B80C9B}" type="pres">
      <dgm:prSet presAssocID="{B8357A26-67F9-488C-BC54-701C5BEE7306}" presName="horz1" presStyleCnt="0"/>
      <dgm:spPr/>
    </dgm:pt>
    <dgm:pt modelId="{623CF267-517A-46F5-B8C1-4BF1F7CADCD7}" type="pres">
      <dgm:prSet presAssocID="{B8357A26-67F9-488C-BC54-701C5BEE7306}" presName="tx1" presStyleLbl="revTx" presStyleIdx="5" presStyleCnt="7"/>
      <dgm:spPr/>
    </dgm:pt>
    <dgm:pt modelId="{F59D7648-66F8-4DA8-B13F-B0F54388A51B}" type="pres">
      <dgm:prSet presAssocID="{B8357A26-67F9-488C-BC54-701C5BEE7306}" presName="vert1" presStyleCnt="0"/>
      <dgm:spPr/>
    </dgm:pt>
    <dgm:pt modelId="{DACF2991-A214-4FE6-AEE3-09C1345702FE}" type="pres">
      <dgm:prSet presAssocID="{0924623B-5F4E-44D1-9A17-AA917A58822E}" presName="thickLine" presStyleLbl="alignNode1" presStyleIdx="6" presStyleCnt="7"/>
      <dgm:spPr/>
    </dgm:pt>
    <dgm:pt modelId="{30F636E8-55C2-4EB2-B46E-EA4982CEB04C}" type="pres">
      <dgm:prSet presAssocID="{0924623B-5F4E-44D1-9A17-AA917A58822E}" presName="horz1" presStyleCnt="0"/>
      <dgm:spPr/>
    </dgm:pt>
    <dgm:pt modelId="{D5D720D1-B745-4103-8526-E92E3CB69A7C}" type="pres">
      <dgm:prSet presAssocID="{0924623B-5F4E-44D1-9A17-AA917A58822E}" presName="tx1" presStyleLbl="revTx" presStyleIdx="6" presStyleCnt="7"/>
      <dgm:spPr/>
    </dgm:pt>
    <dgm:pt modelId="{09022DB1-2E95-410C-87F2-974DD7D0A442}" type="pres">
      <dgm:prSet presAssocID="{0924623B-5F4E-44D1-9A17-AA917A58822E}" presName="vert1" presStyleCnt="0"/>
      <dgm:spPr/>
    </dgm:pt>
  </dgm:ptLst>
  <dgm:cxnLst>
    <dgm:cxn modelId="{34BC1507-3D4A-483F-BF7F-60FC18637281}" type="presOf" srcId="{9B085C98-12E6-4EFF-87E2-969FAC315C90}" destId="{761F15C4-CA04-4A37-B23E-856E1FABE282}" srcOrd="0" destOrd="0" presId="urn:microsoft.com/office/officeart/2008/layout/LinedList"/>
    <dgm:cxn modelId="{09C30308-932B-4322-BF55-510A3B504AC8}" type="presOf" srcId="{677A7DC4-28F9-4AFA-94F4-00C2CAC15CE5}" destId="{3E9BE7DB-80C7-4C97-A03E-6E1BE5056A2F}" srcOrd="0" destOrd="0" presId="urn:microsoft.com/office/officeart/2008/layout/LinedList"/>
    <dgm:cxn modelId="{DF42EB26-E966-4024-8685-938E856CE831}" srcId="{5B78808F-2E55-4F20-9D73-116D03A97A03}" destId="{B8357A26-67F9-488C-BC54-701C5BEE7306}" srcOrd="5" destOrd="0" parTransId="{F79F1B52-7A60-48AB-830D-C603FCF941BB}" sibTransId="{27771CEF-50F2-409F-AB49-307D93A8990D}"/>
    <dgm:cxn modelId="{A769CD5F-2504-4366-83EA-BAB536C94E06}" type="presOf" srcId="{5898A367-42F2-4ACC-BC8F-1190CB060C31}" destId="{75274F79-7905-4E90-8A5E-997F39D787B4}" srcOrd="0" destOrd="0" presId="urn:microsoft.com/office/officeart/2008/layout/LinedList"/>
    <dgm:cxn modelId="{1ECD6F51-CD93-4359-B09A-5473AC7C71CD}" type="presOf" srcId="{0924623B-5F4E-44D1-9A17-AA917A58822E}" destId="{D5D720D1-B745-4103-8526-E92E3CB69A7C}" srcOrd="0" destOrd="0" presId="urn:microsoft.com/office/officeart/2008/layout/LinedList"/>
    <dgm:cxn modelId="{2D037857-F7D1-4116-B247-3AA3373C385F}" srcId="{5B78808F-2E55-4F20-9D73-116D03A97A03}" destId="{806A5C11-547E-42C2-9C42-3364C35AE2A7}" srcOrd="1" destOrd="0" parTransId="{4D5B468B-8E12-49C8-B2E5-90C1077EACD5}" sibTransId="{28C25750-3786-4B31-808F-B3DC8C5F5CD9}"/>
    <dgm:cxn modelId="{BA1BE99D-0DF2-46E6-B89B-B901CBAC92D2}" srcId="{5B78808F-2E55-4F20-9D73-116D03A97A03}" destId="{6E6AFDB8-457A-420B-A20E-24A8E261022C}" srcOrd="4" destOrd="0" parTransId="{11A88E24-D252-4F8C-BE2E-0AA18845F593}" sibTransId="{3F2C678B-C84F-4499-AC31-2F42E5D1D1C3}"/>
    <dgm:cxn modelId="{1F41D7AE-C51A-46BD-94D7-CA089D2B3DF9}" type="presOf" srcId="{B8357A26-67F9-488C-BC54-701C5BEE7306}" destId="{623CF267-517A-46F5-B8C1-4BF1F7CADCD7}" srcOrd="0" destOrd="0" presId="urn:microsoft.com/office/officeart/2008/layout/LinedList"/>
    <dgm:cxn modelId="{761F9AC2-2771-49A5-AE9B-5E0F47A01540}" srcId="{5B78808F-2E55-4F20-9D73-116D03A97A03}" destId="{677A7DC4-28F9-4AFA-94F4-00C2CAC15CE5}" srcOrd="3" destOrd="0" parTransId="{04208BEC-611B-4FD8-8A17-85D6F538EE1A}" sibTransId="{60FEC96C-0020-4B43-85B3-B3A0B21DFE13}"/>
    <dgm:cxn modelId="{58A034C6-5478-4ADA-AE27-641B4857BB3E}" srcId="{5B78808F-2E55-4F20-9D73-116D03A97A03}" destId="{9B085C98-12E6-4EFF-87E2-969FAC315C90}" srcOrd="0" destOrd="0" parTransId="{E3C65525-B4CF-4D9F-B6FF-CF0F006C97EB}" sibTransId="{8B0E5A83-07DE-4F54-997D-3799949587D9}"/>
    <dgm:cxn modelId="{2427CFE0-90B4-4B38-BC58-CFE00A5C4558}" srcId="{5B78808F-2E55-4F20-9D73-116D03A97A03}" destId="{0924623B-5F4E-44D1-9A17-AA917A58822E}" srcOrd="6" destOrd="0" parTransId="{646A1793-A5A2-48D7-AFAA-1E51C5A94E68}" sibTransId="{9715A58C-31EA-4308-B4D2-EF8406E68FDE}"/>
    <dgm:cxn modelId="{B06DF5E6-6243-4842-99C1-1F8C89917774}" type="presOf" srcId="{5B78808F-2E55-4F20-9D73-116D03A97A03}" destId="{F5C04F49-3FD4-495B-9E35-4114D0353B30}" srcOrd="0" destOrd="0" presId="urn:microsoft.com/office/officeart/2008/layout/LinedList"/>
    <dgm:cxn modelId="{46A86AFA-5CBC-44B7-AC7A-69E28D36DAE9}" type="presOf" srcId="{6E6AFDB8-457A-420B-A20E-24A8E261022C}" destId="{0143A57A-D68A-4D4F-B558-B05B1A96E7D3}" srcOrd="0" destOrd="0" presId="urn:microsoft.com/office/officeart/2008/layout/LinedList"/>
    <dgm:cxn modelId="{C95176FB-EA99-493C-A891-E179CD43EA17}" srcId="{5B78808F-2E55-4F20-9D73-116D03A97A03}" destId="{5898A367-42F2-4ACC-BC8F-1190CB060C31}" srcOrd="2" destOrd="0" parTransId="{408F4AD8-4727-45AD-9A55-EFDBB8120209}" sibTransId="{1B64516F-768D-4486-BBA0-11CE86CBCB77}"/>
    <dgm:cxn modelId="{5E1BDEFB-2F56-4BF8-8024-36F67F8117F4}" type="presOf" srcId="{806A5C11-547E-42C2-9C42-3364C35AE2A7}" destId="{C671002E-E2E7-4195-A484-2378D326F98C}" srcOrd="0" destOrd="0" presId="urn:microsoft.com/office/officeart/2008/layout/LinedList"/>
    <dgm:cxn modelId="{D8253610-0ACC-4560-AA71-D5EB2B3F9E6C}" type="presParOf" srcId="{F5C04F49-3FD4-495B-9E35-4114D0353B30}" destId="{AB4EFBF6-DA6F-4A93-B06C-13EC1D9FED54}" srcOrd="0" destOrd="0" presId="urn:microsoft.com/office/officeart/2008/layout/LinedList"/>
    <dgm:cxn modelId="{06208B7D-E389-464D-BC08-3C28F2DC9E5C}" type="presParOf" srcId="{F5C04F49-3FD4-495B-9E35-4114D0353B30}" destId="{5BAC2D51-D42D-46DF-8D5D-538EA9623DD1}" srcOrd="1" destOrd="0" presId="urn:microsoft.com/office/officeart/2008/layout/LinedList"/>
    <dgm:cxn modelId="{B97E92D7-3B3C-4A5D-98D3-17C0EBCD1E2B}" type="presParOf" srcId="{5BAC2D51-D42D-46DF-8D5D-538EA9623DD1}" destId="{761F15C4-CA04-4A37-B23E-856E1FABE282}" srcOrd="0" destOrd="0" presId="urn:microsoft.com/office/officeart/2008/layout/LinedList"/>
    <dgm:cxn modelId="{DBAA6430-D7A6-49C4-8F33-EE03B94EA02E}" type="presParOf" srcId="{5BAC2D51-D42D-46DF-8D5D-538EA9623DD1}" destId="{FCC475DC-5162-4629-ACEA-5509E78215FD}" srcOrd="1" destOrd="0" presId="urn:microsoft.com/office/officeart/2008/layout/LinedList"/>
    <dgm:cxn modelId="{62233FBD-9DBF-4987-A379-6FFCCA195D19}" type="presParOf" srcId="{F5C04F49-3FD4-495B-9E35-4114D0353B30}" destId="{8F39D410-8471-46B8-B9CA-79FE0B0E3DC9}" srcOrd="2" destOrd="0" presId="urn:microsoft.com/office/officeart/2008/layout/LinedList"/>
    <dgm:cxn modelId="{9BB65850-7EFC-4F8E-98F1-D7D7EAB42631}" type="presParOf" srcId="{F5C04F49-3FD4-495B-9E35-4114D0353B30}" destId="{E7464C22-1460-46B5-B87C-52790F70B0EA}" srcOrd="3" destOrd="0" presId="urn:microsoft.com/office/officeart/2008/layout/LinedList"/>
    <dgm:cxn modelId="{91CF0292-E002-444A-975D-912C01124CC7}" type="presParOf" srcId="{E7464C22-1460-46B5-B87C-52790F70B0EA}" destId="{C671002E-E2E7-4195-A484-2378D326F98C}" srcOrd="0" destOrd="0" presId="urn:microsoft.com/office/officeart/2008/layout/LinedList"/>
    <dgm:cxn modelId="{6797B309-A1A0-4E2F-80D6-BEFFDD309334}" type="presParOf" srcId="{E7464C22-1460-46B5-B87C-52790F70B0EA}" destId="{FA68BB6A-B9D4-476E-BC80-EA34419577FF}" srcOrd="1" destOrd="0" presId="urn:microsoft.com/office/officeart/2008/layout/LinedList"/>
    <dgm:cxn modelId="{BCEA065A-A96E-4242-AC8D-D295292C01FA}" type="presParOf" srcId="{F5C04F49-3FD4-495B-9E35-4114D0353B30}" destId="{9F9B84FE-E79D-4C74-A22D-E84C4A2D913E}" srcOrd="4" destOrd="0" presId="urn:microsoft.com/office/officeart/2008/layout/LinedList"/>
    <dgm:cxn modelId="{B16219B7-3468-49F1-A228-841EAEB3BB50}" type="presParOf" srcId="{F5C04F49-3FD4-495B-9E35-4114D0353B30}" destId="{98DCDBAE-54D6-4EB6-9DFB-06B91FE684E2}" srcOrd="5" destOrd="0" presId="urn:microsoft.com/office/officeart/2008/layout/LinedList"/>
    <dgm:cxn modelId="{5BFE5502-FD71-4110-ACDE-48001C76107B}" type="presParOf" srcId="{98DCDBAE-54D6-4EB6-9DFB-06B91FE684E2}" destId="{75274F79-7905-4E90-8A5E-997F39D787B4}" srcOrd="0" destOrd="0" presId="urn:microsoft.com/office/officeart/2008/layout/LinedList"/>
    <dgm:cxn modelId="{53586FEC-EF6B-40B6-9742-538D95B381C1}" type="presParOf" srcId="{98DCDBAE-54D6-4EB6-9DFB-06B91FE684E2}" destId="{5789A8C0-169D-4152-B12F-AC38AA5ABD4B}" srcOrd="1" destOrd="0" presId="urn:microsoft.com/office/officeart/2008/layout/LinedList"/>
    <dgm:cxn modelId="{1C92A1DF-CBFA-4211-A99D-97C762DB22D1}" type="presParOf" srcId="{F5C04F49-3FD4-495B-9E35-4114D0353B30}" destId="{35CD26E6-F3CD-4DB1-ADB4-0613E287ABC6}" srcOrd="6" destOrd="0" presId="urn:microsoft.com/office/officeart/2008/layout/LinedList"/>
    <dgm:cxn modelId="{7947933C-52A1-4DCC-9C52-BE023E03BDEB}" type="presParOf" srcId="{F5C04F49-3FD4-495B-9E35-4114D0353B30}" destId="{854C93ED-AC22-4334-AC89-5B413E1B4023}" srcOrd="7" destOrd="0" presId="urn:microsoft.com/office/officeart/2008/layout/LinedList"/>
    <dgm:cxn modelId="{1B9EEB61-7F7D-4D58-BA17-3C5D08DBB7CA}" type="presParOf" srcId="{854C93ED-AC22-4334-AC89-5B413E1B4023}" destId="{3E9BE7DB-80C7-4C97-A03E-6E1BE5056A2F}" srcOrd="0" destOrd="0" presId="urn:microsoft.com/office/officeart/2008/layout/LinedList"/>
    <dgm:cxn modelId="{08B99633-DAD3-417F-89F5-86CCBDAD0793}" type="presParOf" srcId="{854C93ED-AC22-4334-AC89-5B413E1B4023}" destId="{6A64075E-5CB5-4782-BCB6-0589D08DFF10}" srcOrd="1" destOrd="0" presId="urn:microsoft.com/office/officeart/2008/layout/LinedList"/>
    <dgm:cxn modelId="{DDA72EF9-A20B-4F7A-A36E-4D64BB6F62C3}" type="presParOf" srcId="{F5C04F49-3FD4-495B-9E35-4114D0353B30}" destId="{3D8DAB59-8DEA-4F65-ADE6-6B322B3D1965}" srcOrd="8" destOrd="0" presId="urn:microsoft.com/office/officeart/2008/layout/LinedList"/>
    <dgm:cxn modelId="{A7AE9507-1962-4B2E-8FD3-64F868751F7A}" type="presParOf" srcId="{F5C04F49-3FD4-495B-9E35-4114D0353B30}" destId="{E7EBFC6B-646E-429D-BFF0-169347DBE290}" srcOrd="9" destOrd="0" presId="urn:microsoft.com/office/officeart/2008/layout/LinedList"/>
    <dgm:cxn modelId="{B82F3EE0-1527-49B0-9A56-2B6D3C74334F}" type="presParOf" srcId="{E7EBFC6B-646E-429D-BFF0-169347DBE290}" destId="{0143A57A-D68A-4D4F-B558-B05B1A96E7D3}" srcOrd="0" destOrd="0" presId="urn:microsoft.com/office/officeart/2008/layout/LinedList"/>
    <dgm:cxn modelId="{5A3331D2-8902-4C7A-A108-BAEB7DC944DD}" type="presParOf" srcId="{E7EBFC6B-646E-429D-BFF0-169347DBE290}" destId="{54ED0EE2-3868-4EDC-B81C-8F133460C968}" srcOrd="1" destOrd="0" presId="urn:microsoft.com/office/officeart/2008/layout/LinedList"/>
    <dgm:cxn modelId="{727EAB05-26B1-42E8-8734-89B7A6546199}" type="presParOf" srcId="{F5C04F49-3FD4-495B-9E35-4114D0353B30}" destId="{A0B6D9C7-7383-4C88-8108-27222594ED4E}" srcOrd="10" destOrd="0" presId="urn:microsoft.com/office/officeart/2008/layout/LinedList"/>
    <dgm:cxn modelId="{36B4A10C-3ECE-4134-937A-1F532A0134F9}" type="presParOf" srcId="{F5C04F49-3FD4-495B-9E35-4114D0353B30}" destId="{F3D16747-49FA-4764-BA77-4C1B31B80C9B}" srcOrd="11" destOrd="0" presId="urn:microsoft.com/office/officeart/2008/layout/LinedList"/>
    <dgm:cxn modelId="{C1C0B14A-4E10-44F5-B334-D91B8B7F9F6B}" type="presParOf" srcId="{F3D16747-49FA-4764-BA77-4C1B31B80C9B}" destId="{623CF267-517A-46F5-B8C1-4BF1F7CADCD7}" srcOrd="0" destOrd="0" presId="urn:microsoft.com/office/officeart/2008/layout/LinedList"/>
    <dgm:cxn modelId="{48067EF1-9BB7-4FF2-8F65-381F0B05C0D3}" type="presParOf" srcId="{F3D16747-49FA-4764-BA77-4C1B31B80C9B}" destId="{F59D7648-66F8-4DA8-B13F-B0F54388A51B}" srcOrd="1" destOrd="0" presId="urn:microsoft.com/office/officeart/2008/layout/LinedList"/>
    <dgm:cxn modelId="{5D57CA1B-2B11-42E6-8585-7753DDA1A381}" type="presParOf" srcId="{F5C04F49-3FD4-495B-9E35-4114D0353B30}" destId="{DACF2991-A214-4FE6-AEE3-09C1345702FE}" srcOrd="12" destOrd="0" presId="urn:microsoft.com/office/officeart/2008/layout/LinedList"/>
    <dgm:cxn modelId="{6FE44500-2B96-4616-A655-DE5FB0B6BC0B}" type="presParOf" srcId="{F5C04F49-3FD4-495B-9E35-4114D0353B30}" destId="{30F636E8-55C2-4EB2-B46E-EA4982CEB04C}" srcOrd="13" destOrd="0" presId="urn:microsoft.com/office/officeart/2008/layout/LinedList"/>
    <dgm:cxn modelId="{0105B4A7-8F5B-462F-9ADF-C83B06A0565D}" type="presParOf" srcId="{30F636E8-55C2-4EB2-B46E-EA4982CEB04C}" destId="{D5D720D1-B745-4103-8526-E92E3CB69A7C}" srcOrd="0" destOrd="0" presId="urn:microsoft.com/office/officeart/2008/layout/LinedList"/>
    <dgm:cxn modelId="{AF9FC62B-725E-40C0-B030-E303FDBD9A55}" type="presParOf" srcId="{30F636E8-55C2-4EB2-B46E-EA4982CEB04C}" destId="{09022DB1-2E95-410C-87F2-974DD7D0A4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12ED46-753E-4A05-B6D5-8CFE98D0E10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F530C7-24D7-4FC5-BE77-281BAE634AAB}">
      <dgm:prSet/>
      <dgm:spPr/>
      <dgm:t>
        <a:bodyPr/>
        <a:lstStyle/>
        <a:p>
          <a:r>
            <a:rPr lang="en-US"/>
            <a:t>1. Create database schema</a:t>
          </a:r>
        </a:p>
      </dgm:t>
    </dgm:pt>
    <dgm:pt modelId="{EFC60A4C-AC67-41B7-8F6A-F1964548066B}" type="parTrans" cxnId="{6C5DB3EC-D1F2-4782-BF61-4036FC29A6CE}">
      <dgm:prSet/>
      <dgm:spPr/>
      <dgm:t>
        <a:bodyPr/>
        <a:lstStyle/>
        <a:p>
          <a:endParaRPr lang="en-US"/>
        </a:p>
      </dgm:t>
    </dgm:pt>
    <dgm:pt modelId="{00C5587E-A0B6-4C4C-AA2A-7F068D8BEFBE}" type="sibTrans" cxnId="{6C5DB3EC-D1F2-4782-BF61-4036FC29A6CE}">
      <dgm:prSet/>
      <dgm:spPr/>
      <dgm:t>
        <a:bodyPr/>
        <a:lstStyle/>
        <a:p>
          <a:endParaRPr lang="en-US"/>
        </a:p>
      </dgm:t>
    </dgm:pt>
    <dgm:pt modelId="{92C8F421-4E5D-46D3-8BDF-B9E68FD96FFE}">
      <dgm:prSet/>
      <dgm:spPr/>
      <dgm:t>
        <a:bodyPr/>
        <a:lstStyle/>
        <a:p>
          <a:r>
            <a:rPr lang="en-US"/>
            <a:t>2. Create entities in Spring</a:t>
          </a:r>
        </a:p>
      </dgm:t>
    </dgm:pt>
    <dgm:pt modelId="{DEF13CE7-72FA-4F53-965C-A5EE6568381B}" type="parTrans" cxnId="{03BD46E5-7952-4A4E-A5DD-181F5FB28397}">
      <dgm:prSet/>
      <dgm:spPr/>
      <dgm:t>
        <a:bodyPr/>
        <a:lstStyle/>
        <a:p>
          <a:endParaRPr lang="en-US"/>
        </a:p>
      </dgm:t>
    </dgm:pt>
    <dgm:pt modelId="{F4B918DF-AF75-4C20-91DB-45F6B8607BC5}" type="sibTrans" cxnId="{03BD46E5-7952-4A4E-A5DD-181F5FB28397}">
      <dgm:prSet/>
      <dgm:spPr/>
      <dgm:t>
        <a:bodyPr/>
        <a:lstStyle/>
        <a:p>
          <a:endParaRPr lang="en-US"/>
        </a:p>
      </dgm:t>
    </dgm:pt>
    <dgm:pt modelId="{3E51ABDD-C999-4DF0-A2F4-58C2D8D1EE21}">
      <dgm:prSet/>
      <dgm:spPr/>
      <dgm:t>
        <a:bodyPr/>
        <a:lstStyle/>
        <a:p>
          <a:r>
            <a:rPr lang="en-US"/>
            <a:t>3. Create microservice structure</a:t>
          </a:r>
        </a:p>
      </dgm:t>
    </dgm:pt>
    <dgm:pt modelId="{FDF29AA3-A0EB-4D48-93A1-5F5FEF8BC48E}" type="parTrans" cxnId="{0F17201A-D48F-4789-8557-4FB546AA7AE9}">
      <dgm:prSet/>
      <dgm:spPr/>
      <dgm:t>
        <a:bodyPr/>
        <a:lstStyle/>
        <a:p>
          <a:endParaRPr lang="en-US"/>
        </a:p>
      </dgm:t>
    </dgm:pt>
    <dgm:pt modelId="{7111810C-5023-4161-903F-D9FA3E2016C2}" type="sibTrans" cxnId="{0F17201A-D48F-4789-8557-4FB546AA7AE9}">
      <dgm:prSet/>
      <dgm:spPr/>
      <dgm:t>
        <a:bodyPr/>
        <a:lstStyle/>
        <a:p>
          <a:endParaRPr lang="en-US"/>
        </a:p>
      </dgm:t>
    </dgm:pt>
    <dgm:pt modelId="{80D5255D-88AD-43C9-9F21-163EE76399ED}">
      <dgm:prSet/>
      <dgm:spPr/>
      <dgm:t>
        <a:bodyPr/>
        <a:lstStyle/>
        <a:p>
          <a:r>
            <a:rPr lang="en-US"/>
            <a:t>4. CRUD for User &amp; Admin (login, logout, register)</a:t>
          </a:r>
        </a:p>
      </dgm:t>
    </dgm:pt>
    <dgm:pt modelId="{9F42F7B0-BAFE-4B00-A4A9-7A0B8B498882}" type="parTrans" cxnId="{AA67D981-FD8A-4AE5-ADC2-16BDDCBDC474}">
      <dgm:prSet/>
      <dgm:spPr/>
      <dgm:t>
        <a:bodyPr/>
        <a:lstStyle/>
        <a:p>
          <a:endParaRPr lang="en-US"/>
        </a:p>
      </dgm:t>
    </dgm:pt>
    <dgm:pt modelId="{835901CB-9259-4519-9145-D3C379062047}" type="sibTrans" cxnId="{AA67D981-FD8A-4AE5-ADC2-16BDDCBDC474}">
      <dgm:prSet/>
      <dgm:spPr/>
      <dgm:t>
        <a:bodyPr/>
        <a:lstStyle/>
        <a:p>
          <a:endParaRPr lang="en-US"/>
        </a:p>
      </dgm:t>
    </dgm:pt>
    <dgm:pt modelId="{732FAAA4-3793-42BF-84D0-A1C0AC0BEEA8}">
      <dgm:prSet/>
      <dgm:spPr/>
      <dgm:t>
        <a:bodyPr/>
        <a:lstStyle/>
        <a:p>
          <a:r>
            <a:rPr lang="en-US"/>
            <a:t>5. Template using HTML &amp; CSS</a:t>
          </a:r>
        </a:p>
      </dgm:t>
    </dgm:pt>
    <dgm:pt modelId="{EA238EC8-6346-4382-8315-B8BA34D80D04}" type="parTrans" cxnId="{463833AD-9D90-4EE5-81E4-176642634797}">
      <dgm:prSet/>
      <dgm:spPr/>
      <dgm:t>
        <a:bodyPr/>
        <a:lstStyle/>
        <a:p>
          <a:endParaRPr lang="en-US"/>
        </a:p>
      </dgm:t>
    </dgm:pt>
    <dgm:pt modelId="{8FF50F27-DBBE-47AD-8050-D5E537732214}" type="sibTrans" cxnId="{463833AD-9D90-4EE5-81E4-176642634797}">
      <dgm:prSet/>
      <dgm:spPr/>
      <dgm:t>
        <a:bodyPr/>
        <a:lstStyle/>
        <a:p>
          <a:endParaRPr lang="en-US"/>
        </a:p>
      </dgm:t>
    </dgm:pt>
    <dgm:pt modelId="{357DDED9-6BFD-4924-952D-F50B293F6D4D}" type="pres">
      <dgm:prSet presAssocID="{D112ED46-753E-4A05-B6D5-8CFE98D0E102}" presName="linear" presStyleCnt="0">
        <dgm:presLayoutVars>
          <dgm:dir/>
          <dgm:animLvl val="lvl"/>
          <dgm:resizeHandles val="exact"/>
        </dgm:presLayoutVars>
      </dgm:prSet>
      <dgm:spPr/>
    </dgm:pt>
    <dgm:pt modelId="{CA935C4B-C157-47ED-83CF-F2CF37A04C6A}" type="pres">
      <dgm:prSet presAssocID="{A5F530C7-24D7-4FC5-BE77-281BAE634AAB}" presName="parentLin" presStyleCnt="0"/>
      <dgm:spPr/>
    </dgm:pt>
    <dgm:pt modelId="{DE082C6C-1247-4757-B88D-4674AE2EF87D}" type="pres">
      <dgm:prSet presAssocID="{A5F530C7-24D7-4FC5-BE77-281BAE634AAB}" presName="parentLeftMargin" presStyleLbl="node1" presStyleIdx="0" presStyleCnt="5"/>
      <dgm:spPr/>
    </dgm:pt>
    <dgm:pt modelId="{67FEA245-B150-4C46-94C5-D083FB018137}" type="pres">
      <dgm:prSet presAssocID="{A5F530C7-24D7-4FC5-BE77-281BAE634AA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C3B2608-B883-4BAD-B8B1-1AA722716CE4}" type="pres">
      <dgm:prSet presAssocID="{A5F530C7-24D7-4FC5-BE77-281BAE634AAB}" presName="negativeSpace" presStyleCnt="0"/>
      <dgm:spPr/>
    </dgm:pt>
    <dgm:pt modelId="{05453D63-1D6A-4802-BF54-D1239031CEE0}" type="pres">
      <dgm:prSet presAssocID="{A5F530C7-24D7-4FC5-BE77-281BAE634AAB}" presName="childText" presStyleLbl="conFgAcc1" presStyleIdx="0" presStyleCnt="5">
        <dgm:presLayoutVars>
          <dgm:bulletEnabled val="1"/>
        </dgm:presLayoutVars>
      </dgm:prSet>
      <dgm:spPr/>
    </dgm:pt>
    <dgm:pt modelId="{3451FE24-31E0-47B7-B684-7E91CEA30D8D}" type="pres">
      <dgm:prSet presAssocID="{00C5587E-A0B6-4C4C-AA2A-7F068D8BEFBE}" presName="spaceBetweenRectangles" presStyleCnt="0"/>
      <dgm:spPr/>
    </dgm:pt>
    <dgm:pt modelId="{F91BB2BE-91F2-4209-BE30-CDD9753A144D}" type="pres">
      <dgm:prSet presAssocID="{92C8F421-4E5D-46D3-8BDF-B9E68FD96FFE}" presName="parentLin" presStyleCnt="0"/>
      <dgm:spPr/>
    </dgm:pt>
    <dgm:pt modelId="{46FA290A-F61A-4193-B3BE-9FD5D74E565B}" type="pres">
      <dgm:prSet presAssocID="{92C8F421-4E5D-46D3-8BDF-B9E68FD96FFE}" presName="parentLeftMargin" presStyleLbl="node1" presStyleIdx="0" presStyleCnt="5"/>
      <dgm:spPr/>
    </dgm:pt>
    <dgm:pt modelId="{FB485C2B-0103-4474-A6F7-EFBFFD910D17}" type="pres">
      <dgm:prSet presAssocID="{92C8F421-4E5D-46D3-8BDF-B9E68FD96F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148EDC0-D6F9-4786-B794-2A77A6312B9E}" type="pres">
      <dgm:prSet presAssocID="{92C8F421-4E5D-46D3-8BDF-B9E68FD96FFE}" presName="negativeSpace" presStyleCnt="0"/>
      <dgm:spPr/>
    </dgm:pt>
    <dgm:pt modelId="{4C95C711-4FF3-4713-90DA-07BD657EDD4D}" type="pres">
      <dgm:prSet presAssocID="{92C8F421-4E5D-46D3-8BDF-B9E68FD96FFE}" presName="childText" presStyleLbl="conFgAcc1" presStyleIdx="1" presStyleCnt="5">
        <dgm:presLayoutVars>
          <dgm:bulletEnabled val="1"/>
        </dgm:presLayoutVars>
      </dgm:prSet>
      <dgm:spPr/>
    </dgm:pt>
    <dgm:pt modelId="{DB0036F4-9E28-47F4-886D-6E5D75C24EBB}" type="pres">
      <dgm:prSet presAssocID="{F4B918DF-AF75-4C20-91DB-45F6B8607BC5}" presName="spaceBetweenRectangles" presStyleCnt="0"/>
      <dgm:spPr/>
    </dgm:pt>
    <dgm:pt modelId="{112239DF-B1EB-4492-B0CC-DA7940C8CA58}" type="pres">
      <dgm:prSet presAssocID="{3E51ABDD-C999-4DF0-A2F4-58C2D8D1EE21}" presName="parentLin" presStyleCnt="0"/>
      <dgm:spPr/>
    </dgm:pt>
    <dgm:pt modelId="{D08B22F1-91B5-4B92-AFBA-684B48F3069B}" type="pres">
      <dgm:prSet presAssocID="{3E51ABDD-C999-4DF0-A2F4-58C2D8D1EE21}" presName="parentLeftMargin" presStyleLbl="node1" presStyleIdx="1" presStyleCnt="5"/>
      <dgm:spPr/>
    </dgm:pt>
    <dgm:pt modelId="{E91B24B0-471B-4606-81C7-6C8CE20EA0B0}" type="pres">
      <dgm:prSet presAssocID="{3E51ABDD-C999-4DF0-A2F4-58C2D8D1EE2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81192B-C3E6-4A89-9096-A8A56A9C99E2}" type="pres">
      <dgm:prSet presAssocID="{3E51ABDD-C999-4DF0-A2F4-58C2D8D1EE21}" presName="negativeSpace" presStyleCnt="0"/>
      <dgm:spPr/>
    </dgm:pt>
    <dgm:pt modelId="{E76A5395-EC98-4A0F-B6F7-06A170A88232}" type="pres">
      <dgm:prSet presAssocID="{3E51ABDD-C999-4DF0-A2F4-58C2D8D1EE21}" presName="childText" presStyleLbl="conFgAcc1" presStyleIdx="2" presStyleCnt="5">
        <dgm:presLayoutVars>
          <dgm:bulletEnabled val="1"/>
        </dgm:presLayoutVars>
      </dgm:prSet>
      <dgm:spPr/>
    </dgm:pt>
    <dgm:pt modelId="{8E0CE0EC-324D-4B7B-8AFC-5F3B8F649059}" type="pres">
      <dgm:prSet presAssocID="{7111810C-5023-4161-903F-D9FA3E2016C2}" presName="spaceBetweenRectangles" presStyleCnt="0"/>
      <dgm:spPr/>
    </dgm:pt>
    <dgm:pt modelId="{ECA2608B-C8F6-4016-BEF2-FC5523AFCEE7}" type="pres">
      <dgm:prSet presAssocID="{80D5255D-88AD-43C9-9F21-163EE76399ED}" presName="parentLin" presStyleCnt="0"/>
      <dgm:spPr/>
    </dgm:pt>
    <dgm:pt modelId="{1FB0CE70-CCFF-4C15-AD80-3D94987EFC3A}" type="pres">
      <dgm:prSet presAssocID="{80D5255D-88AD-43C9-9F21-163EE76399ED}" presName="parentLeftMargin" presStyleLbl="node1" presStyleIdx="2" presStyleCnt="5"/>
      <dgm:spPr/>
    </dgm:pt>
    <dgm:pt modelId="{1BB24F28-C008-49CF-AC9A-404D15FA0338}" type="pres">
      <dgm:prSet presAssocID="{80D5255D-88AD-43C9-9F21-163EE76399E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5AF00EB-FCE9-4D29-A609-A3DC4F95A828}" type="pres">
      <dgm:prSet presAssocID="{80D5255D-88AD-43C9-9F21-163EE76399ED}" presName="negativeSpace" presStyleCnt="0"/>
      <dgm:spPr/>
    </dgm:pt>
    <dgm:pt modelId="{538EC389-CD9B-4613-9116-B914C6BFD82E}" type="pres">
      <dgm:prSet presAssocID="{80D5255D-88AD-43C9-9F21-163EE76399ED}" presName="childText" presStyleLbl="conFgAcc1" presStyleIdx="3" presStyleCnt="5">
        <dgm:presLayoutVars>
          <dgm:bulletEnabled val="1"/>
        </dgm:presLayoutVars>
      </dgm:prSet>
      <dgm:spPr/>
    </dgm:pt>
    <dgm:pt modelId="{64477EB7-A266-483C-BCAA-A9D6D50D9387}" type="pres">
      <dgm:prSet presAssocID="{835901CB-9259-4519-9145-D3C379062047}" presName="spaceBetweenRectangles" presStyleCnt="0"/>
      <dgm:spPr/>
    </dgm:pt>
    <dgm:pt modelId="{75F50BEA-E710-4779-B820-4561A24F9982}" type="pres">
      <dgm:prSet presAssocID="{732FAAA4-3793-42BF-84D0-A1C0AC0BEEA8}" presName="parentLin" presStyleCnt="0"/>
      <dgm:spPr/>
    </dgm:pt>
    <dgm:pt modelId="{DE58BEA3-43E2-49D2-9DA7-C98F183DF85B}" type="pres">
      <dgm:prSet presAssocID="{732FAAA4-3793-42BF-84D0-A1C0AC0BEEA8}" presName="parentLeftMargin" presStyleLbl="node1" presStyleIdx="3" presStyleCnt="5"/>
      <dgm:spPr/>
    </dgm:pt>
    <dgm:pt modelId="{AE1FC010-7462-40D0-8FD5-B77F25D82D01}" type="pres">
      <dgm:prSet presAssocID="{732FAAA4-3793-42BF-84D0-A1C0AC0BEEA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C137807-51D7-4D14-B174-B90C449FA342}" type="pres">
      <dgm:prSet presAssocID="{732FAAA4-3793-42BF-84D0-A1C0AC0BEEA8}" presName="negativeSpace" presStyleCnt="0"/>
      <dgm:spPr/>
    </dgm:pt>
    <dgm:pt modelId="{9876990B-5AC5-49F7-BF2D-3F6E9F7CE714}" type="pres">
      <dgm:prSet presAssocID="{732FAAA4-3793-42BF-84D0-A1C0AC0BEEA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EBC8803-4238-4359-A91D-F1CB6280F9B1}" type="presOf" srcId="{80D5255D-88AD-43C9-9F21-163EE76399ED}" destId="{1FB0CE70-CCFF-4C15-AD80-3D94987EFC3A}" srcOrd="0" destOrd="0" presId="urn:microsoft.com/office/officeart/2005/8/layout/list1"/>
    <dgm:cxn modelId="{60FEAB17-0E2F-4394-B883-ECA2BA65BA76}" type="presOf" srcId="{A5F530C7-24D7-4FC5-BE77-281BAE634AAB}" destId="{DE082C6C-1247-4757-B88D-4674AE2EF87D}" srcOrd="0" destOrd="0" presId="urn:microsoft.com/office/officeart/2005/8/layout/list1"/>
    <dgm:cxn modelId="{0F17201A-D48F-4789-8557-4FB546AA7AE9}" srcId="{D112ED46-753E-4A05-B6D5-8CFE98D0E102}" destId="{3E51ABDD-C999-4DF0-A2F4-58C2D8D1EE21}" srcOrd="2" destOrd="0" parTransId="{FDF29AA3-A0EB-4D48-93A1-5F5FEF8BC48E}" sibTransId="{7111810C-5023-4161-903F-D9FA3E2016C2}"/>
    <dgm:cxn modelId="{E6D39349-0702-47E7-A5C6-C21FE894397C}" type="presOf" srcId="{732FAAA4-3793-42BF-84D0-A1C0AC0BEEA8}" destId="{DE58BEA3-43E2-49D2-9DA7-C98F183DF85B}" srcOrd="0" destOrd="0" presId="urn:microsoft.com/office/officeart/2005/8/layout/list1"/>
    <dgm:cxn modelId="{AA67D981-FD8A-4AE5-ADC2-16BDDCBDC474}" srcId="{D112ED46-753E-4A05-B6D5-8CFE98D0E102}" destId="{80D5255D-88AD-43C9-9F21-163EE76399ED}" srcOrd="3" destOrd="0" parTransId="{9F42F7B0-BAFE-4B00-A4A9-7A0B8B498882}" sibTransId="{835901CB-9259-4519-9145-D3C379062047}"/>
    <dgm:cxn modelId="{75A40382-FAE0-4F42-A79B-1459AB795FE5}" type="presOf" srcId="{80D5255D-88AD-43C9-9F21-163EE76399ED}" destId="{1BB24F28-C008-49CF-AC9A-404D15FA0338}" srcOrd="1" destOrd="0" presId="urn:microsoft.com/office/officeart/2005/8/layout/list1"/>
    <dgm:cxn modelId="{1A77048B-76FA-471C-A527-85783A56C503}" type="presOf" srcId="{A5F530C7-24D7-4FC5-BE77-281BAE634AAB}" destId="{67FEA245-B150-4C46-94C5-D083FB018137}" srcOrd="1" destOrd="0" presId="urn:microsoft.com/office/officeart/2005/8/layout/list1"/>
    <dgm:cxn modelId="{52E6F68B-1946-4257-ACBC-0C090BD60DCD}" type="presOf" srcId="{3E51ABDD-C999-4DF0-A2F4-58C2D8D1EE21}" destId="{E91B24B0-471B-4606-81C7-6C8CE20EA0B0}" srcOrd="1" destOrd="0" presId="urn:microsoft.com/office/officeart/2005/8/layout/list1"/>
    <dgm:cxn modelId="{463833AD-9D90-4EE5-81E4-176642634797}" srcId="{D112ED46-753E-4A05-B6D5-8CFE98D0E102}" destId="{732FAAA4-3793-42BF-84D0-A1C0AC0BEEA8}" srcOrd="4" destOrd="0" parTransId="{EA238EC8-6346-4382-8315-B8BA34D80D04}" sibTransId="{8FF50F27-DBBE-47AD-8050-D5E537732214}"/>
    <dgm:cxn modelId="{C3B827B1-FE0D-474F-ACDB-9DFC57C7CA08}" type="presOf" srcId="{D112ED46-753E-4A05-B6D5-8CFE98D0E102}" destId="{357DDED9-6BFD-4924-952D-F50B293F6D4D}" srcOrd="0" destOrd="0" presId="urn:microsoft.com/office/officeart/2005/8/layout/list1"/>
    <dgm:cxn modelId="{05B488B5-8615-492F-81D0-038A6A5189B6}" type="presOf" srcId="{732FAAA4-3793-42BF-84D0-A1C0AC0BEEA8}" destId="{AE1FC010-7462-40D0-8FD5-B77F25D82D01}" srcOrd="1" destOrd="0" presId="urn:microsoft.com/office/officeart/2005/8/layout/list1"/>
    <dgm:cxn modelId="{048E7DBE-A1AE-43E5-97DC-8032E23A4ADD}" type="presOf" srcId="{3E51ABDD-C999-4DF0-A2F4-58C2D8D1EE21}" destId="{D08B22F1-91B5-4B92-AFBA-684B48F3069B}" srcOrd="0" destOrd="0" presId="urn:microsoft.com/office/officeart/2005/8/layout/list1"/>
    <dgm:cxn modelId="{85BE46C9-66BB-4962-9D64-27CEFE1AAD76}" type="presOf" srcId="{92C8F421-4E5D-46D3-8BDF-B9E68FD96FFE}" destId="{FB485C2B-0103-4474-A6F7-EFBFFD910D17}" srcOrd="1" destOrd="0" presId="urn:microsoft.com/office/officeart/2005/8/layout/list1"/>
    <dgm:cxn modelId="{B1286ECE-6766-4543-B718-BFE6FBD9498F}" type="presOf" srcId="{92C8F421-4E5D-46D3-8BDF-B9E68FD96FFE}" destId="{46FA290A-F61A-4193-B3BE-9FD5D74E565B}" srcOrd="0" destOrd="0" presId="urn:microsoft.com/office/officeart/2005/8/layout/list1"/>
    <dgm:cxn modelId="{03BD46E5-7952-4A4E-A5DD-181F5FB28397}" srcId="{D112ED46-753E-4A05-B6D5-8CFE98D0E102}" destId="{92C8F421-4E5D-46D3-8BDF-B9E68FD96FFE}" srcOrd="1" destOrd="0" parTransId="{DEF13CE7-72FA-4F53-965C-A5EE6568381B}" sibTransId="{F4B918DF-AF75-4C20-91DB-45F6B8607BC5}"/>
    <dgm:cxn modelId="{6C5DB3EC-D1F2-4782-BF61-4036FC29A6CE}" srcId="{D112ED46-753E-4A05-B6D5-8CFE98D0E102}" destId="{A5F530C7-24D7-4FC5-BE77-281BAE634AAB}" srcOrd="0" destOrd="0" parTransId="{EFC60A4C-AC67-41B7-8F6A-F1964548066B}" sibTransId="{00C5587E-A0B6-4C4C-AA2A-7F068D8BEFBE}"/>
    <dgm:cxn modelId="{80349AB5-4585-46D1-BEFB-8DCF7D7E249F}" type="presParOf" srcId="{357DDED9-6BFD-4924-952D-F50B293F6D4D}" destId="{CA935C4B-C157-47ED-83CF-F2CF37A04C6A}" srcOrd="0" destOrd="0" presId="urn:microsoft.com/office/officeart/2005/8/layout/list1"/>
    <dgm:cxn modelId="{CE51E0A1-531E-4863-B10E-76A2C29195B2}" type="presParOf" srcId="{CA935C4B-C157-47ED-83CF-F2CF37A04C6A}" destId="{DE082C6C-1247-4757-B88D-4674AE2EF87D}" srcOrd="0" destOrd="0" presId="urn:microsoft.com/office/officeart/2005/8/layout/list1"/>
    <dgm:cxn modelId="{44C1AA68-09FC-445D-A2E1-9E6ED9F85A0F}" type="presParOf" srcId="{CA935C4B-C157-47ED-83CF-F2CF37A04C6A}" destId="{67FEA245-B150-4C46-94C5-D083FB018137}" srcOrd="1" destOrd="0" presId="urn:microsoft.com/office/officeart/2005/8/layout/list1"/>
    <dgm:cxn modelId="{4628D2DC-A50B-49AE-AA73-4EEB7E152C8C}" type="presParOf" srcId="{357DDED9-6BFD-4924-952D-F50B293F6D4D}" destId="{AC3B2608-B883-4BAD-B8B1-1AA722716CE4}" srcOrd="1" destOrd="0" presId="urn:microsoft.com/office/officeart/2005/8/layout/list1"/>
    <dgm:cxn modelId="{B9807269-C9D9-4C1F-AF4C-F605DD355F2D}" type="presParOf" srcId="{357DDED9-6BFD-4924-952D-F50B293F6D4D}" destId="{05453D63-1D6A-4802-BF54-D1239031CEE0}" srcOrd="2" destOrd="0" presId="urn:microsoft.com/office/officeart/2005/8/layout/list1"/>
    <dgm:cxn modelId="{EF8BB80F-919A-4D26-987D-D4BA9E8E8851}" type="presParOf" srcId="{357DDED9-6BFD-4924-952D-F50B293F6D4D}" destId="{3451FE24-31E0-47B7-B684-7E91CEA30D8D}" srcOrd="3" destOrd="0" presId="urn:microsoft.com/office/officeart/2005/8/layout/list1"/>
    <dgm:cxn modelId="{2C9F657F-77BA-49F1-B40A-28960B3FA201}" type="presParOf" srcId="{357DDED9-6BFD-4924-952D-F50B293F6D4D}" destId="{F91BB2BE-91F2-4209-BE30-CDD9753A144D}" srcOrd="4" destOrd="0" presId="urn:microsoft.com/office/officeart/2005/8/layout/list1"/>
    <dgm:cxn modelId="{2B8B3FE0-A419-41B0-AA47-BB2E3969A06A}" type="presParOf" srcId="{F91BB2BE-91F2-4209-BE30-CDD9753A144D}" destId="{46FA290A-F61A-4193-B3BE-9FD5D74E565B}" srcOrd="0" destOrd="0" presId="urn:microsoft.com/office/officeart/2005/8/layout/list1"/>
    <dgm:cxn modelId="{97DB3953-8245-48DE-9EF2-832818D61E9B}" type="presParOf" srcId="{F91BB2BE-91F2-4209-BE30-CDD9753A144D}" destId="{FB485C2B-0103-4474-A6F7-EFBFFD910D17}" srcOrd="1" destOrd="0" presId="urn:microsoft.com/office/officeart/2005/8/layout/list1"/>
    <dgm:cxn modelId="{C5061795-4E1A-4CE3-A8DD-A0DCAC4662CC}" type="presParOf" srcId="{357DDED9-6BFD-4924-952D-F50B293F6D4D}" destId="{0148EDC0-D6F9-4786-B794-2A77A6312B9E}" srcOrd="5" destOrd="0" presId="urn:microsoft.com/office/officeart/2005/8/layout/list1"/>
    <dgm:cxn modelId="{626038E0-A0AF-4DCB-9D66-3F93F1B91BB0}" type="presParOf" srcId="{357DDED9-6BFD-4924-952D-F50B293F6D4D}" destId="{4C95C711-4FF3-4713-90DA-07BD657EDD4D}" srcOrd="6" destOrd="0" presId="urn:microsoft.com/office/officeart/2005/8/layout/list1"/>
    <dgm:cxn modelId="{8BA970B2-F3BD-4B9C-88E3-7A7CD0C2A85E}" type="presParOf" srcId="{357DDED9-6BFD-4924-952D-F50B293F6D4D}" destId="{DB0036F4-9E28-47F4-886D-6E5D75C24EBB}" srcOrd="7" destOrd="0" presId="urn:microsoft.com/office/officeart/2005/8/layout/list1"/>
    <dgm:cxn modelId="{34E858A3-1187-4CDD-8274-A589C2AF7261}" type="presParOf" srcId="{357DDED9-6BFD-4924-952D-F50B293F6D4D}" destId="{112239DF-B1EB-4492-B0CC-DA7940C8CA58}" srcOrd="8" destOrd="0" presId="urn:microsoft.com/office/officeart/2005/8/layout/list1"/>
    <dgm:cxn modelId="{7E744F31-D211-4E6F-9870-8D42F18A98FE}" type="presParOf" srcId="{112239DF-B1EB-4492-B0CC-DA7940C8CA58}" destId="{D08B22F1-91B5-4B92-AFBA-684B48F3069B}" srcOrd="0" destOrd="0" presId="urn:microsoft.com/office/officeart/2005/8/layout/list1"/>
    <dgm:cxn modelId="{57BAAC8E-D4E6-4A20-86A7-AEBCF68872CE}" type="presParOf" srcId="{112239DF-B1EB-4492-B0CC-DA7940C8CA58}" destId="{E91B24B0-471B-4606-81C7-6C8CE20EA0B0}" srcOrd="1" destOrd="0" presId="urn:microsoft.com/office/officeart/2005/8/layout/list1"/>
    <dgm:cxn modelId="{9E007A92-8023-4160-8F66-F94E061D22CF}" type="presParOf" srcId="{357DDED9-6BFD-4924-952D-F50B293F6D4D}" destId="{FA81192B-C3E6-4A89-9096-A8A56A9C99E2}" srcOrd="9" destOrd="0" presId="urn:microsoft.com/office/officeart/2005/8/layout/list1"/>
    <dgm:cxn modelId="{65768318-EE04-4DFD-B1D9-62E8FC9A1115}" type="presParOf" srcId="{357DDED9-6BFD-4924-952D-F50B293F6D4D}" destId="{E76A5395-EC98-4A0F-B6F7-06A170A88232}" srcOrd="10" destOrd="0" presId="urn:microsoft.com/office/officeart/2005/8/layout/list1"/>
    <dgm:cxn modelId="{BE25594B-C514-49AE-B6A6-0D4841D80078}" type="presParOf" srcId="{357DDED9-6BFD-4924-952D-F50B293F6D4D}" destId="{8E0CE0EC-324D-4B7B-8AFC-5F3B8F649059}" srcOrd="11" destOrd="0" presId="urn:microsoft.com/office/officeart/2005/8/layout/list1"/>
    <dgm:cxn modelId="{D56E60D6-34EA-4D6C-9745-5776675D5D04}" type="presParOf" srcId="{357DDED9-6BFD-4924-952D-F50B293F6D4D}" destId="{ECA2608B-C8F6-4016-BEF2-FC5523AFCEE7}" srcOrd="12" destOrd="0" presId="urn:microsoft.com/office/officeart/2005/8/layout/list1"/>
    <dgm:cxn modelId="{2CB0D4BE-AD44-4C9C-881D-0F93813D34A2}" type="presParOf" srcId="{ECA2608B-C8F6-4016-BEF2-FC5523AFCEE7}" destId="{1FB0CE70-CCFF-4C15-AD80-3D94987EFC3A}" srcOrd="0" destOrd="0" presId="urn:microsoft.com/office/officeart/2005/8/layout/list1"/>
    <dgm:cxn modelId="{A59993EF-FB71-4E71-8CED-5FB573997D45}" type="presParOf" srcId="{ECA2608B-C8F6-4016-BEF2-FC5523AFCEE7}" destId="{1BB24F28-C008-49CF-AC9A-404D15FA0338}" srcOrd="1" destOrd="0" presId="urn:microsoft.com/office/officeart/2005/8/layout/list1"/>
    <dgm:cxn modelId="{73FCF8A2-D30C-4085-8CF0-CB864C5A641F}" type="presParOf" srcId="{357DDED9-6BFD-4924-952D-F50B293F6D4D}" destId="{C5AF00EB-FCE9-4D29-A609-A3DC4F95A828}" srcOrd="13" destOrd="0" presId="urn:microsoft.com/office/officeart/2005/8/layout/list1"/>
    <dgm:cxn modelId="{C0389455-5472-4742-AD77-3D2CC8BD9445}" type="presParOf" srcId="{357DDED9-6BFD-4924-952D-F50B293F6D4D}" destId="{538EC389-CD9B-4613-9116-B914C6BFD82E}" srcOrd="14" destOrd="0" presId="urn:microsoft.com/office/officeart/2005/8/layout/list1"/>
    <dgm:cxn modelId="{00D0875B-4285-4A65-BA28-A194111B1B8C}" type="presParOf" srcId="{357DDED9-6BFD-4924-952D-F50B293F6D4D}" destId="{64477EB7-A266-483C-BCAA-A9D6D50D9387}" srcOrd="15" destOrd="0" presId="urn:microsoft.com/office/officeart/2005/8/layout/list1"/>
    <dgm:cxn modelId="{C79EF667-5A11-40D7-B47F-E20E52AFFB47}" type="presParOf" srcId="{357DDED9-6BFD-4924-952D-F50B293F6D4D}" destId="{75F50BEA-E710-4779-B820-4561A24F9982}" srcOrd="16" destOrd="0" presId="urn:microsoft.com/office/officeart/2005/8/layout/list1"/>
    <dgm:cxn modelId="{55F4688B-0224-4399-96C3-7AD6A074BA74}" type="presParOf" srcId="{75F50BEA-E710-4779-B820-4561A24F9982}" destId="{DE58BEA3-43E2-49D2-9DA7-C98F183DF85B}" srcOrd="0" destOrd="0" presId="urn:microsoft.com/office/officeart/2005/8/layout/list1"/>
    <dgm:cxn modelId="{2C4196AD-4A9C-436E-960D-0197DDE91705}" type="presParOf" srcId="{75F50BEA-E710-4779-B820-4561A24F9982}" destId="{AE1FC010-7462-40D0-8FD5-B77F25D82D01}" srcOrd="1" destOrd="0" presId="urn:microsoft.com/office/officeart/2005/8/layout/list1"/>
    <dgm:cxn modelId="{7F3ED9BC-19DE-46CA-B49A-3657306D6C67}" type="presParOf" srcId="{357DDED9-6BFD-4924-952D-F50B293F6D4D}" destId="{1C137807-51D7-4D14-B174-B90C449FA342}" srcOrd="17" destOrd="0" presId="urn:microsoft.com/office/officeart/2005/8/layout/list1"/>
    <dgm:cxn modelId="{144E8022-2812-47D2-828B-DF2B5703952B}" type="presParOf" srcId="{357DDED9-6BFD-4924-952D-F50B293F6D4D}" destId="{9876990B-5AC5-49F7-BF2D-3F6E9F7CE71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7FFB7D-3C14-4200-A47D-8F0DB0E90DD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4F196E-AE73-4F8E-9255-2C1FDFC0F466}">
      <dgm:prSet/>
      <dgm:spPr/>
      <dgm:t>
        <a:bodyPr/>
        <a:lstStyle/>
        <a:p>
          <a:r>
            <a:rPr lang="en-US"/>
            <a:t>1. Search functionality</a:t>
          </a:r>
        </a:p>
      </dgm:t>
    </dgm:pt>
    <dgm:pt modelId="{D605EC9A-F06A-49A4-BA9C-EE85E31CEF67}" type="parTrans" cxnId="{96B68457-CB1D-4428-AC6F-F6FD4727DAFA}">
      <dgm:prSet/>
      <dgm:spPr/>
      <dgm:t>
        <a:bodyPr/>
        <a:lstStyle/>
        <a:p>
          <a:endParaRPr lang="en-US"/>
        </a:p>
      </dgm:t>
    </dgm:pt>
    <dgm:pt modelId="{0BD82064-E4B7-4556-85BB-EF92129CC606}" type="sibTrans" cxnId="{96B68457-CB1D-4428-AC6F-F6FD4727DAFA}">
      <dgm:prSet/>
      <dgm:spPr/>
      <dgm:t>
        <a:bodyPr/>
        <a:lstStyle/>
        <a:p>
          <a:endParaRPr lang="en-US"/>
        </a:p>
      </dgm:t>
    </dgm:pt>
    <dgm:pt modelId="{952DA2FF-1811-4B26-9385-6D6F894FC7EA}">
      <dgm:prSet/>
      <dgm:spPr/>
      <dgm:t>
        <a:bodyPr/>
        <a:lstStyle/>
        <a:p>
          <a:r>
            <a:rPr lang="en-US"/>
            <a:t>2. CRUD on Questions &amp; Answers</a:t>
          </a:r>
        </a:p>
      </dgm:t>
    </dgm:pt>
    <dgm:pt modelId="{50951D77-78F4-45C2-BAB4-30A086924573}" type="parTrans" cxnId="{14478B41-D54C-4193-AFDD-8AFEC2644A9F}">
      <dgm:prSet/>
      <dgm:spPr/>
      <dgm:t>
        <a:bodyPr/>
        <a:lstStyle/>
        <a:p>
          <a:endParaRPr lang="en-US"/>
        </a:p>
      </dgm:t>
    </dgm:pt>
    <dgm:pt modelId="{A46F023F-5DED-4FD0-830E-89977DB693EA}" type="sibTrans" cxnId="{14478B41-D54C-4193-AFDD-8AFEC2644A9F}">
      <dgm:prSet/>
      <dgm:spPr/>
      <dgm:t>
        <a:bodyPr/>
        <a:lstStyle/>
        <a:p>
          <a:endParaRPr lang="en-US"/>
        </a:p>
      </dgm:t>
    </dgm:pt>
    <dgm:pt modelId="{99FAD095-6729-4306-B03F-85DC78F28C96}">
      <dgm:prSet/>
      <dgm:spPr/>
      <dgm:t>
        <a:bodyPr/>
        <a:lstStyle/>
        <a:p>
          <a:r>
            <a:rPr lang="en-US"/>
            <a:t>3. Mark discussion as completed</a:t>
          </a:r>
        </a:p>
      </dgm:t>
    </dgm:pt>
    <dgm:pt modelId="{C7EBDEAB-2A76-41B1-9DCA-9730ECFBE897}" type="parTrans" cxnId="{2E2EAEAA-3495-4A11-AE7E-19632CAB7ECB}">
      <dgm:prSet/>
      <dgm:spPr/>
      <dgm:t>
        <a:bodyPr/>
        <a:lstStyle/>
        <a:p>
          <a:endParaRPr lang="en-US"/>
        </a:p>
      </dgm:t>
    </dgm:pt>
    <dgm:pt modelId="{E99A8563-A37B-4F67-BF65-33FA1DBD6C72}" type="sibTrans" cxnId="{2E2EAEAA-3495-4A11-AE7E-19632CAB7ECB}">
      <dgm:prSet/>
      <dgm:spPr/>
      <dgm:t>
        <a:bodyPr/>
        <a:lstStyle/>
        <a:p>
          <a:endParaRPr lang="en-US"/>
        </a:p>
      </dgm:t>
    </dgm:pt>
    <dgm:pt modelId="{EDFCE0CD-A2C1-4A9B-BCBA-933099DA2765}">
      <dgm:prSet/>
      <dgm:spPr/>
      <dgm:t>
        <a:bodyPr/>
        <a:lstStyle/>
        <a:p>
          <a:r>
            <a:rPr lang="en-US"/>
            <a:t>4. Approve Q/A</a:t>
          </a:r>
        </a:p>
      </dgm:t>
    </dgm:pt>
    <dgm:pt modelId="{93C5F390-3B8C-4E20-8FC2-3447C9B0FC4B}" type="parTrans" cxnId="{F04084D1-F839-4FD1-AE9B-5B3A3EDA0D1A}">
      <dgm:prSet/>
      <dgm:spPr/>
      <dgm:t>
        <a:bodyPr/>
        <a:lstStyle/>
        <a:p>
          <a:endParaRPr lang="en-US"/>
        </a:p>
      </dgm:t>
    </dgm:pt>
    <dgm:pt modelId="{D61B8810-8B09-4A85-9EB2-6090D116205D}" type="sibTrans" cxnId="{F04084D1-F839-4FD1-AE9B-5B3A3EDA0D1A}">
      <dgm:prSet/>
      <dgm:spPr/>
      <dgm:t>
        <a:bodyPr/>
        <a:lstStyle/>
        <a:p>
          <a:endParaRPr lang="en-US"/>
        </a:p>
      </dgm:t>
    </dgm:pt>
    <dgm:pt modelId="{D96A0EFE-EB36-4E4B-AF91-D086196BFD8A}">
      <dgm:prSet/>
      <dgm:spPr/>
      <dgm:t>
        <a:bodyPr/>
        <a:lstStyle/>
        <a:p>
          <a:r>
            <a:rPr lang="en-US"/>
            <a:t>5. Like, Comment, Answer functionality</a:t>
          </a:r>
        </a:p>
      </dgm:t>
    </dgm:pt>
    <dgm:pt modelId="{F6CA175C-E218-4B02-9772-A6E60EC636C9}" type="parTrans" cxnId="{255221A6-02DE-412F-A9DB-8695FB77C087}">
      <dgm:prSet/>
      <dgm:spPr/>
      <dgm:t>
        <a:bodyPr/>
        <a:lstStyle/>
        <a:p>
          <a:endParaRPr lang="en-US"/>
        </a:p>
      </dgm:t>
    </dgm:pt>
    <dgm:pt modelId="{613085DD-F275-45B7-BF28-8D2DB5517A8B}" type="sibTrans" cxnId="{255221A6-02DE-412F-A9DB-8695FB77C087}">
      <dgm:prSet/>
      <dgm:spPr/>
      <dgm:t>
        <a:bodyPr/>
        <a:lstStyle/>
        <a:p>
          <a:endParaRPr lang="en-US"/>
        </a:p>
      </dgm:t>
    </dgm:pt>
    <dgm:pt modelId="{8DD21207-81B8-436C-BBFC-69D6FCC7A2B7}">
      <dgm:prSet/>
      <dgm:spPr/>
      <dgm:t>
        <a:bodyPr/>
        <a:lstStyle/>
        <a:p>
          <a:r>
            <a:rPr lang="en-US"/>
            <a:t>6. Implement Spring Security, JWT</a:t>
          </a:r>
        </a:p>
      </dgm:t>
    </dgm:pt>
    <dgm:pt modelId="{60938B85-12BC-40B1-A8D2-7C082BF0DF5E}" type="parTrans" cxnId="{0D2FF7D8-5EF4-4836-BF4B-B1990DFDFB8D}">
      <dgm:prSet/>
      <dgm:spPr/>
      <dgm:t>
        <a:bodyPr/>
        <a:lstStyle/>
        <a:p>
          <a:endParaRPr lang="en-US"/>
        </a:p>
      </dgm:t>
    </dgm:pt>
    <dgm:pt modelId="{4C7C8967-D0CE-4899-8D5E-190061FD2786}" type="sibTrans" cxnId="{0D2FF7D8-5EF4-4836-BF4B-B1990DFDFB8D}">
      <dgm:prSet/>
      <dgm:spPr/>
      <dgm:t>
        <a:bodyPr/>
        <a:lstStyle/>
        <a:p>
          <a:endParaRPr lang="en-US"/>
        </a:p>
      </dgm:t>
    </dgm:pt>
    <dgm:pt modelId="{ACB8D400-1809-4B52-81F5-C8DEFA74420D}" type="pres">
      <dgm:prSet presAssocID="{167FFB7D-3C14-4200-A47D-8F0DB0E90DD4}" presName="linear" presStyleCnt="0">
        <dgm:presLayoutVars>
          <dgm:animLvl val="lvl"/>
          <dgm:resizeHandles val="exact"/>
        </dgm:presLayoutVars>
      </dgm:prSet>
      <dgm:spPr/>
    </dgm:pt>
    <dgm:pt modelId="{587C023B-3BB7-41E8-948C-ECC96F8100EC}" type="pres">
      <dgm:prSet presAssocID="{7B4F196E-AE73-4F8E-9255-2C1FDFC0F46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821D9C0-1066-47D3-B33A-C59B8CD11D26}" type="pres">
      <dgm:prSet presAssocID="{0BD82064-E4B7-4556-85BB-EF92129CC606}" presName="spacer" presStyleCnt="0"/>
      <dgm:spPr/>
    </dgm:pt>
    <dgm:pt modelId="{95831916-A382-4BB1-907D-545F5B4848ED}" type="pres">
      <dgm:prSet presAssocID="{952DA2FF-1811-4B26-9385-6D6F894FC7E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1B5B1DC-B0D3-42AA-90D2-C7C156B3AB3E}" type="pres">
      <dgm:prSet presAssocID="{A46F023F-5DED-4FD0-830E-89977DB693EA}" presName="spacer" presStyleCnt="0"/>
      <dgm:spPr/>
    </dgm:pt>
    <dgm:pt modelId="{4F11F663-11D6-4F57-BD3B-D80064557DA9}" type="pres">
      <dgm:prSet presAssocID="{99FAD095-6729-4306-B03F-85DC78F28C9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2AD16A5-6DDB-478A-A18B-3E380ACB3C6A}" type="pres">
      <dgm:prSet presAssocID="{E99A8563-A37B-4F67-BF65-33FA1DBD6C72}" presName="spacer" presStyleCnt="0"/>
      <dgm:spPr/>
    </dgm:pt>
    <dgm:pt modelId="{0F30BA4A-69C9-4E5F-9259-E487468C3255}" type="pres">
      <dgm:prSet presAssocID="{EDFCE0CD-A2C1-4A9B-BCBA-933099DA276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34E6159-0409-4094-B2A7-7DE9CE61FD62}" type="pres">
      <dgm:prSet presAssocID="{D61B8810-8B09-4A85-9EB2-6090D116205D}" presName="spacer" presStyleCnt="0"/>
      <dgm:spPr/>
    </dgm:pt>
    <dgm:pt modelId="{8F1BDE9D-25B6-4381-A3B7-7DB4FD3FCCA1}" type="pres">
      <dgm:prSet presAssocID="{D96A0EFE-EB36-4E4B-AF91-D086196BFD8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7909B5-F006-4FC1-ABD9-8783A6A806CC}" type="pres">
      <dgm:prSet presAssocID="{613085DD-F275-45B7-BF28-8D2DB5517A8B}" presName="spacer" presStyleCnt="0"/>
      <dgm:spPr/>
    </dgm:pt>
    <dgm:pt modelId="{0451B6D3-B5DC-4D1D-8771-E614C4C4A6F3}" type="pres">
      <dgm:prSet presAssocID="{8DD21207-81B8-436C-BBFC-69D6FCC7A2B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339B219-05C4-4F41-888B-F9D3134CCE84}" type="presOf" srcId="{99FAD095-6729-4306-B03F-85DC78F28C96}" destId="{4F11F663-11D6-4F57-BD3B-D80064557DA9}" srcOrd="0" destOrd="0" presId="urn:microsoft.com/office/officeart/2005/8/layout/vList2"/>
    <dgm:cxn modelId="{0D5D2F3C-C59F-4C13-8A75-B4C04A8C8E03}" type="presOf" srcId="{EDFCE0CD-A2C1-4A9B-BCBA-933099DA2765}" destId="{0F30BA4A-69C9-4E5F-9259-E487468C3255}" srcOrd="0" destOrd="0" presId="urn:microsoft.com/office/officeart/2005/8/layout/vList2"/>
    <dgm:cxn modelId="{0E88255E-1CE1-4C65-96B6-B8D0E7043B03}" type="presOf" srcId="{167FFB7D-3C14-4200-A47D-8F0DB0E90DD4}" destId="{ACB8D400-1809-4B52-81F5-C8DEFA74420D}" srcOrd="0" destOrd="0" presId="urn:microsoft.com/office/officeart/2005/8/layout/vList2"/>
    <dgm:cxn modelId="{14478B41-D54C-4193-AFDD-8AFEC2644A9F}" srcId="{167FFB7D-3C14-4200-A47D-8F0DB0E90DD4}" destId="{952DA2FF-1811-4B26-9385-6D6F894FC7EA}" srcOrd="1" destOrd="0" parTransId="{50951D77-78F4-45C2-BAB4-30A086924573}" sibTransId="{A46F023F-5DED-4FD0-830E-89977DB693EA}"/>
    <dgm:cxn modelId="{FA509A74-8DDA-4698-9A1E-6A17DB06FECF}" type="presOf" srcId="{7B4F196E-AE73-4F8E-9255-2C1FDFC0F466}" destId="{587C023B-3BB7-41E8-948C-ECC96F8100EC}" srcOrd="0" destOrd="0" presId="urn:microsoft.com/office/officeart/2005/8/layout/vList2"/>
    <dgm:cxn modelId="{96B68457-CB1D-4428-AC6F-F6FD4727DAFA}" srcId="{167FFB7D-3C14-4200-A47D-8F0DB0E90DD4}" destId="{7B4F196E-AE73-4F8E-9255-2C1FDFC0F466}" srcOrd="0" destOrd="0" parTransId="{D605EC9A-F06A-49A4-BA9C-EE85E31CEF67}" sibTransId="{0BD82064-E4B7-4556-85BB-EF92129CC606}"/>
    <dgm:cxn modelId="{4390D583-9809-4CF5-B28D-C0612B26D617}" type="presOf" srcId="{D96A0EFE-EB36-4E4B-AF91-D086196BFD8A}" destId="{8F1BDE9D-25B6-4381-A3B7-7DB4FD3FCCA1}" srcOrd="0" destOrd="0" presId="urn:microsoft.com/office/officeart/2005/8/layout/vList2"/>
    <dgm:cxn modelId="{255221A6-02DE-412F-A9DB-8695FB77C087}" srcId="{167FFB7D-3C14-4200-A47D-8F0DB0E90DD4}" destId="{D96A0EFE-EB36-4E4B-AF91-D086196BFD8A}" srcOrd="4" destOrd="0" parTransId="{F6CA175C-E218-4B02-9772-A6E60EC636C9}" sibTransId="{613085DD-F275-45B7-BF28-8D2DB5517A8B}"/>
    <dgm:cxn modelId="{2E2EAEAA-3495-4A11-AE7E-19632CAB7ECB}" srcId="{167FFB7D-3C14-4200-A47D-8F0DB0E90DD4}" destId="{99FAD095-6729-4306-B03F-85DC78F28C96}" srcOrd="2" destOrd="0" parTransId="{C7EBDEAB-2A76-41B1-9DCA-9730ECFBE897}" sibTransId="{E99A8563-A37B-4F67-BF65-33FA1DBD6C72}"/>
    <dgm:cxn modelId="{F04084D1-F839-4FD1-AE9B-5B3A3EDA0D1A}" srcId="{167FFB7D-3C14-4200-A47D-8F0DB0E90DD4}" destId="{EDFCE0CD-A2C1-4A9B-BCBA-933099DA2765}" srcOrd="3" destOrd="0" parTransId="{93C5F390-3B8C-4E20-8FC2-3447C9B0FC4B}" sibTransId="{D61B8810-8B09-4A85-9EB2-6090D116205D}"/>
    <dgm:cxn modelId="{C62845D8-C496-4A7C-A820-14A5F8896334}" type="presOf" srcId="{8DD21207-81B8-436C-BBFC-69D6FCC7A2B7}" destId="{0451B6D3-B5DC-4D1D-8771-E614C4C4A6F3}" srcOrd="0" destOrd="0" presId="urn:microsoft.com/office/officeart/2005/8/layout/vList2"/>
    <dgm:cxn modelId="{0D2FF7D8-5EF4-4836-BF4B-B1990DFDFB8D}" srcId="{167FFB7D-3C14-4200-A47D-8F0DB0E90DD4}" destId="{8DD21207-81B8-436C-BBFC-69D6FCC7A2B7}" srcOrd="5" destOrd="0" parTransId="{60938B85-12BC-40B1-A8D2-7C082BF0DF5E}" sibTransId="{4C7C8967-D0CE-4899-8D5E-190061FD2786}"/>
    <dgm:cxn modelId="{2B9EC4E3-DAF9-4B30-950C-506AF8B7D3BA}" type="presOf" srcId="{952DA2FF-1811-4B26-9385-6D6F894FC7EA}" destId="{95831916-A382-4BB1-907D-545F5B4848ED}" srcOrd="0" destOrd="0" presId="urn:microsoft.com/office/officeart/2005/8/layout/vList2"/>
    <dgm:cxn modelId="{4DD66F54-5B31-450A-A7C1-539645682656}" type="presParOf" srcId="{ACB8D400-1809-4B52-81F5-C8DEFA74420D}" destId="{587C023B-3BB7-41E8-948C-ECC96F8100EC}" srcOrd="0" destOrd="0" presId="urn:microsoft.com/office/officeart/2005/8/layout/vList2"/>
    <dgm:cxn modelId="{C4A4FB68-013F-45C6-A197-B7D5D024F41E}" type="presParOf" srcId="{ACB8D400-1809-4B52-81F5-C8DEFA74420D}" destId="{2821D9C0-1066-47D3-B33A-C59B8CD11D26}" srcOrd="1" destOrd="0" presId="urn:microsoft.com/office/officeart/2005/8/layout/vList2"/>
    <dgm:cxn modelId="{EDFBF7FF-D169-42A5-8935-2C559BE143B4}" type="presParOf" srcId="{ACB8D400-1809-4B52-81F5-C8DEFA74420D}" destId="{95831916-A382-4BB1-907D-545F5B4848ED}" srcOrd="2" destOrd="0" presId="urn:microsoft.com/office/officeart/2005/8/layout/vList2"/>
    <dgm:cxn modelId="{DDA618C6-CB6D-45B7-80CF-7E73AC527C92}" type="presParOf" srcId="{ACB8D400-1809-4B52-81F5-C8DEFA74420D}" destId="{91B5B1DC-B0D3-42AA-90D2-C7C156B3AB3E}" srcOrd="3" destOrd="0" presId="urn:microsoft.com/office/officeart/2005/8/layout/vList2"/>
    <dgm:cxn modelId="{1268A119-ED59-406D-9215-AD84E4822157}" type="presParOf" srcId="{ACB8D400-1809-4B52-81F5-C8DEFA74420D}" destId="{4F11F663-11D6-4F57-BD3B-D80064557DA9}" srcOrd="4" destOrd="0" presId="urn:microsoft.com/office/officeart/2005/8/layout/vList2"/>
    <dgm:cxn modelId="{70675945-AD97-47C5-9C9D-6A4B9F1B99DA}" type="presParOf" srcId="{ACB8D400-1809-4B52-81F5-C8DEFA74420D}" destId="{22AD16A5-6DDB-478A-A18B-3E380ACB3C6A}" srcOrd="5" destOrd="0" presId="urn:microsoft.com/office/officeart/2005/8/layout/vList2"/>
    <dgm:cxn modelId="{9B57168E-3027-4B2B-9942-C4BA79202661}" type="presParOf" srcId="{ACB8D400-1809-4B52-81F5-C8DEFA74420D}" destId="{0F30BA4A-69C9-4E5F-9259-E487468C3255}" srcOrd="6" destOrd="0" presId="urn:microsoft.com/office/officeart/2005/8/layout/vList2"/>
    <dgm:cxn modelId="{6580C95A-DC02-4AE4-838A-C214306C6C45}" type="presParOf" srcId="{ACB8D400-1809-4B52-81F5-C8DEFA74420D}" destId="{E34E6159-0409-4094-B2A7-7DE9CE61FD62}" srcOrd="7" destOrd="0" presId="urn:microsoft.com/office/officeart/2005/8/layout/vList2"/>
    <dgm:cxn modelId="{9D4D774D-88E3-4F6A-BF87-30486A90392D}" type="presParOf" srcId="{ACB8D400-1809-4B52-81F5-C8DEFA74420D}" destId="{8F1BDE9D-25B6-4381-A3B7-7DB4FD3FCCA1}" srcOrd="8" destOrd="0" presId="urn:microsoft.com/office/officeart/2005/8/layout/vList2"/>
    <dgm:cxn modelId="{C652B855-AC75-4AF1-824A-2A72DA3D4230}" type="presParOf" srcId="{ACB8D400-1809-4B52-81F5-C8DEFA74420D}" destId="{507909B5-F006-4FC1-ABD9-8783A6A806CC}" srcOrd="9" destOrd="0" presId="urn:microsoft.com/office/officeart/2005/8/layout/vList2"/>
    <dgm:cxn modelId="{62E10067-716D-48E8-AB6C-1853D4422BF0}" type="presParOf" srcId="{ACB8D400-1809-4B52-81F5-C8DEFA74420D}" destId="{0451B6D3-B5DC-4D1D-8771-E614C4C4A6F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AB02E4-D6AD-4055-87B1-4287F481397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69DD63-3B92-468C-A31A-6BC10B7139A9}">
      <dgm:prSet/>
      <dgm:spPr/>
      <dgm:t>
        <a:bodyPr/>
        <a:lstStyle/>
        <a:p>
          <a:r>
            <a:rPr lang="en-US"/>
            <a:t>1. Create DTOs</a:t>
          </a:r>
        </a:p>
      </dgm:t>
    </dgm:pt>
    <dgm:pt modelId="{BDE2294F-7F26-4E8C-AE8E-A73B416E9257}" type="parTrans" cxnId="{839F5EBA-13B7-44C8-8DE7-4252370FD98C}">
      <dgm:prSet/>
      <dgm:spPr/>
      <dgm:t>
        <a:bodyPr/>
        <a:lstStyle/>
        <a:p>
          <a:endParaRPr lang="en-US"/>
        </a:p>
      </dgm:t>
    </dgm:pt>
    <dgm:pt modelId="{04824626-D9B5-47BA-B010-6F6C465EE7F0}" type="sibTrans" cxnId="{839F5EBA-13B7-44C8-8DE7-4252370FD98C}">
      <dgm:prSet/>
      <dgm:spPr/>
      <dgm:t>
        <a:bodyPr/>
        <a:lstStyle/>
        <a:p>
          <a:endParaRPr lang="en-US"/>
        </a:p>
      </dgm:t>
    </dgm:pt>
    <dgm:pt modelId="{8F6AB756-3D88-43A7-B3E9-609708A9E3D5}">
      <dgm:prSet/>
      <dgm:spPr/>
      <dgm:t>
        <a:bodyPr/>
        <a:lstStyle/>
        <a:p>
          <a:r>
            <a:rPr lang="en-US"/>
            <a:t>2. Create Repository</a:t>
          </a:r>
        </a:p>
      </dgm:t>
    </dgm:pt>
    <dgm:pt modelId="{DF2DD020-C71A-4FD3-870F-287E5235382E}" type="parTrans" cxnId="{F8485B16-4C1E-4E8A-85AF-1D4FA71C940C}">
      <dgm:prSet/>
      <dgm:spPr/>
      <dgm:t>
        <a:bodyPr/>
        <a:lstStyle/>
        <a:p>
          <a:endParaRPr lang="en-US"/>
        </a:p>
      </dgm:t>
    </dgm:pt>
    <dgm:pt modelId="{C11BF6E2-FF0E-45A6-937E-155E0FE2F7EC}" type="sibTrans" cxnId="{F8485B16-4C1E-4E8A-85AF-1D4FA71C940C}">
      <dgm:prSet/>
      <dgm:spPr/>
      <dgm:t>
        <a:bodyPr/>
        <a:lstStyle/>
        <a:p>
          <a:endParaRPr lang="en-US"/>
        </a:p>
      </dgm:t>
    </dgm:pt>
    <dgm:pt modelId="{80433652-639F-4A11-B135-22226328F2F6}">
      <dgm:prSet/>
      <dgm:spPr/>
      <dgm:t>
        <a:bodyPr/>
        <a:lstStyle/>
        <a:p>
          <a:r>
            <a:rPr lang="en-US"/>
            <a:t>3. Service layer logic</a:t>
          </a:r>
        </a:p>
      </dgm:t>
    </dgm:pt>
    <dgm:pt modelId="{17489767-E608-4821-BCCB-11080920552D}" type="parTrans" cxnId="{1CD8993B-A0BB-49DC-BEDA-574B8DC6CF0C}">
      <dgm:prSet/>
      <dgm:spPr/>
      <dgm:t>
        <a:bodyPr/>
        <a:lstStyle/>
        <a:p>
          <a:endParaRPr lang="en-US"/>
        </a:p>
      </dgm:t>
    </dgm:pt>
    <dgm:pt modelId="{577CC3D8-B7E8-44E6-8BDC-30124612121B}" type="sibTrans" cxnId="{1CD8993B-A0BB-49DC-BEDA-574B8DC6CF0C}">
      <dgm:prSet/>
      <dgm:spPr/>
      <dgm:t>
        <a:bodyPr/>
        <a:lstStyle/>
        <a:p>
          <a:endParaRPr lang="en-US"/>
        </a:p>
      </dgm:t>
    </dgm:pt>
    <dgm:pt modelId="{BAF2C3BF-A210-496B-822A-5AA43E733C5D}">
      <dgm:prSet/>
      <dgm:spPr/>
      <dgm:t>
        <a:bodyPr/>
        <a:lstStyle/>
        <a:p>
          <a:r>
            <a:rPr lang="en-US"/>
            <a:t>4. REST API controllers</a:t>
          </a:r>
        </a:p>
      </dgm:t>
    </dgm:pt>
    <dgm:pt modelId="{D5BE184D-76E1-48FE-9A42-275B164158C8}" type="parTrans" cxnId="{A4CA093B-2F95-4CE5-A70F-0479AF5DC03D}">
      <dgm:prSet/>
      <dgm:spPr/>
      <dgm:t>
        <a:bodyPr/>
        <a:lstStyle/>
        <a:p>
          <a:endParaRPr lang="en-US"/>
        </a:p>
      </dgm:t>
    </dgm:pt>
    <dgm:pt modelId="{3262AD70-0DEC-4A4D-AE5D-56E4DEA24D0B}" type="sibTrans" cxnId="{A4CA093B-2F95-4CE5-A70F-0479AF5DC03D}">
      <dgm:prSet/>
      <dgm:spPr/>
      <dgm:t>
        <a:bodyPr/>
        <a:lstStyle/>
        <a:p>
          <a:endParaRPr lang="en-US"/>
        </a:p>
      </dgm:t>
    </dgm:pt>
    <dgm:pt modelId="{2B28586E-1779-4490-8FDF-D2E2B7754AD3}">
      <dgm:prSet/>
      <dgm:spPr/>
      <dgm:t>
        <a:bodyPr/>
        <a:lstStyle/>
        <a:p>
          <a:r>
            <a:rPr lang="en-US"/>
            <a:t>5. Notification microservice</a:t>
          </a:r>
        </a:p>
      </dgm:t>
    </dgm:pt>
    <dgm:pt modelId="{50A706B7-53C3-4271-82F5-AA0D918E30BA}" type="parTrans" cxnId="{448255D5-E26C-48C9-8BC9-4EFFA95B28A0}">
      <dgm:prSet/>
      <dgm:spPr/>
      <dgm:t>
        <a:bodyPr/>
        <a:lstStyle/>
        <a:p>
          <a:endParaRPr lang="en-US"/>
        </a:p>
      </dgm:t>
    </dgm:pt>
    <dgm:pt modelId="{A1D75203-02D5-49FF-942F-E911D64A8FD3}" type="sibTrans" cxnId="{448255D5-E26C-48C9-8BC9-4EFFA95B28A0}">
      <dgm:prSet/>
      <dgm:spPr/>
      <dgm:t>
        <a:bodyPr/>
        <a:lstStyle/>
        <a:p>
          <a:endParaRPr lang="en-US"/>
        </a:p>
      </dgm:t>
    </dgm:pt>
    <dgm:pt modelId="{75F64CEA-5567-4273-8C9A-D654D70130B9}">
      <dgm:prSet/>
      <dgm:spPr/>
      <dgm:t>
        <a:bodyPr/>
        <a:lstStyle/>
        <a:p>
          <a:r>
            <a:rPr lang="en-US"/>
            <a:t>6. Chat functionality</a:t>
          </a:r>
        </a:p>
      </dgm:t>
    </dgm:pt>
    <dgm:pt modelId="{B74C49F9-3ED8-4D8D-A253-5E8DE1E27ABF}" type="parTrans" cxnId="{CDDDBD11-A0AA-4E7B-90BB-AC868E4176E2}">
      <dgm:prSet/>
      <dgm:spPr/>
      <dgm:t>
        <a:bodyPr/>
        <a:lstStyle/>
        <a:p>
          <a:endParaRPr lang="en-US"/>
        </a:p>
      </dgm:t>
    </dgm:pt>
    <dgm:pt modelId="{67FC09E6-AE4C-48AE-A4E1-F29117C0A189}" type="sibTrans" cxnId="{CDDDBD11-A0AA-4E7B-90BB-AC868E4176E2}">
      <dgm:prSet/>
      <dgm:spPr/>
      <dgm:t>
        <a:bodyPr/>
        <a:lstStyle/>
        <a:p>
          <a:endParaRPr lang="en-US"/>
        </a:p>
      </dgm:t>
    </dgm:pt>
    <dgm:pt modelId="{D2441F42-8921-4BA7-81A0-D4ECC79F1875}">
      <dgm:prSet/>
      <dgm:spPr/>
      <dgm:t>
        <a:bodyPr/>
        <a:lstStyle/>
        <a:p>
          <a:r>
            <a:rPr lang="en-US"/>
            <a:t>7. Frontend integration</a:t>
          </a:r>
        </a:p>
      </dgm:t>
    </dgm:pt>
    <dgm:pt modelId="{B3FF3894-826A-4B98-A84A-DA2E98ED43CC}" type="parTrans" cxnId="{74A59895-8F31-49F3-B796-865313F61FC6}">
      <dgm:prSet/>
      <dgm:spPr/>
      <dgm:t>
        <a:bodyPr/>
        <a:lstStyle/>
        <a:p>
          <a:endParaRPr lang="en-US"/>
        </a:p>
      </dgm:t>
    </dgm:pt>
    <dgm:pt modelId="{9488069C-A55C-4A4B-B2CB-0C834AAD16F1}" type="sibTrans" cxnId="{74A59895-8F31-49F3-B796-865313F61FC6}">
      <dgm:prSet/>
      <dgm:spPr/>
      <dgm:t>
        <a:bodyPr/>
        <a:lstStyle/>
        <a:p>
          <a:endParaRPr lang="en-US"/>
        </a:p>
      </dgm:t>
    </dgm:pt>
    <dgm:pt modelId="{C84A91B6-7FDB-4600-A09E-7FF6E93AFE20}">
      <dgm:prSet/>
      <dgm:spPr/>
      <dgm:t>
        <a:bodyPr/>
        <a:lstStyle/>
        <a:p>
          <a:r>
            <a:rPr lang="en-US"/>
            <a:t>8. Add extra features</a:t>
          </a:r>
        </a:p>
      </dgm:t>
    </dgm:pt>
    <dgm:pt modelId="{660F5626-A158-43EB-AEAC-28E64D55C255}" type="parTrans" cxnId="{3E1BB40F-24EF-47B1-8770-356F3E502DF4}">
      <dgm:prSet/>
      <dgm:spPr/>
      <dgm:t>
        <a:bodyPr/>
        <a:lstStyle/>
        <a:p>
          <a:endParaRPr lang="en-US"/>
        </a:p>
      </dgm:t>
    </dgm:pt>
    <dgm:pt modelId="{E5A7BE63-EDB1-4726-807C-EF73FD9BB00E}" type="sibTrans" cxnId="{3E1BB40F-24EF-47B1-8770-356F3E502DF4}">
      <dgm:prSet/>
      <dgm:spPr/>
      <dgm:t>
        <a:bodyPr/>
        <a:lstStyle/>
        <a:p>
          <a:endParaRPr lang="en-US"/>
        </a:p>
      </dgm:t>
    </dgm:pt>
    <dgm:pt modelId="{8E76E41E-3943-44BD-866F-ACE47C3F2BA2}" type="pres">
      <dgm:prSet presAssocID="{E6AB02E4-D6AD-4055-87B1-4287F481397F}" presName="linear" presStyleCnt="0">
        <dgm:presLayoutVars>
          <dgm:animLvl val="lvl"/>
          <dgm:resizeHandles val="exact"/>
        </dgm:presLayoutVars>
      </dgm:prSet>
      <dgm:spPr/>
    </dgm:pt>
    <dgm:pt modelId="{3F491D1C-0072-4595-8796-A76FBE1D537B}" type="pres">
      <dgm:prSet presAssocID="{F369DD63-3B92-468C-A31A-6BC10B7139A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FD75806-193B-4406-8F61-21D00EC2C14E}" type="pres">
      <dgm:prSet presAssocID="{04824626-D9B5-47BA-B010-6F6C465EE7F0}" presName="spacer" presStyleCnt="0"/>
      <dgm:spPr/>
    </dgm:pt>
    <dgm:pt modelId="{B42BB40E-81A9-4373-BCA7-B4692B8B5786}" type="pres">
      <dgm:prSet presAssocID="{8F6AB756-3D88-43A7-B3E9-609708A9E3D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23B3AB8-0553-441A-BEF0-3926C86C0393}" type="pres">
      <dgm:prSet presAssocID="{C11BF6E2-FF0E-45A6-937E-155E0FE2F7EC}" presName="spacer" presStyleCnt="0"/>
      <dgm:spPr/>
    </dgm:pt>
    <dgm:pt modelId="{ABC19791-85D2-4608-8D6E-B173468A7781}" type="pres">
      <dgm:prSet presAssocID="{80433652-639F-4A11-B135-22226328F2F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48626FC-BF7D-49EE-B4F2-7AADA72FC830}" type="pres">
      <dgm:prSet presAssocID="{577CC3D8-B7E8-44E6-8BDC-30124612121B}" presName="spacer" presStyleCnt="0"/>
      <dgm:spPr/>
    </dgm:pt>
    <dgm:pt modelId="{68669F01-DC22-4054-859D-003044960DD3}" type="pres">
      <dgm:prSet presAssocID="{BAF2C3BF-A210-496B-822A-5AA43E733C5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5031804-AB48-454F-9D30-6C5018B6C129}" type="pres">
      <dgm:prSet presAssocID="{3262AD70-0DEC-4A4D-AE5D-56E4DEA24D0B}" presName="spacer" presStyleCnt="0"/>
      <dgm:spPr/>
    </dgm:pt>
    <dgm:pt modelId="{8A791013-9065-4042-8F5F-2372746121C7}" type="pres">
      <dgm:prSet presAssocID="{2B28586E-1779-4490-8FDF-D2E2B7754AD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B96251F-A0BC-48C6-BAAD-8127B8F6EC90}" type="pres">
      <dgm:prSet presAssocID="{A1D75203-02D5-49FF-942F-E911D64A8FD3}" presName="spacer" presStyleCnt="0"/>
      <dgm:spPr/>
    </dgm:pt>
    <dgm:pt modelId="{8B684B6A-D452-48DC-B272-477C9AF31852}" type="pres">
      <dgm:prSet presAssocID="{75F64CEA-5567-4273-8C9A-D654D70130B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6C93F54-78A7-4EA9-8AE3-DD2210915DD7}" type="pres">
      <dgm:prSet presAssocID="{67FC09E6-AE4C-48AE-A4E1-F29117C0A189}" presName="spacer" presStyleCnt="0"/>
      <dgm:spPr/>
    </dgm:pt>
    <dgm:pt modelId="{3FC1C6FD-85CB-458C-8E75-4035BFED991D}" type="pres">
      <dgm:prSet presAssocID="{D2441F42-8921-4BA7-81A0-D4ECC79F187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473A2E1-8624-4BC7-AE72-F6ECB06DAC01}" type="pres">
      <dgm:prSet presAssocID="{9488069C-A55C-4A4B-B2CB-0C834AAD16F1}" presName="spacer" presStyleCnt="0"/>
      <dgm:spPr/>
    </dgm:pt>
    <dgm:pt modelId="{71091429-A865-48D7-8DDE-CB1C1B811CBC}" type="pres">
      <dgm:prSet presAssocID="{C84A91B6-7FDB-4600-A09E-7FF6E93AFE2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C2A09105-C78C-49C1-BF6B-30DD5F8900FD}" type="presOf" srcId="{2B28586E-1779-4490-8FDF-D2E2B7754AD3}" destId="{8A791013-9065-4042-8F5F-2372746121C7}" srcOrd="0" destOrd="0" presId="urn:microsoft.com/office/officeart/2005/8/layout/vList2"/>
    <dgm:cxn modelId="{3E1BB40F-24EF-47B1-8770-356F3E502DF4}" srcId="{E6AB02E4-D6AD-4055-87B1-4287F481397F}" destId="{C84A91B6-7FDB-4600-A09E-7FF6E93AFE20}" srcOrd="7" destOrd="0" parTransId="{660F5626-A158-43EB-AEAC-28E64D55C255}" sibTransId="{E5A7BE63-EDB1-4726-807C-EF73FD9BB00E}"/>
    <dgm:cxn modelId="{0FF07C10-0D6C-4434-9A5B-AA52948E6EF1}" type="presOf" srcId="{D2441F42-8921-4BA7-81A0-D4ECC79F1875}" destId="{3FC1C6FD-85CB-458C-8E75-4035BFED991D}" srcOrd="0" destOrd="0" presId="urn:microsoft.com/office/officeart/2005/8/layout/vList2"/>
    <dgm:cxn modelId="{CDDDBD11-A0AA-4E7B-90BB-AC868E4176E2}" srcId="{E6AB02E4-D6AD-4055-87B1-4287F481397F}" destId="{75F64CEA-5567-4273-8C9A-D654D70130B9}" srcOrd="5" destOrd="0" parTransId="{B74C49F9-3ED8-4D8D-A253-5E8DE1E27ABF}" sibTransId="{67FC09E6-AE4C-48AE-A4E1-F29117C0A189}"/>
    <dgm:cxn modelId="{F8485B16-4C1E-4E8A-85AF-1D4FA71C940C}" srcId="{E6AB02E4-D6AD-4055-87B1-4287F481397F}" destId="{8F6AB756-3D88-43A7-B3E9-609708A9E3D5}" srcOrd="1" destOrd="0" parTransId="{DF2DD020-C71A-4FD3-870F-287E5235382E}" sibTransId="{C11BF6E2-FF0E-45A6-937E-155E0FE2F7EC}"/>
    <dgm:cxn modelId="{EFCBF622-34CF-49E4-96F7-4F25C3EDFA3A}" type="presOf" srcId="{80433652-639F-4A11-B135-22226328F2F6}" destId="{ABC19791-85D2-4608-8D6E-B173468A7781}" srcOrd="0" destOrd="0" presId="urn:microsoft.com/office/officeart/2005/8/layout/vList2"/>
    <dgm:cxn modelId="{A4CA093B-2F95-4CE5-A70F-0479AF5DC03D}" srcId="{E6AB02E4-D6AD-4055-87B1-4287F481397F}" destId="{BAF2C3BF-A210-496B-822A-5AA43E733C5D}" srcOrd="3" destOrd="0" parTransId="{D5BE184D-76E1-48FE-9A42-275B164158C8}" sibTransId="{3262AD70-0DEC-4A4D-AE5D-56E4DEA24D0B}"/>
    <dgm:cxn modelId="{1CD8993B-A0BB-49DC-BEDA-574B8DC6CF0C}" srcId="{E6AB02E4-D6AD-4055-87B1-4287F481397F}" destId="{80433652-639F-4A11-B135-22226328F2F6}" srcOrd="2" destOrd="0" parTransId="{17489767-E608-4821-BCCB-11080920552D}" sibTransId="{577CC3D8-B7E8-44E6-8BDC-30124612121B}"/>
    <dgm:cxn modelId="{B025BE62-B2D8-4188-B7D7-CC73B8E4A41F}" type="presOf" srcId="{C84A91B6-7FDB-4600-A09E-7FF6E93AFE20}" destId="{71091429-A865-48D7-8DDE-CB1C1B811CBC}" srcOrd="0" destOrd="0" presId="urn:microsoft.com/office/officeart/2005/8/layout/vList2"/>
    <dgm:cxn modelId="{74A59895-8F31-49F3-B796-865313F61FC6}" srcId="{E6AB02E4-D6AD-4055-87B1-4287F481397F}" destId="{D2441F42-8921-4BA7-81A0-D4ECC79F1875}" srcOrd="6" destOrd="0" parTransId="{B3FF3894-826A-4B98-A84A-DA2E98ED43CC}" sibTransId="{9488069C-A55C-4A4B-B2CB-0C834AAD16F1}"/>
    <dgm:cxn modelId="{88ACB099-552D-46F1-A5C9-20EBA10031FB}" type="presOf" srcId="{BAF2C3BF-A210-496B-822A-5AA43E733C5D}" destId="{68669F01-DC22-4054-859D-003044960DD3}" srcOrd="0" destOrd="0" presId="urn:microsoft.com/office/officeart/2005/8/layout/vList2"/>
    <dgm:cxn modelId="{CA28F7AC-649E-44A6-BE95-3C6CD68C83DB}" type="presOf" srcId="{E6AB02E4-D6AD-4055-87B1-4287F481397F}" destId="{8E76E41E-3943-44BD-866F-ACE47C3F2BA2}" srcOrd="0" destOrd="0" presId="urn:microsoft.com/office/officeart/2005/8/layout/vList2"/>
    <dgm:cxn modelId="{ADE616AD-1ABE-4CC3-8AA6-F4A13D25B4A2}" type="presOf" srcId="{F369DD63-3B92-468C-A31A-6BC10B7139A9}" destId="{3F491D1C-0072-4595-8796-A76FBE1D537B}" srcOrd="0" destOrd="0" presId="urn:microsoft.com/office/officeart/2005/8/layout/vList2"/>
    <dgm:cxn modelId="{839F5EBA-13B7-44C8-8DE7-4252370FD98C}" srcId="{E6AB02E4-D6AD-4055-87B1-4287F481397F}" destId="{F369DD63-3B92-468C-A31A-6BC10B7139A9}" srcOrd="0" destOrd="0" parTransId="{BDE2294F-7F26-4E8C-AE8E-A73B416E9257}" sibTransId="{04824626-D9B5-47BA-B010-6F6C465EE7F0}"/>
    <dgm:cxn modelId="{448255D5-E26C-48C9-8BC9-4EFFA95B28A0}" srcId="{E6AB02E4-D6AD-4055-87B1-4287F481397F}" destId="{2B28586E-1779-4490-8FDF-D2E2B7754AD3}" srcOrd="4" destOrd="0" parTransId="{50A706B7-53C3-4271-82F5-AA0D918E30BA}" sibTransId="{A1D75203-02D5-49FF-942F-E911D64A8FD3}"/>
    <dgm:cxn modelId="{A07B4CD7-370E-4F5B-A166-83A9E9089748}" type="presOf" srcId="{75F64CEA-5567-4273-8C9A-D654D70130B9}" destId="{8B684B6A-D452-48DC-B272-477C9AF31852}" srcOrd="0" destOrd="0" presId="urn:microsoft.com/office/officeart/2005/8/layout/vList2"/>
    <dgm:cxn modelId="{248567FA-C176-4A16-A94B-A1A6F00C77BB}" type="presOf" srcId="{8F6AB756-3D88-43A7-B3E9-609708A9E3D5}" destId="{B42BB40E-81A9-4373-BCA7-B4692B8B5786}" srcOrd="0" destOrd="0" presId="urn:microsoft.com/office/officeart/2005/8/layout/vList2"/>
    <dgm:cxn modelId="{D515BFBE-33BF-4345-883F-982BFDDB465E}" type="presParOf" srcId="{8E76E41E-3943-44BD-866F-ACE47C3F2BA2}" destId="{3F491D1C-0072-4595-8796-A76FBE1D537B}" srcOrd="0" destOrd="0" presId="urn:microsoft.com/office/officeart/2005/8/layout/vList2"/>
    <dgm:cxn modelId="{5D7F6ACF-612B-4FF7-B621-A92AE1B2CAF4}" type="presParOf" srcId="{8E76E41E-3943-44BD-866F-ACE47C3F2BA2}" destId="{9FD75806-193B-4406-8F61-21D00EC2C14E}" srcOrd="1" destOrd="0" presId="urn:microsoft.com/office/officeart/2005/8/layout/vList2"/>
    <dgm:cxn modelId="{F428182A-AA46-42F6-A07F-155C251F40BF}" type="presParOf" srcId="{8E76E41E-3943-44BD-866F-ACE47C3F2BA2}" destId="{B42BB40E-81A9-4373-BCA7-B4692B8B5786}" srcOrd="2" destOrd="0" presId="urn:microsoft.com/office/officeart/2005/8/layout/vList2"/>
    <dgm:cxn modelId="{B9C0A6F4-7BD9-4E70-8D96-D7038CA61257}" type="presParOf" srcId="{8E76E41E-3943-44BD-866F-ACE47C3F2BA2}" destId="{723B3AB8-0553-441A-BEF0-3926C86C0393}" srcOrd="3" destOrd="0" presId="urn:microsoft.com/office/officeart/2005/8/layout/vList2"/>
    <dgm:cxn modelId="{17C293BA-7636-453F-B1D2-3EE4AE63F550}" type="presParOf" srcId="{8E76E41E-3943-44BD-866F-ACE47C3F2BA2}" destId="{ABC19791-85D2-4608-8D6E-B173468A7781}" srcOrd="4" destOrd="0" presId="urn:microsoft.com/office/officeart/2005/8/layout/vList2"/>
    <dgm:cxn modelId="{3E3718AC-6052-48F6-8049-0D3E7B982CDA}" type="presParOf" srcId="{8E76E41E-3943-44BD-866F-ACE47C3F2BA2}" destId="{948626FC-BF7D-49EE-B4F2-7AADA72FC830}" srcOrd="5" destOrd="0" presId="urn:microsoft.com/office/officeart/2005/8/layout/vList2"/>
    <dgm:cxn modelId="{F8EF657F-16A4-438C-8D2F-8CCBD09853DF}" type="presParOf" srcId="{8E76E41E-3943-44BD-866F-ACE47C3F2BA2}" destId="{68669F01-DC22-4054-859D-003044960DD3}" srcOrd="6" destOrd="0" presId="urn:microsoft.com/office/officeart/2005/8/layout/vList2"/>
    <dgm:cxn modelId="{6F9EF3D8-1CE8-4FD9-9FCF-55FFCADB6FBE}" type="presParOf" srcId="{8E76E41E-3943-44BD-866F-ACE47C3F2BA2}" destId="{35031804-AB48-454F-9D30-6C5018B6C129}" srcOrd="7" destOrd="0" presId="urn:microsoft.com/office/officeart/2005/8/layout/vList2"/>
    <dgm:cxn modelId="{F6CB3C6A-24CC-4FE6-8C83-E4B53B929863}" type="presParOf" srcId="{8E76E41E-3943-44BD-866F-ACE47C3F2BA2}" destId="{8A791013-9065-4042-8F5F-2372746121C7}" srcOrd="8" destOrd="0" presId="urn:microsoft.com/office/officeart/2005/8/layout/vList2"/>
    <dgm:cxn modelId="{22E3BB3B-37B1-477D-8F83-FC36F0F06794}" type="presParOf" srcId="{8E76E41E-3943-44BD-866F-ACE47C3F2BA2}" destId="{9B96251F-A0BC-48C6-BAAD-8127B8F6EC90}" srcOrd="9" destOrd="0" presId="urn:microsoft.com/office/officeart/2005/8/layout/vList2"/>
    <dgm:cxn modelId="{6E2C9A02-93AB-4884-9FDE-D79F4A13EBAE}" type="presParOf" srcId="{8E76E41E-3943-44BD-866F-ACE47C3F2BA2}" destId="{8B684B6A-D452-48DC-B272-477C9AF31852}" srcOrd="10" destOrd="0" presId="urn:microsoft.com/office/officeart/2005/8/layout/vList2"/>
    <dgm:cxn modelId="{4F5F89CE-490D-4518-8CE6-F288202D539B}" type="presParOf" srcId="{8E76E41E-3943-44BD-866F-ACE47C3F2BA2}" destId="{26C93F54-78A7-4EA9-8AE3-DD2210915DD7}" srcOrd="11" destOrd="0" presId="urn:microsoft.com/office/officeart/2005/8/layout/vList2"/>
    <dgm:cxn modelId="{DD11E70F-E73A-4A9C-9AEB-7A5ACF799B30}" type="presParOf" srcId="{8E76E41E-3943-44BD-866F-ACE47C3F2BA2}" destId="{3FC1C6FD-85CB-458C-8E75-4035BFED991D}" srcOrd="12" destOrd="0" presId="urn:microsoft.com/office/officeart/2005/8/layout/vList2"/>
    <dgm:cxn modelId="{E7C5D671-7A0D-444E-9592-64F8298FD91C}" type="presParOf" srcId="{8E76E41E-3943-44BD-866F-ACE47C3F2BA2}" destId="{F473A2E1-8624-4BC7-AE72-F6ECB06DAC01}" srcOrd="13" destOrd="0" presId="urn:microsoft.com/office/officeart/2005/8/layout/vList2"/>
    <dgm:cxn modelId="{183C2256-81E3-4E6C-8CCA-F207409313BD}" type="presParOf" srcId="{8E76E41E-3943-44BD-866F-ACE47C3F2BA2}" destId="{71091429-A865-48D7-8DDE-CB1C1B811CB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6E0A01-B625-4263-8042-2F9F42B9F996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E5B349-9122-4AAA-B0CB-E96695E52AEF}">
      <dgm:prSet/>
      <dgm:spPr/>
      <dgm:t>
        <a:bodyPr/>
        <a:lstStyle/>
        <a:p>
          <a:r>
            <a:rPr lang="en-US"/>
            <a:t>1. Separate microservices for User &amp; Admin</a:t>
          </a:r>
        </a:p>
      </dgm:t>
    </dgm:pt>
    <dgm:pt modelId="{023833A6-C565-4C3F-B8BF-3F7EFD0691CF}" type="parTrans" cxnId="{4D1F4047-C7FA-40F9-91DF-DE2D49C9C1C2}">
      <dgm:prSet/>
      <dgm:spPr/>
      <dgm:t>
        <a:bodyPr/>
        <a:lstStyle/>
        <a:p>
          <a:endParaRPr lang="en-US"/>
        </a:p>
      </dgm:t>
    </dgm:pt>
    <dgm:pt modelId="{4932F2B0-D630-4CEC-9BA8-82F0CDF7001E}" type="sibTrans" cxnId="{4D1F4047-C7FA-40F9-91DF-DE2D49C9C1C2}">
      <dgm:prSet/>
      <dgm:spPr/>
      <dgm:t>
        <a:bodyPr/>
        <a:lstStyle/>
        <a:p>
          <a:endParaRPr lang="en-US"/>
        </a:p>
      </dgm:t>
    </dgm:pt>
    <dgm:pt modelId="{72861602-25D1-4CAB-B927-4ADA6C10B09D}">
      <dgm:prSet/>
      <dgm:spPr/>
      <dgm:t>
        <a:bodyPr/>
        <a:lstStyle/>
        <a:p>
          <a:r>
            <a:rPr lang="en-US"/>
            <a:t>2. Register all services in Eureka Server</a:t>
          </a:r>
        </a:p>
      </dgm:t>
    </dgm:pt>
    <dgm:pt modelId="{0E714C74-AB80-4CBE-B43E-61B9E4D1E8F7}" type="parTrans" cxnId="{52FB1CDF-21A8-4CE9-BD12-0575A63D1225}">
      <dgm:prSet/>
      <dgm:spPr/>
      <dgm:t>
        <a:bodyPr/>
        <a:lstStyle/>
        <a:p>
          <a:endParaRPr lang="en-US"/>
        </a:p>
      </dgm:t>
    </dgm:pt>
    <dgm:pt modelId="{A3CD3030-B7A8-48AD-9FC3-52F65CD74DE5}" type="sibTrans" cxnId="{52FB1CDF-21A8-4CE9-BD12-0575A63D1225}">
      <dgm:prSet/>
      <dgm:spPr/>
      <dgm:t>
        <a:bodyPr/>
        <a:lstStyle/>
        <a:p>
          <a:endParaRPr lang="en-US"/>
        </a:p>
      </dgm:t>
    </dgm:pt>
    <dgm:pt modelId="{FC3BE76B-BA30-43A2-95FC-49566E316A7A}">
      <dgm:prSet/>
      <dgm:spPr/>
      <dgm:t>
        <a:bodyPr/>
        <a:lstStyle/>
        <a:p>
          <a:r>
            <a:rPr lang="en-US"/>
            <a:t>3. Swagger for each microservice</a:t>
          </a:r>
        </a:p>
      </dgm:t>
    </dgm:pt>
    <dgm:pt modelId="{A7AB268D-FB3F-4AF8-93F1-13271901DBFD}" type="parTrans" cxnId="{EAA8CE92-C86C-44F3-879B-3E88AAD8F6F7}">
      <dgm:prSet/>
      <dgm:spPr/>
      <dgm:t>
        <a:bodyPr/>
        <a:lstStyle/>
        <a:p>
          <a:endParaRPr lang="en-US"/>
        </a:p>
      </dgm:t>
    </dgm:pt>
    <dgm:pt modelId="{B6CDEA39-58F3-480B-8F39-A27A705B9942}" type="sibTrans" cxnId="{EAA8CE92-C86C-44F3-879B-3E88AAD8F6F7}">
      <dgm:prSet/>
      <dgm:spPr/>
      <dgm:t>
        <a:bodyPr/>
        <a:lstStyle/>
        <a:p>
          <a:endParaRPr lang="en-US"/>
        </a:p>
      </dgm:t>
    </dgm:pt>
    <dgm:pt modelId="{51F337FF-C2E9-4EA0-BC4F-6C9442B5FECE}">
      <dgm:prSet/>
      <dgm:spPr/>
      <dgm:t>
        <a:bodyPr/>
        <a:lstStyle/>
        <a:p>
          <a:r>
            <a:rPr lang="en-US"/>
            <a:t>4. Inter-service communication (REST/Async)</a:t>
          </a:r>
        </a:p>
      </dgm:t>
    </dgm:pt>
    <dgm:pt modelId="{F4DAD6DC-A745-4D2F-B44D-27E2894A7C5E}" type="parTrans" cxnId="{F458095C-0984-43FC-A8B1-90E09C3A33CB}">
      <dgm:prSet/>
      <dgm:spPr/>
      <dgm:t>
        <a:bodyPr/>
        <a:lstStyle/>
        <a:p>
          <a:endParaRPr lang="en-US"/>
        </a:p>
      </dgm:t>
    </dgm:pt>
    <dgm:pt modelId="{36B3CAA1-9D18-4B2A-B48B-44E3F3167533}" type="sibTrans" cxnId="{F458095C-0984-43FC-A8B1-90E09C3A33CB}">
      <dgm:prSet/>
      <dgm:spPr/>
      <dgm:t>
        <a:bodyPr/>
        <a:lstStyle/>
        <a:p>
          <a:endParaRPr lang="en-US"/>
        </a:p>
      </dgm:t>
    </dgm:pt>
    <dgm:pt modelId="{CFE3E164-0D19-4FD3-8326-0EB30CCBF0E1}">
      <dgm:prSet/>
      <dgm:spPr/>
      <dgm:t>
        <a:bodyPr/>
        <a:lstStyle/>
        <a:p>
          <a:r>
            <a:rPr lang="en-US"/>
            <a:t>5. Spring Cloud for config sharing</a:t>
          </a:r>
        </a:p>
      </dgm:t>
    </dgm:pt>
    <dgm:pt modelId="{A82F3DA6-2A5C-4C19-B374-8F85CF01D772}" type="parTrans" cxnId="{02D41208-F061-4FA3-8EE9-7DB1EF825A10}">
      <dgm:prSet/>
      <dgm:spPr/>
      <dgm:t>
        <a:bodyPr/>
        <a:lstStyle/>
        <a:p>
          <a:endParaRPr lang="en-US"/>
        </a:p>
      </dgm:t>
    </dgm:pt>
    <dgm:pt modelId="{5D9E2E90-6DE7-499D-9A97-DAB41F458330}" type="sibTrans" cxnId="{02D41208-F061-4FA3-8EE9-7DB1EF825A10}">
      <dgm:prSet/>
      <dgm:spPr/>
      <dgm:t>
        <a:bodyPr/>
        <a:lstStyle/>
        <a:p>
          <a:endParaRPr lang="en-US"/>
        </a:p>
      </dgm:t>
    </dgm:pt>
    <dgm:pt modelId="{2375D897-E10F-4D14-B83C-4C87E5D3F67A}">
      <dgm:prSet/>
      <dgm:spPr/>
      <dgm:t>
        <a:bodyPr/>
        <a:lstStyle/>
        <a:p>
          <a:r>
            <a:rPr lang="en-US"/>
            <a:t>6. H2 database for each service</a:t>
          </a:r>
        </a:p>
      </dgm:t>
    </dgm:pt>
    <dgm:pt modelId="{D420C1E0-05EE-441E-ABFA-B88232158F60}" type="parTrans" cxnId="{85141924-9484-4517-86E7-08A282C23D57}">
      <dgm:prSet/>
      <dgm:spPr/>
      <dgm:t>
        <a:bodyPr/>
        <a:lstStyle/>
        <a:p>
          <a:endParaRPr lang="en-US"/>
        </a:p>
      </dgm:t>
    </dgm:pt>
    <dgm:pt modelId="{DED9CA46-F489-4048-970B-E5E77E174129}" type="sibTrans" cxnId="{85141924-9484-4517-86E7-08A282C23D57}">
      <dgm:prSet/>
      <dgm:spPr/>
      <dgm:t>
        <a:bodyPr/>
        <a:lstStyle/>
        <a:p>
          <a:endParaRPr lang="en-US"/>
        </a:p>
      </dgm:t>
    </dgm:pt>
    <dgm:pt modelId="{8BE78358-9351-48FC-917A-C93515F5CE50}">
      <dgm:prSet/>
      <dgm:spPr/>
      <dgm:t>
        <a:bodyPr/>
        <a:lstStyle/>
        <a:p>
          <a:r>
            <a:rPr lang="en-US"/>
            <a:t>7. Custom exceptions per service</a:t>
          </a:r>
        </a:p>
      </dgm:t>
    </dgm:pt>
    <dgm:pt modelId="{CB9BD876-2404-418F-97B0-537D67764967}" type="parTrans" cxnId="{77303A84-49E1-44CA-90EB-7993F445D6E5}">
      <dgm:prSet/>
      <dgm:spPr/>
      <dgm:t>
        <a:bodyPr/>
        <a:lstStyle/>
        <a:p>
          <a:endParaRPr lang="en-US"/>
        </a:p>
      </dgm:t>
    </dgm:pt>
    <dgm:pt modelId="{EC2D32B5-AF39-49AD-9225-B09C8A836D0F}" type="sibTrans" cxnId="{77303A84-49E1-44CA-90EB-7993F445D6E5}">
      <dgm:prSet/>
      <dgm:spPr/>
      <dgm:t>
        <a:bodyPr/>
        <a:lstStyle/>
        <a:p>
          <a:endParaRPr lang="en-US"/>
        </a:p>
      </dgm:t>
    </dgm:pt>
    <dgm:pt modelId="{2F1B6B61-A794-44A9-8F17-1E8CB194F161}">
      <dgm:prSet/>
      <dgm:spPr/>
      <dgm:t>
        <a:bodyPr/>
        <a:lstStyle/>
        <a:p>
          <a:r>
            <a:rPr lang="en-US"/>
            <a:t>8. Dedicated email notification service</a:t>
          </a:r>
        </a:p>
      </dgm:t>
    </dgm:pt>
    <dgm:pt modelId="{5D075B5E-BDF5-44C7-8C59-5060F8C20E2A}" type="parTrans" cxnId="{81C9765F-26C2-4D29-A0D7-5CEAA0333466}">
      <dgm:prSet/>
      <dgm:spPr/>
      <dgm:t>
        <a:bodyPr/>
        <a:lstStyle/>
        <a:p>
          <a:endParaRPr lang="en-US"/>
        </a:p>
      </dgm:t>
    </dgm:pt>
    <dgm:pt modelId="{A76F5F45-FB08-4FCB-9177-9F4F842A25D0}" type="sibTrans" cxnId="{81C9765F-26C2-4D29-A0D7-5CEAA0333466}">
      <dgm:prSet/>
      <dgm:spPr/>
      <dgm:t>
        <a:bodyPr/>
        <a:lstStyle/>
        <a:p>
          <a:endParaRPr lang="en-US"/>
        </a:p>
      </dgm:t>
    </dgm:pt>
    <dgm:pt modelId="{5D8377C2-8957-45FC-AA40-6537A3501D0B}">
      <dgm:prSet/>
      <dgm:spPr/>
      <dgm:t>
        <a:bodyPr/>
        <a:lstStyle/>
        <a:p>
          <a:r>
            <a:rPr lang="en-US" dirty="0"/>
            <a:t>9. Frontend integration (HTML &amp; CSS)</a:t>
          </a:r>
        </a:p>
      </dgm:t>
    </dgm:pt>
    <dgm:pt modelId="{E0CA5A75-9AC2-461F-88F0-EB346CAC4822}" type="parTrans" cxnId="{87F496B1-D58F-400B-AE2B-34913C3BFB2C}">
      <dgm:prSet/>
      <dgm:spPr/>
      <dgm:t>
        <a:bodyPr/>
        <a:lstStyle/>
        <a:p>
          <a:endParaRPr lang="en-US"/>
        </a:p>
      </dgm:t>
    </dgm:pt>
    <dgm:pt modelId="{4E1AB868-0D8E-415F-9A0A-D1E640948FCD}" type="sibTrans" cxnId="{87F496B1-D58F-400B-AE2B-34913C3BFB2C}">
      <dgm:prSet/>
      <dgm:spPr/>
      <dgm:t>
        <a:bodyPr/>
        <a:lstStyle/>
        <a:p>
          <a:endParaRPr lang="en-US"/>
        </a:p>
      </dgm:t>
    </dgm:pt>
    <dgm:pt modelId="{E336D420-E92B-4A96-AD19-D8E711388FEF}">
      <dgm:prSet/>
      <dgm:spPr/>
      <dgm:t>
        <a:bodyPr/>
        <a:lstStyle/>
        <a:p>
          <a:r>
            <a:rPr lang="en-US"/>
            <a:t>10. Extra features as required</a:t>
          </a:r>
        </a:p>
      </dgm:t>
    </dgm:pt>
    <dgm:pt modelId="{51D49702-7732-4D06-9E19-7FF8F88591EA}" type="parTrans" cxnId="{982642AC-541E-4085-BD9B-E50D72DB075C}">
      <dgm:prSet/>
      <dgm:spPr/>
      <dgm:t>
        <a:bodyPr/>
        <a:lstStyle/>
        <a:p>
          <a:endParaRPr lang="en-US"/>
        </a:p>
      </dgm:t>
    </dgm:pt>
    <dgm:pt modelId="{E18AC45B-68B9-4B18-9F98-1ADF1A94F249}" type="sibTrans" cxnId="{982642AC-541E-4085-BD9B-E50D72DB075C}">
      <dgm:prSet/>
      <dgm:spPr/>
      <dgm:t>
        <a:bodyPr/>
        <a:lstStyle/>
        <a:p>
          <a:endParaRPr lang="en-US"/>
        </a:p>
      </dgm:t>
    </dgm:pt>
    <dgm:pt modelId="{C59C2DD7-366B-4837-8C6B-C4E62E69CEEB}" type="pres">
      <dgm:prSet presAssocID="{5E6E0A01-B625-4263-8042-2F9F42B9F996}" presName="Name0" presStyleCnt="0">
        <dgm:presLayoutVars>
          <dgm:dir/>
          <dgm:resizeHandles val="exact"/>
        </dgm:presLayoutVars>
      </dgm:prSet>
      <dgm:spPr/>
    </dgm:pt>
    <dgm:pt modelId="{C6D3A058-025D-403C-B4E9-A530D5C11884}" type="pres">
      <dgm:prSet presAssocID="{66E5B349-9122-4AAA-B0CB-E96695E52AEF}" presName="node" presStyleLbl="node1" presStyleIdx="0" presStyleCnt="10">
        <dgm:presLayoutVars>
          <dgm:bulletEnabled val="1"/>
        </dgm:presLayoutVars>
      </dgm:prSet>
      <dgm:spPr/>
    </dgm:pt>
    <dgm:pt modelId="{4A8C429D-3BC4-40C1-8378-0742C5C240F0}" type="pres">
      <dgm:prSet presAssocID="{4932F2B0-D630-4CEC-9BA8-82F0CDF7001E}" presName="sibTrans" presStyleLbl="sibTrans1D1" presStyleIdx="0" presStyleCnt="9"/>
      <dgm:spPr/>
    </dgm:pt>
    <dgm:pt modelId="{3D10F37E-8D92-4394-A43E-D4092AE8C32D}" type="pres">
      <dgm:prSet presAssocID="{4932F2B0-D630-4CEC-9BA8-82F0CDF7001E}" presName="connectorText" presStyleLbl="sibTrans1D1" presStyleIdx="0" presStyleCnt="9"/>
      <dgm:spPr/>
    </dgm:pt>
    <dgm:pt modelId="{9D2AF707-361A-42E4-97DD-0E0127C3F3A0}" type="pres">
      <dgm:prSet presAssocID="{72861602-25D1-4CAB-B927-4ADA6C10B09D}" presName="node" presStyleLbl="node1" presStyleIdx="1" presStyleCnt="10">
        <dgm:presLayoutVars>
          <dgm:bulletEnabled val="1"/>
        </dgm:presLayoutVars>
      </dgm:prSet>
      <dgm:spPr/>
    </dgm:pt>
    <dgm:pt modelId="{50C8C882-608E-4BAB-988B-8E10091CBD38}" type="pres">
      <dgm:prSet presAssocID="{A3CD3030-B7A8-48AD-9FC3-52F65CD74DE5}" presName="sibTrans" presStyleLbl="sibTrans1D1" presStyleIdx="1" presStyleCnt="9"/>
      <dgm:spPr/>
    </dgm:pt>
    <dgm:pt modelId="{18CC0BA5-7365-40E4-A8D9-77D3E0BF717E}" type="pres">
      <dgm:prSet presAssocID="{A3CD3030-B7A8-48AD-9FC3-52F65CD74DE5}" presName="connectorText" presStyleLbl="sibTrans1D1" presStyleIdx="1" presStyleCnt="9"/>
      <dgm:spPr/>
    </dgm:pt>
    <dgm:pt modelId="{63BEA0EE-2DE3-441E-8D73-DCC4A8FD2EAC}" type="pres">
      <dgm:prSet presAssocID="{FC3BE76B-BA30-43A2-95FC-49566E316A7A}" presName="node" presStyleLbl="node1" presStyleIdx="2" presStyleCnt="10">
        <dgm:presLayoutVars>
          <dgm:bulletEnabled val="1"/>
        </dgm:presLayoutVars>
      </dgm:prSet>
      <dgm:spPr/>
    </dgm:pt>
    <dgm:pt modelId="{A6FEA02B-33EF-4FBE-A381-9BDC7B78E311}" type="pres">
      <dgm:prSet presAssocID="{B6CDEA39-58F3-480B-8F39-A27A705B9942}" presName="sibTrans" presStyleLbl="sibTrans1D1" presStyleIdx="2" presStyleCnt="9"/>
      <dgm:spPr/>
    </dgm:pt>
    <dgm:pt modelId="{E99AE575-6558-414C-8064-C44192D3B08E}" type="pres">
      <dgm:prSet presAssocID="{B6CDEA39-58F3-480B-8F39-A27A705B9942}" presName="connectorText" presStyleLbl="sibTrans1D1" presStyleIdx="2" presStyleCnt="9"/>
      <dgm:spPr/>
    </dgm:pt>
    <dgm:pt modelId="{FFB70045-A580-4B2B-B646-BD0892C9EB6D}" type="pres">
      <dgm:prSet presAssocID="{51F337FF-C2E9-4EA0-BC4F-6C9442B5FECE}" presName="node" presStyleLbl="node1" presStyleIdx="3" presStyleCnt="10">
        <dgm:presLayoutVars>
          <dgm:bulletEnabled val="1"/>
        </dgm:presLayoutVars>
      </dgm:prSet>
      <dgm:spPr/>
    </dgm:pt>
    <dgm:pt modelId="{38727BAF-B427-414B-AB50-1A4B32DBB977}" type="pres">
      <dgm:prSet presAssocID="{36B3CAA1-9D18-4B2A-B48B-44E3F3167533}" presName="sibTrans" presStyleLbl="sibTrans1D1" presStyleIdx="3" presStyleCnt="9"/>
      <dgm:spPr/>
    </dgm:pt>
    <dgm:pt modelId="{A36CD034-501E-4F83-9F14-26BA7DB94854}" type="pres">
      <dgm:prSet presAssocID="{36B3CAA1-9D18-4B2A-B48B-44E3F3167533}" presName="connectorText" presStyleLbl="sibTrans1D1" presStyleIdx="3" presStyleCnt="9"/>
      <dgm:spPr/>
    </dgm:pt>
    <dgm:pt modelId="{8B0D5E2A-1135-46E1-8CD7-0CE54E0A6342}" type="pres">
      <dgm:prSet presAssocID="{CFE3E164-0D19-4FD3-8326-0EB30CCBF0E1}" presName="node" presStyleLbl="node1" presStyleIdx="4" presStyleCnt="10">
        <dgm:presLayoutVars>
          <dgm:bulletEnabled val="1"/>
        </dgm:presLayoutVars>
      </dgm:prSet>
      <dgm:spPr/>
    </dgm:pt>
    <dgm:pt modelId="{BFAA70A3-A6E0-4B7E-B21E-C5A5FF1C0C2B}" type="pres">
      <dgm:prSet presAssocID="{5D9E2E90-6DE7-499D-9A97-DAB41F458330}" presName="sibTrans" presStyleLbl="sibTrans1D1" presStyleIdx="4" presStyleCnt="9"/>
      <dgm:spPr/>
    </dgm:pt>
    <dgm:pt modelId="{9BBF5A89-EF15-46F5-9E75-7D97C7144A57}" type="pres">
      <dgm:prSet presAssocID="{5D9E2E90-6DE7-499D-9A97-DAB41F458330}" presName="connectorText" presStyleLbl="sibTrans1D1" presStyleIdx="4" presStyleCnt="9"/>
      <dgm:spPr/>
    </dgm:pt>
    <dgm:pt modelId="{4F1B48D3-BB2B-40A7-A231-11DBB95998CE}" type="pres">
      <dgm:prSet presAssocID="{2375D897-E10F-4D14-B83C-4C87E5D3F67A}" presName="node" presStyleLbl="node1" presStyleIdx="5" presStyleCnt="10">
        <dgm:presLayoutVars>
          <dgm:bulletEnabled val="1"/>
        </dgm:presLayoutVars>
      </dgm:prSet>
      <dgm:spPr/>
    </dgm:pt>
    <dgm:pt modelId="{DF8BB4A5-5726-4C15-89C6-BD54E86FF1C4}" type="pres">
      <dgm:prSet presAssocID="{DED9CA46-F489-4048-970B-E5E77E174129}" presName="sibTrans" presStyleLbl="sibTrans1D1" presStyleIdx="5" presStyleCnt="9"/>
      <dgm:spPr/>
    </dgm:pt>
    <dgm:pt modelId="{CFDFD91D-1DC3-4BA9-9B40-8C06ED765E8F}" type="pres">
      <dgm:prSet presAssocID="{DED9CA46-F489-4048-970B-E5E77E174129}" presName="connectorText" presStyleLbl="sibTrans1D1" presStyleIdx="5" presStyleCnt="9"/>
      <dgm:spPr/>
    </dgm:pt>
    <dgm:pt modelId="{5596786F-13A8-4FF2-9DD2-45FB265560D6}" type="pres">
      <dgm:prSet presAssocID="{8BE78358-9351-48FC-917A-C93515F5CE50}" presName="node" presStyleLbl="node1" presStyleIdx="6" presStyleCnt="10">
        <dgm:presLayoutVars>
          <dgm:bulletEnabled val="1"/>
        </dgm:presLayoutVars>
      </dgm:prSet>
      <dgm:spPr/>
    </dgm:pt>
    <dgm:pt modelId="{9C9107BA-72F8-4CD5-A8BD-D19DD23DB327}" type="pres">
      <dgm:prSet presAssocID="{EC2D32B5-AF39-49AD-9225-B09C8A836D0F}" presName="sibTrans" presStyleLbl="sibTrans1D1" presStyleIdx="6" presStyleCnt="9"/>
      <dgm:spPr/>
    </dgm:pt>
    <dgm:pt modelId="{889696D1-FAE3-4F9F-B855-33547226B646}" type="pres">
      <dgm:prSet presAssocID="{EC2D32B5-AF39-49AD-9225-B09C8A836D0F}" presName="connectorText" presStyleLbl="sibTrans1D1" presStyleIdx="6" presStyleCnt="9"/>
      <dgm:spPr/>
    </dgm:pt>
    <dgm:pt modelId="{C2741942-AF97-4B50-AF4F-64D5F3BE565F}" type="pres">
      <dgm:prSet presAssocID="{2F1B6B61-A794-44A9-8F17-1E8CB194F161}" presName="node" presStyleLbl="node1" presStyleIdx="7" presStyleCnt="10">
        <dgm:presLayoutVars>
          <dgm:bulletEnabled val="1"/>
        </dgm:presLayoutVars>
      </dgm:prSet>
      <dgm:spPr/>
    </dgm:pt>
    <dgm:pt modelId="{1AE07F3F-9DFC-47E1-8C73-809F921ADAEB}" type="pres">
      <dgm:prSet presAssocID="{A76F5F45-FB08-4FCB-9177-9F4F842A25D0}" presName="sibTrans" presStyleLbl="sibTrans1D1" presStyleIdx="7" presStyleCnt="9"/>
      <dgm:spPr/>
    </dgm:pt>
    <dgm:pt modelId="{F27C6966-B02C-4074-97B6-089D92FF26BB}" type="pres">
      <dgm:prSet presAssocID="{A76F5F45-FB08-4FCB-9177-9F4F842A25D0}" presName="connectorText" presStyleLbl="sibTrans1D1" presStyleIdx="7" presStyleCnt="9"/>
      <dgm:spPr/>
    </dgm:pt>
    <dgm:pt modelId="{BBFDF9DF-D788-499C-ACD6-0FEAACE20778}" type="pres">
      <dgm:prSet presAssocID="{5D8377C2-8957-45FC-AA40-6537A3501D0B}" presName="node" presStyleLbl="node1" presStyleIdx="8" presStyleCnt="10">
        <dgm:presLayoutVars>
          <dgm:bulletEnabled val="1"/>
        </dgm:presLayoutVars>
      </dgm:prSet>
      <dgm:spPr/>
    </dgm:pt>
    <dgm:pt modelId="{16D72D36-F0DA-420B-B964-38C34210ACFA}" type="pres">
      <dgm:prSet presAssocID="{4E1AB868-0D8E-415F-9A0A-D1E640948FCD}" presName="sibTrans" presStyleLbl="sibTrans1D1" presStyleIdx="8" presStyleCnt="9"/>
      <dgm:spPr/>
    </dgm:pt>
    <dgm:pt modelId="{A31096EF-346D-41C8-A280-156501C4F87E}" type="pres">
      <dgm:prSet presAssocID="{4E1AB868-0D8E-415F-9A0A-D1E640948FCD}" presName="connectorText" presStyleLbl="sibTrans1D1" presStyleIdx="8" presStyleCnt="9"/>
      <dgm:spPr/>
    </dgm:pt>
    <dgm:pt modelId="{7E9A6AE0-B04C-4FA8-B0EB-DCCB77FA0E43}" type="pres">
      <dgm:prSet presAssocID="{E336D420-E92B-4A96-AD19-D8E711388FEF}" presName="node" presStyleLbl="node1" presStyleIdx="9" presStyleCnt="10">
        <dgm:presLayoutVars>
          <dgm:bulletEnabled val="1"/>
        </dgm:presLayoutVars>
      </dgm:prSet>
      <dgm:spPr/>
    </dgm:pt>
  </dgm:ptLst>
  <dgm:cxnLst>
    <dgm:cxn modelId="{02D41208-F061-4FA3-8EE9-7DB1EF825A10}" srcId="{5E6E0A01-B625-4263-8042-2F9F42B9F996}" destId="{CFE3E164-0D19-4FD3-8326-0EB30CCBF0E1}" srcOrd="4" destOrd="0" parTransId="{A82F3DA6-2A5C-4C19-B374-8F85CF01D772}" sibTransId="{5D9E2E90-6DE7-499D-9A97-DAB41F458330}"/>
    <dgm:cxn modelId="{0EC7ED13-7339-4DC8-9B41-268856F3162A}" type="presOf" srcId="{A76F5F45-FB08-4FCB-9177-9F4F842A25D0}" destId="{1AE07F3F-9DFC-47E1-8C73-809F921ADAEB}" srcOrd="0" destOrd="0" presId="urn:microsoft.com/office/officeart/2016/7/layout/RepeatingBendingProcessNew"/>
    <dgm:cxn modelId="{2C352F1B-D1F4-4147-A1FD-28B0A4FE70EA}" type="presOf" srcId="{2F1B6B61-A794-44A9-8F17-1E8CB194F161}" destId="{C2741942-AF97-4B50-AF4F-64D5F3BE565F}" srcOrd="0" destOrd="0" presId="urn:microsoft.com/office/officeart/2016/7/layout/RepeatingBendingProcessNew"/>
    <dgm:cxn modelId="{2358F723-07B5-42E1-AD6B-5D02C3D1F609}" type="presOf" srcId="{DED9CA46-F489-4048-970B-E5E77E174129}" destId="{CFDFD91D-1DC3-4BA9-9B40-8C06ED765E8F}" srcOrd="1" destOrd="0" presId="urn:microsoft.com/office/officeart/2016/7/layout/RepeatingBendingProcessNew"/>
    <dgm:cxn modelId="{85141924-9484-4517-86E7-08A282C23D57}" srcId="{5E6E0A01-B625-4263-8042-2F9F42B9F996}" destId="{2375D897-E10F-4D14-B83C-4C87E5D3F67A}" srcOrd="5" destOrd="0" parTransId="{D420C1E0-05EE-441E-ABFA-B88232158F60}" sibTransId="{DED9CA46-F489-4048-970B-E5E77E174129}"/>
    <dgm:cxn modelId="{7477DA36-3A4A-4C2F-9E3A-07F53AEBBAA8}" type="presOf" srcId="{EC2D32B5-AF39-49AD-9225-B09C8A836D0F}" destId="{889696D1-FAE3-4F9F-B855-33547226B646}" srcOrd="1" destOrd="0" presId="urn:microsoft.com/office/officeart/2016/7/layout/RepeatingBendingProcessNew"/>
    <dgm:cxn modelId="{F458095C-0984-43FC-A8B1-90E09C3A33CB}" srcId="{5E6E0A01-B625-4263-8042-2F9F42B9F996}" destId="{51F337FF-C2E9-4EA0-BC4F-6C9442B5FECE}" srcOrd="3" destOrd="0" parTransId="{F4DAD6DC-A745-4D2F-B44D-27E2894A7C5E}" sibTransId="{36B3CAA1-9D18-4B2A-B48B-44E3F3167533}"/>
    <dgm:cxn modelId="{E136385D-5A88-4887-975D-80E34DD42930}" type="presOf" srcId="{36B3CAA1-9D18-4B2A-B48B-44E3F3167533}" destId="{A36CD034-501E-4F83-9F14-26BA7DB94854}" srcOrd="1" destOrd="0" presId="urn:microsoft.com/office/officeart/2016/7/layout/RepeatingBendingProcessNew"/>
    <dgm:cxn modelId="{721F145F-64EF-4E88-A663-C41EE2C154B6}" type="presOf" srcId="{4E1AB868-0D8E-415F-9A0A-D1E640948FCD}" destId="{A31096EF-346D-41C8-A280-156501C4F87E}" srcOrd="1" destOrd="0" presId="urn:microsoft.com/office/officeart/2016/7/layout/RepeatingBendingProcessNew"/>
    <dgm:cxn modelId="{81C9765F-26C2-4D29-A0D7-5CEAA0333466}" srcId="{5E6E0A01-B625-4263-8042-2F9F42B9F996}" destId="{2F1B6B61-A794-44A9-8F17-1E8CB194F161}" srcOrd="7" destOrd="0" parTransId="{5D075B5E-BDF5-44C7-8C59-5060F8C20E2A}" sibTransId="{A76F5F45-FB08-4FCB-9177-9F4F842A25D0}"/>
    <dgm:cxn modelId="{3DB28D63-8E16-4BE7-8F88-A57A757259E2}" type="presOf" srcId="{5D9E2E90-6DE7-499D-9A97-DAB41F458330}" destId="{9BBF5A89-EF15-46F5-9E75-7D97C7144A57}" srcOrd="1" destOrd="0" presId="urn:microsoft.com/office/officeart/2016/7/layout/RepeatingBendingProcessNew"/>
    <dgm:cxn modelId="{98559845-8E19-4C39-BF8C-34C7CDEB25DA}" type="presOf" srcId="{5E6E0A01-B625-4263-8042-2F9F42B9F996}" destId="{C59C2DD7-366B-4837-8C6B-C4E62E69CEEB}" srcOrd="0" destOrd="0" presId="urn:microsoft.com/office/officeart/2016/7/layout/RepeatingBendingProcessNew"/>
    <dgm:cxn modelId="{4D1F4047-C7FA-40F9-91DF-DE2D49C9C1C2}" srcId="{5E6E0A01-B625-4263-8042-2F9F42B9F996}" destId="{66E5B349-9122-4AAA-B0CB-E96695E52AEF}" srcOrd="0" destOrd="0" parTransId="{023833A6-C565-4C3F-B8BF-3F7EFD0691CF}" sibTransId="{4932F2B0-D630-4CEC-9BA8-82F0CDF7001E}"/>
    <dgm:cxn modelId="{BA7EF74F-4734-4326-A93E-F0D6ADF07CE7}" type="presOf" srcId="{72861602-25D1-4CAB-B927-4ADA6C10B09D}" destId="{9D2AF707-361A-42E4-97DD-0E0127C3F3A0}" srcOrd="0" destOrd="0" presId="urn:microsoft.com/office/officeart/2016/7/layout/RepeatingBendingProcessNew"/>
    <dgm:cxn modelId="{D0B0E770-2AB5-4EC7-A3AC-39F3BB8A4F35}" type="presOf" srcId="{36B3CAA1-9D18-4B2A-B48B-44E3F3167533}" destId="{38727BAF-B427-414B-AB50-1A4B32DBB977}" srcOrd="0" destOrd="0" presId="urn:microsoft.com/office/officeart/2016/7/layout/RepeatingBendingProcessNew"/>
    <dgm:cxn modelId="{16659256-6DC3-430E-8107-ED0691C4EFD0}" type="presOf" srcId="{A76F5F45-FB08-4FCB-9177-9F4F842A25D0}" destId="{F27C6966-B02C-4074-97B6-089D92FF26BB}" srcOrd="1" destOrd="0" presId="urn:microsoft.com/office/officeart/2016/7/layout/RepeatingBendingProcessNew"/>
    <dgm:cxn modelId="{1EA4FA77-6FE0-4552-9518-9EB6F9A2B8DB}" type="presOf" srcId="{E336D420-E92B-4A96-AD19-D8E711388FEF}" destId="{7E9A6AE0-B04C-4FA8-B0EB-DCCB77FA0E43}" srcOrd="0" destOrd="0" presId="urn:microsoft.com/office/officeart/2016/7/layout/RepeatingBendingProcessNew"/>
    <dgm:cxn modelId="{80B8B45A-A723-43CD-A4E4-E3B65011F520}" type="presOf" srcId="{DED9CA46-F489-4048-970B-E5E77E174129}" destId="{DF8BB4A5-5726-4C15-89C6-BD54E86FF1C4}" srcOrd="0" destOrd="0" presId="urn:microsoft.com/office/officeart/2016/7/layout/RepeatingBendingProcessNew"/>
    <dgm:cxn modelId="{66E47C7F-7715-4355-9829-96152368581D}" type="presOf" srcId="{CFE3E164-0D19-4FD3-8326-0EB30CCBF0E1}" destId="{8B0D5E2A-1135-46E1-8CD7-0CE54E0A6342}" srcOrd="0" destOrd="0" presId="urn:microsoft.com/office/officeart/2016/7/layout/RepeatingBendingProcessNew"/>
    <dgm:cxn modelId="{77303A84-49E1-44CA-90EB-7993F445D6E5}" srcId="{5E6E0A01-B625-4263-8042-2F9F42B9F996}" destId="{8BE78358-9351-48FC-917A-C93515F5CE50}" srcOrd="6" destOrd="0" parTransId="{CB9BD876-2404-418F-97B0-537D67764967}" sibTransId="{EC2D32B5-AF39-49AD-9225-B09C8A836D0F}"/>
    <dgm:cxn modelId="{F3D3948F-3C82-40F4-B489-ED29AEFCA433}" type="presOf" srcId="{EC2D32B5-AF39-49AD-9225-B09C8A836D0F}" destId="{9C9107BA-72F8-4CD5-A8BD-D19DD23DB327}" srcOrd="0" destOrd="0" presId="urn:microsoft.com/office/officeart/2016/7/layout/RepeatingBendingProcessNew"/>
    <dgm:cxn modelId="{EAA8CE92-C86C-44F3-879B-3E88AAD8F6F7}" srcId="{5E6E0A01-B625-4263-8042-2F9F42B9F996}" destId="{FC3BE76B-BA30-43A2-95FC-49566E316A7A}" srcOrd="2" destOrd="0" parTransId="{A7AB268D-FB3F-4AF8-93F1-13271901DBFD}" sibTransId="{B6CDEA39-58F3-480B-8F39-A27A705B9942}"/>
    <dgm:cxn modelId="{B9DA3498-FDDA-47BE-B564-F95D170C8E3C}" type="presOf" srcId="{A3CD3030-B7A8-48AD-9FC3-52F65CD74DE5}" destId="{18CC0BA5-7365-40E4-A8D9-77D3E0BF717E}" srcOrd="1" destOrd="0" presId="urn:microsoft.com/office/officeart/2016/7/layout/RepeatingBendingProcessNew"/>
    <dgm:cxn modelId="{3077779F-060F-4B05-A77B-7BCDB761E381}" type="presOf" srcId="{2375D897-E10F-4D14-B83C-4C87E5D3F67A}" destId="{4F1B48D3-BB2B-40A7-A231-11DBB95998CE}" srcOrd="0" destOrd="0" presId="urn:microsoft.com/office/officeart/2016/7/layout/RepeatingBendingProcessNew"/>
    <dgm:cxn modelId="{982642AC-541E-4085-BD9B-E50D72DB075C}" srcId="{5E6E0A01-B625-4263-8042-2F9F42B9F996}" destId="{E336D420-E92B-4A96-AD19-D8E711388FEF}" srcOrd="9" destOrd="0" parTransId="{51D49702-7732-4D06-9E19-7FF8F88591EA}" sibTransId="{E18AC45B-68B9-4B18-9F98-1ADF1A94F249}"/>
    <dgm:cxn modelId="{F9CC4AAE-0ACD-4765-81BB-4AD376E309D6}" type="presOf" srcId="{4E1AB868-0D8E-415F-9A0A-D1E640948FCD}" destId="{16D72D36-F0DA-420B-B964-38C34210ACFA}" srcOrd="0" destOrd="0" presId="urn:microsoft.com/office/officeart/2016/7/layout/RepeatingBendingProcessNew"/>
    <dgm:cxn modelId="{87F496B1-D58F-400B-AE2B-34913C3BFB2C}" srcId="{5E6E0A01-B625-4263-8042-2F9F42B9F996}" destId="{5D8377C2-8957-45FC-AA40-6537A3501D0B}" srcOrd="8" destOrd="0" parTransId="{E0CA5A75-9AC2-461F-88F0-EB346CAC4822}" sibTransId="{4E1AB868-0D8E-415F-9A0A-D1E640948FCD}"/>
    <dgm:cxn modelId="{E07C2BB4-613E-4E07-8098-09C450216102}" type="presOf" srcId="{FC3BE76B-BA30-43A2-95FC-49566E316A7A}" destId="{63BEA0EE-2DE3-441E-8D73-DCC4A8FD2EAC}" srcOrd="0" destOrd="0" presId="urn:microsoft.com/office/officeart/2016/7/layout/RepeatingBendingProcessNew"/>
    <dgm:cxn modelId="{5AF140B7-C1B8-47EB-AC89-1BD531AA483D}" type="presOf" srcId="{66E5B349-9122-4AAA-B0CB-E96695E52AEF}" destId="{C6D3A058-025D-403C-B4E9-A530D5C11884}" srcOrd="0" destOrd="0" presId="urn:microsoft.com/office/officeart/2016/7/layout/RepeatingBendingProcessNew"/>
    <dgm:cxn modelId="{A5EEE0CB-C599-4BC0-BAED-5B4DEA07A8C7}" type="presOf" srcId="{B6CDEA39-58F3-480B-8F39-A27A705B9942}" destId="{A6FEA02B-33EF-4FBE-A381-9BDC7B78E311}" srcOrd="0" destOrd="0" presId="urn:microsoft.com/office/officeart/2016/7/layout/RepeatingBendingProcessNew"/>
    <dgm:cxn modelId="{82D264D0-1E37-4E18-B039-4BA1D6822B11}" type="presOf" srcId="{8BE78358-9351-48FC-917A-C93515F5CE50}" destId="{5596786F-13A8-4FF2-9DD2-45FB265560D6}" srcOrd="0" destOrd="0" presId="urn:microsoft.com/office/officeart/2016/7/layout/RepeatingBendingProcessNew"/>
    <dgm:cxn modelId="{7C2DF8D9-0ABE-49D6-98BB-3C00758B0E8F}" type="presOf" srcId="{5D8377C2-8957-45FC-AA40-6537A3501D0B}" destId="{BBFDF9DF-D788-499C-ACD6-0FEAACE20778}" srcOrd="0" destOrd="0" presId="urn:microsoft.com/office/officeart/2016/7/layout/RepeatingBendingProcessNew"/>
    <dgm:cxn modelId="{52FB1CDF-21A8-4CE9-BD12-0575A63D1225}" srcId="{5E6E0A01-B625-4263-8042-2F9F42B9F996}" destId="{72861602-25D1-4CAB-B927-4ADA6C10B09D}" srcOrd="1" destOrd="0" parTransId="{0E714C74-AB80-4CBE-B43E-61B9E4D1E8F7}" sibTransId="{A3CD3030-B7A8-48AD-9FC3-52F65CD74DE5}"/>
    <dgm:cxn modelId="{98C163E4-BC77-4BE6-9D02-8CBB232689BB}" type="presOf" srcId="{4932F2B0-D630-4CEC-9BA8-82F0CDF7001E}" destId="{3D10F37E-8D92-4394-A43E-D4092AE8C32D}" srcOrd="1" destOrd="0" presId="urn:microsoft.com/office/officeart/2016/7/layout/RepeatingBendingProcessNew"/>
    <dgm:cxn modelId="{2175B6E4-B7E8-4A15-8B8E-14BA9DCE2BE8}" type="presOf" srcId="{B6CDEA39-58F3-480B-8F39-A27A705B9942}" destId="{E99AE575-6558-414C-8064-C44192D3B08E}" srcOrd="1" destOrd="0" presId="urn:microsoft.com/office/officeart/2016/7/layout/RepeatingBendingProcessNew"/>
    <dgm:cxn modelId="{A48A98EC-F6E2-4E76-95E5-E12747F333D7}" type="presOf" srcId="{5D9E2E90-6DE7-499D-9A97-DAB41F458330}" destId="{BFAA70A3-A6E0-4B7E-B21E-C5A5FF1C0C2B}" srcOrd="0" destOrd="0" presId="urn:microsoft.com/office/officeart/2016/7/layout/RepeatingBendingProcessNew"/>
    <dgm:cxn modelId="{B39E3AED-7606-42F9-9694-11124E54AE5F}" type="presOf" srcId="{A3CD3030-B7A8-48AD-9FC3-52F65CD74DE5}" destId="{50C8C882-608E-4BAB-988B-8E10091CBD38}" srcOrd="0" destOrd="0" presId="urn:microsoft.com/office/officeart/2016/7/layout/RepeatingBendingProcessNew"/>
    <dgm:cxn modelId="{411E4DF6-478D-49F7-9B66-91A0F172CE1F}" type="presOf" srcId="{4932F2B0-D630-4CEC-9BA8-82F0CDF7001E}" destId="{4A8C429D-3BC4-40C1-8378-0742C5C240F0}" srcOrd="0" destOrd="0" presId="urn:microsoft.com/office/officeart/2016/7/layout/RepeatingBendingProcessNew"/>
    <dgm:cxn modelId="{0E60E0FE-9E49-4C3D-B076-473C4E3B2AE6}" type="presOf" srcId="{51F337FF-C2E9-4EA0-BC4F-6C9442B5FECE}" destId="{FFB70045-A580-4B2B-B646-BD0892C9EB6D}" srcOrd="0" destOrd="0" presId="urn:microsoft.com/office/officeart/2016/7/layout/RepeatingBendingProcessNew"/>
    <dgm:cxn modelId="{F5B46928-BCAE-4D92-90E6-8EEE8288C6DB}" type="presParOf" srcId="{C59C2DD7-366B-4837-8C6B-C4E62E69CEEB}" destId="{C6D3A058-025D-403C-B4E9-A530D5C11884}" srcOrd="0" destOrd="0" presId="urn:microsoft.com/office/officeart/2016/7/layout/RepeatingBendingProcessNew"/>
    <dgm:cxn modelId="{B1579506-AAB1-4FAB-AAC2-948D20880B02}" type="presParOf" srcId="{C59C2DD7-366B-4837-8C6B-C4E62E69CEEB}" destId="{4A8C429D-3BC4-40C1-8378-0742C5C240F0}" srcOrd="1" destOrd="0" presId="urn:microsoft.com/office/officeart/2016/7/layout/RepeatingBendingProcessNew"/>
    <dgm:cxn modelId="{7295C54D-8635-4BED-884D-7EF240C330DE}" type="presParOf" srcId="{4A8C429D-3BC4-40C1-8378-0742C5C240F0}" destId="{3D10F37E-8D92-4394-A43E-D4092AE8C32D}" srcOrd="0" destOrd="0" presId="urn:microsoft.com/office/officeart/2016/7/layout/RepeatingBendingProcessNew"/>
    <dgm:cxn modelId="{4DFAD4B9-2B9B-4D2C-A214-9B59D766939F}" type="presParOf" srcId="{C59C2DD7-366B-4837-8C6B-C4E62E69CEEB}" destId="{9D2AF707-361A-42E4-97DD-0E0127C3F3A0}" srcOrd="2" destOrd="0" presId="urn:microsoft.com/office/officeart/2016/7/layout/RepeatingBendingProcessNew"/>
    <dgm:cxn modelId="{F2657A0C-A449-4B4B-8850-D8A178EDC71D}" type="presParOf" srcId="{C59C2DD7-366B-4837-8C6B-C4E62E69CEEB}" destId="{50C8C882-608E-4BAB-988B-8E10091CBD38}" srcOrd="3" destOrd="0" presId="urn:microsoft.com/office/officeart/2016/7/layout/RepeatingBendingProcessNew"/>
    <dgm:cxn modelId="{D8A28C75-49A8-498B-81B6-B823AD350221}" type="presParOf" srcId="{50C8C882-608E-4BAB-988B-8E10091CBD38}" destId="{18CC0BA5-7365-40E4-A8D9-77D3E0BF717E}" srcOrd="0" destOrd="0" presId="urn:microsoft.com/office/officeart/2016/7/layout/RepeatingBendingProcessNew"/>
    <dgm:cxn modelId="{9F91E887-55A5-4C31-A9E8-F6B04E93EA34}" type="presParOf" srcId="{C59C2DD7-366B-4837-8C6B-C4E62E69CEEB}" destId="{63BEA0EE-2DE3-441E-8D73-DCC4A8FD2EAC}" srcOrd="4" destOrd="0" presId="urn:microsoft.com/office/officeart/2016/7/layout/RepeatingBendingProcessNew"/>
    <dgm:cxn modelId="{C17A7A86-08FF-491A-9C2F-E973AC47B170}" type="presParOf" srcId="{C59C2DD7-366B-4837-8C6B-C4E62E69CEEB}" destId="{A6FEA02B-33EF-4FBE-A381-9BDC7B78E311}" srcOrd="5" destOrd="0" presId="urn:microsoft.com/office/officeart/2016/7/layout/RepeatingBendingProcessNew"/>
    <dgm:cxn modelId="{15C1C1DE-E838-4987-AD51-375F32ED9EDB}" type="presParOf" srcId="{A6FEA02B-33EF-4FBE-A381-9BDC7B78E311}" destId="{E99AE575-6558-414C-8064-C44192D3B08E}" srcOrd="0" destOrd="0" presId="urn:microsoft.com/office/officeart/2016/7/layout/RepeatingBendingProcessNew"/>
    <dgm:cxn modelId="{E6601A46-2172-4191-9222-BEF7BE57164B}" type="presParOf" srcId="{C59C2DD7-366B-4837-8C6B-C4E62E69CEEB}" destId="{FFB70045-A580-4B2B-B646-BD0892C9EB6D}" srcOrd="6" destOrd="0" presId="urn:microsoft.com/office/officeart/2016/7/layout/RepeatingBendingProcessNew"/>
    <dgm:cxn modelId="{5F0AFABC-07FD-4551-8327-2A79C235C018}" type="presParOf" srcId="{C59C2DD7-366B-4837-8C6B-C4E62E69CEEB}" destId="{38727BAF-B427-414B-AB50-1A4B32DBB977}" srcOrd="7" destOrd="0" presId="urn:microsoft.com/office/officeart/2016/7/layout/RepeatingBendingProcessNew"/>
    <dgm:cxn modelId="{115CB2B8-554C-474F-9A38-9980D5A24A00}" type="presParOf" srcId="{38727BAF-B427-414B-AB50-1A4B32DBB977}" destId="{A36CD034-501E-4F83-9F14-26BA7DB94854}" srcOrd="0" destOrd="0" presId="urn:microsoft.com/office/officeart/2016/7/layout/RepeatingBendingProcessNew"/>
    <dgm:cxn modelId="{076C7A64-61BD-4E0A-ABA8-BE6D88849D18}" type="presParOf" srcId="{C59C2DD7-366B-4837-8C6B-C4E62E69CEEB}" destId="{8B0D5E2A-1135-46E1-8CD7-0CE54E0A6342}" srcOrd="8" destOrd="0" presId="urn:microsoft.com/office/officeart/2016/7/layout/RepeatingBendingProcessNew"/>
    <dgm:cxn modelId="{5E69CF7D-29CA-43EB-A934-373D0E55DBE1}" type="presParOf" srcId="{C59C2DD7-366B-4837-8C6B-C4E62E69CEEB}" destId="{BFAA70A3-A6E0-4B7E-B21E-C5A5FF1C0C2B}" srcOrd="9" destOrd="0" presId="urn:microsoft.com/office/officeart/2016/7/layout/RepeatingBendingProcessNew"/>
    <dgm:cxn modelId="{17DDAC39-E5C2-4721-80A8-5AE90BC7CF0C}" type="presParOf" srcId="{BFAA70A3-A6E0-4B7E-B21E-C5A5FF1C0C2B}" destId="{9BBF5A89-EF15-46F5-9E75-7D97C7144A57}" srcOrd="0" destOrd="0" presId="urn:microsoft.com/office/officeart/2016/7/layout/RepeatingBendingProcessNew"/>
    <dgm:cxn modelId="{6B36FF94-1195-483D-B488-5EB8D20955E8}" type="presParOf" srcId="{C59C2DD7-366B-4837-8C6B-C4E62E69CEEB}" destId="{4F1B48D3-BB2B-40A7-A231-11DBB95998CE}" srcOrd="10" destOrd="0" presId="urn:microsoft.com/office/officeart/2016/7/layout/RepeatingBendingProcessNew"/>
    <dgm:cxn modelId="{20D82133-CF00-4AAF-8118-96E1ABF4211D}" type="presParOf" srcId="{C59C2DD7-366B-4837-8C6B-C4E62E69CEEB}" destId="{DF8BB4A5-5726-4C15-89C6-BD54E86FF1C4}" srcOrd="11" destOrd="0" presId="urn:microsoft.com/office/officeart/2016/7/layout/RepeatingBendingProcessNew"/>
    <dgm:cxn modelId="{1D255D84-A904-4354-A203-F96462E7AF48}" type="presParOf" srcId="{DF8BB4A5-5726-4C15-89C6-BD54E86FF1C4}" destId="{CFDFD91D-1DC3-4BA9-9B40-8C06ED765E8F}" srcOrd="0" destOrd="0" presId="urn:microsoft.com/office/officeart/2016/7/layout/RepeatingBendingProcessNew"/>
    <dgm:cxn modelId="{3B4E46D5-FD34-4C32-8EBB-F4F8D71195F4}" type="presParOf" srcId="{C59C2DD7-366B-4837-8C6B-C4E62E69CEEB}" destId="{5596786F-13A8-4FF2-9DD2-45FB265560D6}" srcOrd="12" destOrd="0" presId="urn:microsoft.com/office/officeart/2016/7/layout/RepeatingBendingProcessNew"/>
    <dgm:cxn modelId="{BE0CC80B-E244-4F49-A8CD-EB80B8FE46A0}" type="presParOf" srcId="{C59C2DD7-366B-4837-8C6B-C4E62E69CEEB}" destId="{9C9107BA-72F8-4CD5-A8BD-D19DD23DB327}" srcOrd="13" destOrd="0" presId="urn:microsoft.com/office/officeart/2016/7/layout/RepeatingBendingProcessNew"/>
    <dgm:cxn modelId="{0AC26540-B25E-45F4-8267-0CCC894D5BEC}" type="presParOf" srcId="{9C9107BA-72F8-4CD5-A8BD-D19DD23DB327}" destId="{889696D1-FAE3-4F9F-B855-33547226B646}" srcOrd="0" destOrd="0" presId="urn:microsoft.com/office/officeart/2016/7/layout/RepeatingBendingProcessNew"/>
    <dgm:cxn modelId="{4EEEDFC8-DC41-4F82-88F2-A721E6FD6996}" type="presParOf" srcId="{C59C2DD7-366B-4837-8C6B-C4E62E69CEEB}" destId="{C2741942-AF97-4B50-AF4F-64D5F3BE565F}" srcOrd="14" destOrd="0" presId="urn:microsoft.com/office/officeart/2016/7/layout/RepeatingBendingProcessNew"/>
    <dgm:cxn modelId="{367BAA06-1003-441E-862F-7B2EADFE91C1}" type="presParOf" srcId="{C59C2DD7-366B-4837-8C6B-C4E62E69CEEB}" destId="{1AE07F3F-9DFC-47E1-8C73-809F921ADAEB}" srcOrd="15" destOrd="0" presId="urn:microsoft.com/office/officeart/2016/7/layout/RepeatingBendingProcessNew"/>
    <dgm:cxn modelId="{FB13F542-447D-464C-BDE8-66A979B874F4}" type="presParOf" srcId="{1AE07F3F-9DFC-47E1-8C73-809F921ADAEB}" destId="{F27C6966-B02C-4074-97B6-089D92FF26BB}" srcOrd="0" destOrd="0" presId="urn:microsoft.com/office/officeart/2016/7/layout/RepeatingBendingProcessNew"/>
    <dgm:cxn modelId="{8E95EF62-4736-44AC-9FE1-4D2F16A08BA5}" type="presParOf" srcId="{C59C2DD7-366B-4837-8C6B-C4E62E69CEEB}" destId="{BBFDF9DF-D788-499C-ACD6-0FEAACE20778}" srcOrd="16" destOrd="0" presId="urn:microsoft.com/office/officeart/2016/7/layout/RepeatingBendingProcessNew"/>
    <dgm:cxn modelId="{B9CB527B-F573-401A-A303-E85171B37201}" type="presParOf" srcId="{C59C2DD7-366B-4837-8C6B-C4E62E69CEEB}" destId="{16D72D36-F0DA-420B-B964-38C34210ACFA}" srcOrd="17" destOrd="0" presId="urn:microsoft.com/office/officeart/2016/7/layout/RepeatingBendingProcessNew"/>
    <dgm:cxn modelId="{31737ABB-B3FF-4A1D-B873-09808E81B711}" type="presParOf" srcId="{16D72D36-F0DA-420B-B964-38C34210ACFA}" destId="{A31096EF-346D-41C8-A280-156501C4F87E}" srcOrd="0" destOrd="0" presId="urn:microsoft.com/office/officeart/2016/7/layout/RepeatingBendingProcessNew"/>
    <dgm:cxn modelId="{372A7C49-719F-44A6-9D67-5F10F1323269}" type="presParOf" srcId="{C59C2DD7-366B-4837-8C6B-C4E62E69CEEB}" destId="{7E9A6AE0-B04C-4FA8-B0EB-DCCB77FA0E43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CE07E-036C-4447-9757-027139D180EB}">
      <dsp:nvSpPr>
        <dsp:cNvPr id="0" name=""/>
        <dsp:cNvSpPr/>
      </dsp:nvSpPr>
      <dsp:spPr>
        <a:xfrm>
          <a:off x="0" y="2001"/>
          <a:ext cx="5019610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9F388-1574-45FC-9333-47F7C9EC4375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348FE-92DC-4453-A8A3-5725B2FB8D40}">
      <dsp:nvSpPr>
        <dsp:cNvPr id="0" name=""/>
        <dsp:cNvSpPr/>
      </dsp:nvSpPr>
      <dsp:spPr>
        <a:xfrm>
          <a:off x="1171823" y="2001"/>
          <a:ext cx="384778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DoConnect is a popular Question &amp; Answer application like StackOverflow.</a:t>
          </a:r>
        </a:p>
      </dsp:txBody>
      <dsp:txXfrm>
        <a:off x="1171823" y="2001"/>
        <a:ext cx="3847786" cy="1014565"/>
      </dsp:txXfrm>
    </dsp:sp>
    <dsp:sp modelId="{1BA52DD3-5FD6-4624-9A3A-D85B6009E0CD}">
      <dsp:nvSpPr>
        <dsp:cNvPr id="0" name=""/>
        <dsp:cNvSpPr/>
      </dsp:nvSpPr>
      <dsp:spPr>
        <a:xfrm>
          <a:off x="0" y="1270208"/>
          <a:ext cx="5019610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235D4-9E03-4D23-813D-FEFA372C8F58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84ABD-8398-4D84-9D30-2CE862DA89F6}">
      <dsp:nvSpPr>
        <dsp:cNvPr id="0" name=""/>
        <dsp:cNvSpPr/>
      </dsp:nvSpPr>
      <dsp:spPr>
        <a:xfrm>
          <a:off x="1171823" y="1270208"/>
          <a:ext cx="384778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Two types of users:</a:t>
          </a:r>
        </a:p>
      </dsp:txBody>
      <dsp:txXfrm>
        <a:off x="1171823" y="1270208"/>
        <a:ext cx="3847786" cy="1014565"/>
      </dsp:txXfrm>
    </dsp:sp>
    <dsp:sp modelId="{18779996-E242-4D57-AD4A-FDE2C14DAACC}">
      <dsp:nvSpPr>
        <dsp:cNvPr id="0" name=""/>
        <dsp:cNvSpPr/>
      </dsp:nvSpPr>
      <dsp:spPr>
        <a:xfrm>
          <a:off x="0" y="2538415"/>
          <a:ext cx="5019610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8AE85-E4B6-4A48-951C-A7CEA4948A14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878CE-A495-4575-B322-5409C24B8D7A}">
      <dsp:nvSpPr>
        <dsp:cNvPr id="0" name=""/>
        <dsp:cNvSpPr/>
      </dsp:nvSpPr>
      <dsp:spPr>
        <a:xfrm>
          <a:off x="1171823" y="2538415"/>
          <a:ext cx="384778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User</a:t>
          </a:r>
        </a:p>
      </dsp:txBody>
      <dsp:txXfrm>
        <a:off x="1171823" y="2538415"/>
        <a:ext cx="3847786" cy="1014565"/>
      </dsp:txXfrm>
    </dsp:sp>
    <dsp:sp modelId="{D2371E57-3963-4DE1-9531-5A2BDB0A35B1}">
      <dsp:nvSpPr>
        <dsp:cNvPr id="0" name=""/>
        <dsp:cNvSpPr/>
      </dsp:nvSpPr>
      <dsp:spPr>
        <a:xfrm>
          <a:off x="0" y="3806622"/>
          <a:ext cx="5019610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51272-9846-4EDF-BE0C-F99870883FDB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30EE0-8C32-4CF9-A876-E5F7BA5F26DB}">
      <dsp:nvSpPr>
        <dsp:cNvPr id="0" name=""/>
        <dsp:cNvSpPr/>
      </dsp:nvSpPr>
      <dsp:spPr>
        <a:xfrm>
          <a:off x="1171823" y="3806622"/>
          <a:ext cx="3847786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Admin</a:t>
          </a:r>
        </a:p>
      </dsp:txBody>
      <dsp:txXfrm>
        <a:off x="1171823" y="3806622"/>
        <a:ext cx="3847786" cy="1014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EFBF6-DA6F-4A93-B06C-13EC1D9FED54}">
      <dsp:nvSpPr>
        <dsp:cNvPr id="0" name=""/>
        <dsp:cNvSpPr/>
      </dsp:nvSpPr>
      <dsp:spPr>
        <a:xfrm>
          <a:off x="0" y="588"/>
          <a:ext cx="501961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1F15C4-CA04-4A37-B23E-856E1FABE282}">
      <dsp:nvSpPr>
        <dsp:cNvPr id="0" name=""/>
        <dsp:cNvSpPr/>
      </dsp:nvSpPr>
      <dsp:spPr>
        <a:xfrm>
          <a:off x="0" y="588"/>
          <a:ext cx="5019610" cy="688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Register, Login, Logout</a:t>
          </a:r>
        </a:p>
      </dsp:txBody>
      <dsp:txXfrm>
        <a:off x="0" y="588"/>
        <a:ext cx="5019610" cy="688858"/>
      </dsp:txXfrm>
    </dsp:sp>
    <dsp:sp modelId="{8F39D410-8471-46B8-B9CA-79FE0B0E3DC9}">
      <dsp:nvSpPr>
        <dsp:cNvPr id="0" name=""/>
        <dsp:cNvSpPr/>
      </dsp:nvSpPr>
      <dsp:spPr>
        <a:xfrm>
          <a:off x="0" y="689447"/>
          <a:ext cx="5019610" cy="0"/>
        </a:xfrm>
        <a:prstGeom prst="line">
          <a:avLst/>
        </a:prstGeom>
        <a:gradFill rotWithShape="0">
          <a:gsLst>
            <a:gs pos="0">
              <a:schemeClr val="accent2">
                <a:hueOff val="-452075"/>
                <a:satOff val="-276"/>
                <a:lumOff val="1078"/>
                <a:alphaOff val="0"/>
                <a:tint val="96000"/>
                <a:lumMod val="100000"/>
              </a:schemeClr>
            </a:gs>
            <a:gs pos="78000">
              <a:schemeClr val="accent2">
                <a:hueOff val="-452075"/>
                <a:satOff val="-276"/>
                <a:lumOff val="107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52075"/>
              <a:satOff val="-276"/>
              <a:lumOff val="107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71002E-E2E7-4195-A484-2378D326F98C}">
      <dsp:nvSpPr>
        <dsp:cNvPr id="0" name=""/>
        <dsp:cNvSpPr/>
      </dsp:nvSpPr>
      <dsp:spPr>
        <a:xfrm>
          <a:off x="0" y="689447"/>
          <a:ext cx="5019610" cy="688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CRUD on Users (Deactivate instead of delete)</a:t>
          </a:r>
        </a:p>
      </dsp:txBody>
      <dsp:txXfrm>
        <a:off x="0" y="689447"/>
        <a:ext cx="5019610" cy="688858"/>
      </dsp:txXfrm>
    </dsp:sp>
    <dsp:sp modelId="{9F9B84FE-E79D-4C74-A22D-E84C4A2D913E}">
      <dsp:nvSpPr>
        <dsp:cNvPr id="0" name=""/>
        <dsp:cNvSpPr/>
      </dsp:nvSpPr>
      <dsp:spPr>
        <a:xfrm>
          <a:off x="0" y="1378306"/>
          <a:ext cx="5019610" cy="0"/>
        </a:xfrm>
        <a:prstGeom prst="line">
          <a:avLst/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96000"/>
                <a:lumMod val="100000"/>
              </a:schemeClr>
            </a:gs>
            <a:gs pos="78000">
              <a:schemeClr val="accent2">
                <a:hueOff val="-904150"/>
                <a:satOff val="-552"/>
                <a:lumOff val="215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904150"/>
              <a:satOff val="-552"/>
              <a:lumOff val="215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274F79-7905-4E90-8A5E-997F39D787B4}">
      <dsp:nvSpPr>
        <dsp:cNvPr id="0" name=""/>
        <dsp:cNvSpPr/>
      </dsp:nvSpPr>
      <dsp:spPr>
        <a:xfrm>
          <a:off x="0" y="1378306"/>
          <a:ext cx="5019610" cy="688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CRUD on Questions</a:t>
          </a:r>
        </a:p>
      </dsp:txBody>
      <dsp:txXfrm>
        <a:off x="0" y="1378306"/>
        <a:ext cx="5019610" cy="688858"/>
      </dsp:txXfrm>
    </dsp:sp>
    <dsp:sp modelId="{35CD26E6-F3CD-4DB1-ADB4-0613E287ABC6}">
      <dsp:nvSpPr>
        <dsp:cNvPr id="0" name=""/>
        <dsp:cNvSpPr/>
      </dsp:nvSpPr>
      <dsp:spPr>
        <a:xfrm>
          <a:off x="0" y="2067165"/>
          <a:ext cx="5019610" cy="0"/>
        </a:xfrm>
        <a:prstGeom prst="line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9BE7DB-80C7-4C97-A03E-6E1BE5056A2F}">
      <dsp:nvSpPr>
        <dsp:cNvPr id="0" name=""/>
        <dsp:cNvSpPr/>
      </dsp:nvSpPr>
      <dsp:spPr>
        <a:xfrm>
          <a:off x="0" y="2067165"/>
          <a:ext cx="5019610" cy="688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Receive email notifications for new Q/A</a:t>
          </a:r>
        </a:p>
      </dsp:txBody>
      <dsp:txXfrm>
        <a:off x="0" y="2067165"/>
        <a:ext cx="5019610" cy="688858"/>
      </dsp:txXfrm>
    </dsp:sp>
    <dsp:sp modelId="{3D8DAB59-8DEA-4F65-ADE6-6B322B3D1965}">
      <dsp:nvSpPr>
        <dsp:cNvPr id="0" name=""/>
        <dsp:cNvSpPr/>
      </dsp:nvSpPr>
      <dsp:spPr>
        <a:xfrm>
          <a:off x="0" y="2756024"/>
          <a:ext cx="5019610" cy="0"/>
        </a:xfrm>
        <a:prstGeom prst="line">
          <a:avLst/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96000"/>
                <a:lumMod val="100000"/>
              </a:schemeClr>
            </a:gs>
            <a:gs pos="78000">
              <a:schemeClr val="accent2">
                <a:hueOff val="-1808300"/>
                <a:satOff val="-1104"/>
                <a:lumOff val="431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808300"/>
              <a:satOff val="-1104"/>
              <a:lumOff val="43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43A57A-D68A-4D4F-B558-B05B1A96E7D3}">
      <dsp:nvSpPr>
        <dsp:cNvPr id="0" name=""/>
        <dsp:cNvSpPr/>
      </dsp:nvSpPr>
      <dsp:spPr>
        <a:xfrm>
          <a:off x="0" y="2756024"/>
          <a:ext cx="5019610" cy="688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5. Approve Q/A before visibility</a:t>
          </a:r>
        </a:p>
      </dsp:txBody>
      <dsp:txXfrm>
        <a:off x="0" y="2756024"/>
        <a:ext cx="5019610" cy="688858"/>
      </dsp:txXfrm>
    </dsp:sp>
    <dsp:sp modelId="{A0B6D9C7-7383-4C88-8108-27222594ED4E}">
      <dsp:nvSpPr>
        <dsp:cNvPr id="0" name=""/>
        <dsp:cNvSpPr/>
      </dsp:nvSpPr>
      <dsp:spPr>
        <a:xfrm>
          <a:off x="0" y="3444883"/>
          <a:ext cx="5019610" cy="0"/>
        </a:xfrm>
        <a:prstGeom prst="line">
          <a:avLst/>
        </a:prstGeom>
        <a:gradFill rotWithShape="0">
          <a:gsLst>
            <a:gs pos="0">
              <a:schemeClr val="accent2">
                <a:hueOff val="-2260375"/>
                <a:satOff val="-1380"/>
                <a:lumOff val="5392"/>
                <a:alphaOff val="0"/>
                <a:tint val="96000"/>
                <a:lumMod val="100000"/>
              </a:schemeClr>
            </a:gs>
            <a:gs pos="78000">
              <a:schemeClr val="accent2">
                <a:hueOff val="-2260375"/>
                <a:satOff val="-1380"/>
                <a:lumOff val="5392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260375"/>
              <a:satOff val="-1380"/>
              <a:lumOff val="5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3CF267-517A-46F5-B8C1-4BF1F7CADCD7}">
      <dsp:nvSpPr>
        <dsp:cNvPr id="0" name=""/>
        <dsp:cNvSpPr/>
      </dsp:nvSpPr>
      <dsp:spPr>
        <a:xfrm>
          <a:off x="0" y="3444883"/>
          <a:ext cx="5019610" cy="688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6. Delete inappropriate content</a:t>
          </a:r>
        </a:p>
      </dsp:txBody>
      <dsp:txXfrm>
        <a:off x="0" y="3444883"/>
        <a:ext cx="5019610" cy="688858"/>
      </dsp:txXfrm>
    </dsp:sp>
    <dsp:sp modelId="{DACF2991-A214-4FE6-AEE3-09C1345702FE}">
      <dsp:nvSpPr>
        <dsp:cNvPr id="0" name=""/>
        <dsp:cNvSpPr/>
      </dsp:nvSpPr>
      <dsp:spPr>
        <a:xfrm>
          <a:off x="0" y="4133742"/>
          <a:ext cx="5019610" cy="0"/>
        </a:xfrm>
        <a:prstGeom prst="line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D720D1-B745-4103-8526-E92E3CB69A7C}">
      <dsp:nvSpPr>
        <dsp:cNvPr id="0" name=""/>
        <dsp:cNvSpPr/>
      </dsp:nvSpPr>
      <dsp:spPr>
        <a:xfrm>
          <a:off x="0" y="4133742"/>
          <a:ext cx="5019610" cy="688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7. Close discussions &amp; mark resolved</a:t>
          </a:r>
        </a:p>
      </dsp:txBody>
      <dsp:txXfrm>
        <a:off x="0" y="4133742"/>
        <a:ext cx="5019610" cy="688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53D63-1D6A-4802-BF54-D1239031CEE0}">
      <dsp:nvSpPr>
        <dsp:cNvPr id="0" name=""/>
        <dsp:cNvSpPr/>
      </dsp:nvSpPr>
      <dsp:spPr>
        <a:xfrm>
          <a:off x="0" y="396854"/>
          <a:ext cx="501961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EA245-B150-4C46-94C5-D083FB018137}">
      <dsp:nvSpPr>
        <dsp:cNvPr id="0" name=""/>
        <dsp:cNvSpPr/>
      </dsp:nvSpPr>
      <dsp:spPr>
        <a:xfrm>
          <a:off x="250980" y="86894"/>
          <a:ext cx="3513727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Create database schema</a:t>
          </a:r>
        </a:p>
      </dsp:txBody>
      <dsp:txXfrm>
        <a:off x="281242" y="117156"/>
        <a:ext cx="3453203" cy="559396"/>
      </dsp:txXfrm>
    </dsp:sp>
    <dsp:sp modelId="{4C95C711-4FF3-4713-90DA-07BD657EDD4D}">
      <dsp:nvSpPr>
        <dsp:cNvPr id="0" name=""/>
        <dsp:cNvSpPr/>
      </dsp:nvSpPr>
      <dsp:spPr>
        <a:xfrm>
          <a:off x="0" y="1349414"/>
          <a:ext cx="501961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678113"/>
              <a:satOff val="-414"/>
              <a:lumOff val="16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85C2B-0103-4474-A6F7-EFBFFD910D17}">
      <dsp:nvSpPr>
        <dsp:cNvPr id="0" name=""/>
        <dsp:cNvSpPr/>
      </dsp:nvSpPr>
      <dsp:spPr>
        <a:xfrm>
          <a:off x="250980" y="1039454"/>
          <a:ext cx="3513727" cy="619920"/>
        </a:xfrm>
        <a:prstGeom prst="roundRect">
          <a:avLst/>
        </a:prstGeom>
        <a:gradFill rotWithShape="0">
          <a:gsLst>
            <a:gs pos="0">
              <a:schemeClr val="accent2">
                <a:hueOff val="-678113"/>
                <a:satOff val="-414"/>
                <a:lumOff val="1618"/>
                <a:alphaOff val="0"/>
                <a:tint val="96000"/>
                <a:lumMod val="100000"/>
              </a:schemeClr>
            </a:gs>
            <a:gs pos="78000">
              <a:schemeClr val="accent2">
                <a:hueOff val="-678113"/>
                <a:satOff val="-414"/>
                <a:lumOff val="16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Create entities in Spring</a:t>
          </a:r>
        </a:p>
      </dsp:txBody>
      <dsp:txXfrm>
        <a:off x="281242" y="1069716"/>
        <a:ext cx="3453203" cy="559396"/>
      </dsp:txXfrm>
    </dsp:sp>
    <dsp:sp modelId="{E76A5395-EC98-4A0F-B6F7-06A170A88232}">
      <dsp:nvSpPr>
        <dsp:cNvPr id="0" name=""/>
        <dsp:cNvSpPr/>
      </dsp:nvSpPr>
      <dsp:spPr>
        <a:xfrm>
          <a:off x="0" y="2301974"/>
          <a:ext cx="501961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B24B0-471B-4606-81C7-6C8CE20EA0B0}">
      <dsp:nvSpPr>
        <dsp:cNvPr id="0" name=""/>
        <dsp:cNvSpPr/>
      </dsp:nvSpPr>
      <dsp:spPr>
        <a:xfrm>
          <a:off x="250980" y="1992014"/>
          <a:ext cx="3513727" cy="619920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Create microservice structure</a:t>
          </a:r>
        </a:p>
      </dsp:txBody>
      <dsp:txXfrm>
        <a:off x="281242" y="2022276"/>
        <a:ext cx="3453203" cy="559396"/>
      </dsp:txXfrm>
    </dsp:sp>
    <dsp:sp modelId="{538EC389-CD9B-4613-9116-B914C6BFD82E}">
      <dsp:nvSpPr>
        <dsp:cNvPr id="0" name=""/>
        <dsp:cNvSpPr/>
      </dsp:nvSpPr>
      <dsp:spPr>
        <a:xfrm>
          <a:off x="0" y="3254535"/>
          <a:ext cx="501961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034338"/>
              <a:satOff val="-1242"/>
              <a:lumOff val="48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24F28-C008-49CF-AC9A-404D15FA0338}">
      <dsp:nvSpPr>
        <dsp:cNvPr id="0" name=""/>
        <dsp:cNvSpPr/>
      </dsp:nvSpPr>
      <dsp:spPr>
        <a:xfrm>
          <a:off x="250980" y="2944575"/>
          <a:ext cx="3513727" cy="619920"/>
        </a:xfrm>
        <a:prstGeom prst="roundRect">
          <a:avLst/>
        </a:prstGeom>
        <a:gradFill rotWithShape="0">
          <a:gsLst>
            <a:gs pos="0">
              <a:schemeClr val="accent2">
                <a:hueOff val="-2034338"/>
                <a:satOff val="-1242"/>
                <a:lumOff val="4853"/>
                <a:alphaOff val="0"/>
                <a:tint val="96000"/>
                <a:lumMod val="100000"/>
              </a:schemeClr>
            </a:gs>
            <a:gs pos="78000">
              <a:schemeClr val="accent2">
                <a:hueOff val="-2034338"/>
                <a:satOff val="-1242"/>
                <a:lumOff val="4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 CRUD for User &amp; Admin (login, logout, register)</a:t>
          </a:r>
        </a:p>
      </dsp:txBody>
      <dsp:txXfrm>
        <a:off x="281242" y="2974837"/>
        <a:ext cx="3453203" cy="559396"/>
      </dsp:txXfrm>
    </dsp:sp>
    <dsp:sp modelId="{9876990B-5AC5-49F7-BF2D-3F6E9F7CE714}">
      <dsp:nvSpPr>
        <dsp:cNvPr id="0" name=""/>
        <dsp:cNvSpPr/>
      </dsp:nvSpPr>
      <dsp:spPr>
        <a:xfrm>
          <a:off x="0" y="4207095"/>
          <a:ext cx="501961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FC010-7462-40D0-8FD5-B77F25D82D01}">
      <dsp:nvSpPr>
        <dsp:cNvPr id="0" name=""/>
        <dsp:cNvSpPr/>
      </dsp:nvSpPr>
      <dsp:spPr>
        <a:xfrm>
          <a:off x="250980" y="3897135"/>
          <a:ext cx="3513727" cy="61992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5. Template using HTML &amp; CSS</a:t>
          </a:r>
        </a:p>
      </dsp:txBody>
      <dsp:txXfrm>
        <a:off x="281242" y="3927397"/>
        <a:ext cx="3453203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C023B-3BB7-41E8-948C-ECC96F8100EC}">
      <dsp:nvSpPr>
        <dsp:cNvPr id="0" name=""/>
        <dsp:cNvSpPr/>
      </dsp:nvSpPr>
      <dsp:spPr>
        <a:xfrm>
          <a:off x="0" y="786194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Search functionality</a:t>
          </a:r>
        </a:p>
      </dsp:txBody>
      <dsp:txXfrm>
        <a:off x="23988" y="810182"/>
        <a:ext cx="4971634" cy="443423"/>
      </dsp:txXfrm>
    </dsp:sp>
    <dsp:sp modelId="{95831916-A382-4BB1-907D-545F5B4848ED}">
      <dsp:nvSpPr>
        <dsp:cNvPr id="0" name=""/>
        <dsp:cNvSpPr/>
      </dsp:nvSpPr>
      <dsp:spPr>
        <a:xfrm>
          <a:off x="0" y="1338074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-542490"/>
                <a:satOff val="-331"/>
                <a:lumOff val="1294"/>
                <a:alphaOff val="0"/>
                <a:tint val="96000"/>
                <a:lumMod val="100000"/>
              </a:schemeClr>
            </a:gs>
            <a:gs pos="78000">
              <a:schemeClr val="accent2">
                <a:hueOff val="-542490"/>
                <a:satOff val="-331"/>
                <a:lumOff val="129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CRUD on Questions &amp; Answers</a:t>
          </a:r>
        </a:p>
      </dsp:txBody>
      <dsp:txXfrm>
        <a:off x="23988" y="1362062"/>
        <a:ext cx="4971634" cy="443423"/>
      </dsp:txXfrm>
    </dsp:sp>
    <dsp:sp modelId="{4F11F663-11D6-4F57-BD3B-D80064557DA9}">
      <dsp:nvSpPr>
        <dsp:cNvPr id="0" name=""/>
        <dsp:cNvSpPr/>
      </dsp:nvSpPr>
      <dsp:spPr>
        <a:xfrm>
          <a:off x="0" y="1889954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-1084980"/>
                <a:satOff val="-662"/>
                <a:lumOff val="2588"/>
                <a:alphaOff val="0"/>
                <a:tint val="96000"/>
                <a:lumMod val="100000"/>
              </a:schemeClr>
            </a:gs>
            <a:gs pos="78000">
              <a:schemeClr val="accent2">
                <a:hueOff val="-1084980"/>
                <a:satOff val="-662"/>
                <a:lumOff val="258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Mark discussion as completed</a:t>
          </a:r>
        </a:p>
      </dsp:txBody>
      <dsp:txXfrm>
        <a:off x="23988" y="1913942"/>
        <a:ext cx="4971634" cy="443423"/>
      </dsp:txXfrm>
    </dsp:sp>
    <dsp:sp modelId="{0F30BA4A-69C9-4E5F-9259-E487468C3255}">
      <dsp:nvSpPr>
        <dsp:cNvPr id="0" name=""/>
        <dsp:cNvSpPr/>
      </dsp:nvSpPr>
      <dsp:spPr>
        <a:xfrm>
          <a:off x="0" y="2441834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-1627470"/>
                <a:satOff val="-994"/>
                <a:lumOff val="3883"/>
                <a:alphaOff val="0"/>
                <a:tint val="96000"/>
                <a:lumMod val="100000"/>
              </a:schemeClr>
            </a:gs>
            <a:gs pos="78000">
              <a:schemeClr val="accent2">
                <a:hueOff val="-1627470"/>
                <a:satOff val="-994"/>
                <a:lumOff val="38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 Approve Q/A</a:t>
          </a:r>
        </a:p>
      </dsp:txBody>
      <dsp:txXfrm>
        <a:off x="23988" y="2465822"/>
        <a:ext cx="4971634" cy="443423"/>
      </dsp:txXfrm>
    </dsp:sp>
    <dsp:sp modelId="{8F1BDE9D-25B6-4381-A3B7-7DB4FD3FCCA1}">
      <dsp:nvSpPr>
        <dsp:cNvPr id="0" name=""/>
        <dsp:cNvSpPr/>
      </dsp:nvSpPr>
      <dsp:spPr>
        <a:xfrm>
          <a:off x="0" y="2993714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-2169960"/>
                <a:satOff val="-1325"/>
                <a:lumOff val="5177"/>
                <a:alphaOff val="0"/>
                <a:tint val="96000"/>
                <a:lumMod val="100000"/>
              </a:schemeClr>
            </a:gs>
            <a:gs pos="78000">
              <a:schemeClr val="accent2">
                <a:hueOff val="-2169960"/>
                <a:satOff val="-1325"/>
                <a:lumOff val="51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5. Like, Comment, Answer functionality</a:t>
          </a:r>
        </a:p>
      </dsp:txBody>
      <dsp:txXfrm>
        <a:off x="23988" y="3017702"/>
        <a:ext cx="4971634" cy="443423"/>
      </dsp:txXfrm>
    </dsp:sp>
    <dsp:sp modelId="{0451B6D3-B5DC-4D1D-8771-E614C4C4A6F3}">
      <dsp:nvSpPr>
        <dsp:cNvPr id="0" name=""/>
        <dsp:cNvSpPr/>
      </dsp:nvSpPr>
      <dsp:spPr>
        <a:xfrm>
          <a:off x="0" y="3545595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6. Implement Spring Security, JWT</a:t>
          </a:r>
        </a:p>
      </dsp:txBody>
      <dsp:txXfrm>
        <a:off x="23988" y="3569583"/>
        <a:ext cx="4971634" cy="443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91D1C-0072-4595-8796-A76FBE1D537B}">
      <dsp:nvSpPr>
        <dsp:cNvPr id="0" name=""/>
        <dsp:cNvSpPr/>
      </dsp:nvSpPr>
      <dsp:spPr>
        <a:xfrm>
          <a:off x="0" y="26954"/>
          <a:ext cx="5019610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Create DTOs</a:t>
          </a:r>
        </a:p>
      </dsp:txBody>
      <dsp:txXfrm>
        <a:off x="26273" y="53227"/>
        <a:ext cx="4967064" cy="485654"/>
      </dsp:txXfrm>
    </dsp:sp>
    <dsp:sp modelId="{B42BB40E-81A9-4373-BCA7-B4692B8B5786}">
      <dsp:nvSpPr>
        <dsp:cNvPr id="0" name=""/>
        <dsp:cNvSpPr/>
      </dsp:nvSpPr>
      <dsp:spPr>
        <a:xfrm>
          <a:off x="0" y="631394"/>
          <a:ext cx="5019610" cy="538200"/>
        </a:xfrm>
        <a:prstGeom prst="roundRect">
          <a:avLst/>
        </a:prstGeom>
        <a:gradFill rotWithShape="0">
          <a:gsLst>
            <a:gs pos="0">
              <a:schemeClr val="accent2">
                <a:hueOff val="-387493"/>
                <a:satOff val="-237"/>
                <a:lumOff val="924"/>
                <a:alphaOff val="0"/>
                <a:tint val="96000"/>
                <a:lumMod val="100000"/>
              </a:schemeClr>
            </a:gs>
            <a:gs pos="78000">
              <a:schemeClr val="accent2">
                <a:hueOff val="-387493"/>
                <a:satOff val="-237"/>
                <a:lumOff val="92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Create Repository</a:t>
          </a:r>
        </a:p>
      </dsp:txBody>
      <dsp:txXfrm>
        <a:off x="26273" y="657667"/>
        <a:ext cx="4967064" cy="485654"/>
      </dsp:txXfrm>
    </dsp:sp>
    <dsp:sp modelId="{ABC19791-85D2-4608-8D6E-B173468A7781}">
      <dsp:nvSpPr>
        <dsp:cNvPr id="0" name=""/>
        <dsp:cNvSpPr/>
      </dsp:nvSpPr>
      <dsp:spPr>
        <a:xfrm>
          <a:off x="0" y="1235834"/>
          <a:ext cx="5019610" cy="538200"/>
        </a:xfrm>
        <a:prstGeom prst="roundRect">
          <a:avLst/>
        </a:prstGeom>
        <a:gradFill rotWithShape="0">
          <a:gsLst>
            <a:gs pos="0">
              <a:schemeClr val="accent2">
                <a:hueOff val="-774986"/>
                <a:satOff val="-473"/>
                <a:lumOff val="1849"/>
                <a:alphaOff val="0"/>
                <a:tint val="96000"/>
                <a:lumMod val="100000"/>
              </a:schemeClr>
            </a:gs>
            <a:gs pos="78000">
              <a:schemeClr val="accent2">
                <a:hueOff val="-774986"/>
                <a:satOff val="-473"/>
                <a:lumOff val="184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Service layer logic</a:t>
          </a:r>
        </a:p>
      </dsp:txBody>
      <dsp:txXfrm>
        <a:off x="26273" y="1262107"/>
        <a:ext cx="4967064" cy="485654"/>
      </dsp:txXfrm>
    </dsp:sp>
    <dsp:sp modelId="{68669F01-DC22-4054-859D-003044960DD3}">
      <dsp:nvSpPr>
        <dsp:cNvPr id="0" name=""/>
        <dsp:cNvSpPr/>
      </dsp:nvSpPr>
      <dsp:spPr>
        <a:xfrm>
          <a:off x="0" y="1840275"/>
          <a:ext cx="5019610" cy="538200"/>
        </a:xfrm>
        <a:prstGeom prst="roundRect">
          <a:avLst/>
        </a:prstGeom>
        <a:gradFill rotWithShape="0">
          <a:gsLst>
            <a:gs pos="0">
              <a:schemeClr val="accent2">
                <a:hueOff val="-1162479"/>
                <a:satOff val="-710"/>
                <a:lumOff val="2773"/>
                <a:alphaOff val="0"/>
                <a:tint val="96000"/>
                <a:lumMod val="100000"/>
              </a:schemeClr>
            </a:gs>
            <a:gs pos="78000">
              <a:schemeClr val="accent2">
                <a:hueOff val="-1162479"/>
                <a:satOff val="-710"/>
                <a:lumOff val="277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 REST API controllers</a:t>
          </a:r>
        </a:p>
      </dsp:txBody>
      <dsp:txXfrm>
        <a:off x="26273" y="1866548"/>
        <a:ext cx="4967064" cy="485654"/>
      </dsp:txXfrm>
    </dsp:sp>
    <dsp:sp modelId="{8A791013-9065-4042-8F5F-2372746121C7}">
      <dsp:nvSpPr>
        <dsp:cNvPr id="0" name=""/>
        <dsp:cNvSpPr/>
      </dsp:nvSpPr>
      <dsp:spPr>
        <a:xfrm>
          <a:off x="0" y="2444715"/>
          <a:ext cx="5019610" cy="538200"/>
        </a:xfrm>
        <a:prstGeom prst="roundRect">
          <a:avLst/>
        </a:prstGeom>
        <a:gradFill rotWithShape="0">
          <a:gsLst>
            <a:gs pos="0">
              <a:schemeClr val="accent2">
                <a:hueOff val="-1549972"/>
                <a:satOff val="-946"/>
                <a:lumOff val="3698"/>
                <a:alphaOff val="0"/>
                <a:tint val="96000"/>
                <a:lumMod val="100000"/>
              </a:schemeClr>
            </a:gs>
            <a:gs pos="78000">
              <a:schemeClr val="accent2">
                <a:hueOff val="-1549972"/>
                <a:satOff val="-946"/>
                <a:lumOff val="369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5. Notification microservice</a:t>
          </a:r>
        </a:p>
      </dsp:txBody>
      <dsp:txXfrm>
        <a:off x="26273" y="2470988"/>
        <a:ext cx="4967064" cy="485654"/>
      </dsp:txXfrm>
    </dsp:sp>
    <dsp:sp modelId="{8B684B6A-D452-48DC-B272-477C9AF31852}">
      <dsp:nvSpPr>
        <dsp:cNvPr id="0" name=""/>
        <dsp:cNvSpPr/>
      </dsp:nvSpPr>
      <dsp:spPr>
        <a:xfrm>
          <a:off x="0" y="3049155"/>
          <a:ext cx="5019610" cy="538200"/>
        </a:xfrm>
        <a:prstGeom prst="roundRect">
          <a:avLst/>
        </a:prstGeom>
        <a:gradFill rotWithShape="0">
          <a:gsLst>
            <a:gs pos="0">
              <a:schemeClr val="accent2">
                <a:hueOff val="-1937465"/>
                <a:satOff val="-1183"/>
                <a:lumOff val="4622"/>
                <a:alphaOff val="0"/>
                <a:tint val="96000"/>
                <a:lumMod val="100000"/>
              </a:schemeClr>
            </a:gs>
            <a:gs pos="78000">
              <a:schemeClr val="accent2">
                <a:hueOff val="-1937465"/>
                <a:satOff val="-1183"/>
                <a:lumOff val="462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6. Chat functionality</a:t>
          </a:r>
        </a:p>
      </dsp:txBody>
      <dsp:txXfrm>
        <a:off x="26273" y="3075428"/>
        <a:ext cx="4967064" cy="485654"/>
      </dsp:txXfrm>
    </dsp:sp>
    <dsp:sp modelId="{3FC1C6FD-85CB-458C-8E75-4035BFED991D}">
      <dsp:nvSpPr>
        <dsp:cNvPr id="0" name=""/>
        <dsp:cNvSpPr/>
      </dsp:nvSpPr>
      <dsp:spPr>
        <a:xfrm>
          <a:off x="0" y="3653595"/>
          <a:ext cx="5019610" cy="538200"/>
        </a:xfrm>
        <a:prstGeom prst="roundRect">
          <a:avLst/>
        </a:prstGeom>
        <a:gradFill rotWithShape="0">
          <a:gsLst>
            <a:gs pos="0">
              <a:schemeClr val="accent2">
                <a:hueOff val="-2324957"/>
                <a:satOff val="-1419"/>
                <a:lumOff val="5547"/>
                <a:alphaOff val="0"/>
                <a:tint val="96000"/>
                <a:lumMod val="100000"/>
              </a:schemeClr>
            </a:gs>
            <a:gs pos="78000">
              <a:schemeClr val="accent2">
                <a:hueOff val="-2324957"/>
                <a:satOff val="-1419"/>
                <a:lumOff val="554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7. Frontend integration</a:t>
          </a:r>
        </a:p>
      </dsp:txBody>
      <dsp:txXfrm>
        <a:off x="26273" y="3679868"/>
        <a:ext cx="4967064" cy="485654"/>
      </dsp:txXfrm>
    </dsp:sp>
    <dsp:sp modelId="{71091429-A865-48D7-8DDE-CB1C1B811CBC}">
      <dsp:nvSpPr>
        <dsp:cNvPr id="0" name=""/>
        <dsp:cNvSpPr/>
      </dsp:nvSpPr>
      <dsp:spPr>
        <a:xfrm>
          <a:off x="0" y="4258035"/>
          <a:ext cx="5019610" cy="53820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8. Add extra features</a:t>
          </a:r>
        </a:p>
      </dsp:txBody>
      <dsp:txXfrm>
        <a:off x="26273" y="4284308"/>
        <a:ext cx="4967064" cy="485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C429D-3BC4-40C1-8378-0742C5C240F0}">
      <dsp:nvSpPr>
        <dsp:cNvPr id="0" name=""/>
        <dsp:cNvSpPr/>
      </dsp:nvSpPr>
      <dsp:spPr>
        <a:xfrm>
          <a:off x="1450578" y="562455"/>
          <a:ext cx="302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561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93529" y="606509"/>
        <a:ext cx="16658" cy="3331"/>
      </dsp:txXfrm>
    </dsp:sp>
    <dsp:sp modelId="{C6D3A058-025D-403C-B4E9-A530D5C11884}">
      <dsp:nvSpPr>
        <dsp:cNvPr id="0" name=""/>
        <dsp:cNvSpPr/>
      </dsp:nvSpPr>
      <dsp:spPr>
        <a:xfrm>
          <a:off x="3848" y="173616"/>
          <a:ext cx="1448530" cy="8691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979" tIns="74505" rIns="70979" bIns="745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Separate microservices for User &amp; Admin</a:t>
          </a:r>
        </a:p>
      </dsp:txBody>
      <dsp:txXfrm>
        <a:off x="3848" y="173616"/>
        <a:ext cx="1448530" cy="869118"/>
      </dsp:txXfrm>
    </dsp:sp>
    <dsp:sp modelId="{50C8C882-608E-4BAB-988B-8E10091CBD38}">
      <dsp:nvSpPr>
        <dsp:cNvPr id="0" name=""/>
        <dsp:cNvSpPr/>
      </dsp:nvSpPr>
      <dsp:spPr>
        <a:xfrm>
          <a:off x="3232270" y="562455"/>
          <a:ext cx="302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561" y="45720"/>
              </a:lnTo>
            </a:path>
          </a:pathLst>
        </a:custGeom>
        <a:noFill/>
        <a:ln w="12700" cap="rnd" cmpd="sng" algn="ctr">
          <a:solidFill>
            <a:schemeClr val="accent2">
              <a:hueOff val="-339056"/>
              <a:satOff val="-207"/>
              <a:lumOff val="80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5221" y="606509"/>
        <a:ext cx="16658" cy="3331"/>
      </dsp:txXfrm>
    </dsp:sp>
    <dsp:sp modelId="{9D2AF707-361A-42E4-97DD-0E0127C3F3A0}">
      <dsp:nvSpPr>
        <dsp:cNvPr id="0" name=""/>
        <dsp:cNvSpPr/>
      </dsp:nvSpPr>
      <dsp:spPr>
        <a:xfrm>
          <a:off x="1785539" y="173616"/>
          <a:ext cx="1448530" cy="869118"/>
        </a:xfrm>
        <a:prstGeom prst="rect">
          <a:avLst/>
        </a:prstGeom>
        <a:gradFill rotWithShape="0">
          <a:gsLst>
            <a:gs pos="0">
              <a:schemeClr val="accent2">
                <a:hueOff val="-301383"/>
                <a:satOff val="-184"/>
                <a:lumOff val="719"/>
                <a:alphaOff val="0"/>
                <a:tint val="96000"/>
                <a:lumMod val="100000"/>
              </a:schemeClr>
            </a:gs>
            <a:gs pos="78000">
              <a:schemeClr val="accent2">
                <a:hueOff val="-301383"/>
                <a:satOff val="-184"/>
                <a:lumOff val="71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979" tIns="74505" rIns="70979" bIns="745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Register all services in Eureka Server</a:t>
          </a:r>
        </a:p>
      </dsp:txBody>
      <dsp:txXfrm>
        <a:off x="1785539" y="173616"/>
        <a:ext cx="1448530" cy="869118"/>
      </dsp:txXfrm>
    </dsp:sp>
    <dsp:sp modelId="{A6FEA02B-33EF-4FBE-A381-9BDC7B78E311}">
      <dsp:nvSpPr>
        <dsp:cNvPr id="0" name=""/>
        <dsp:cNvSpPr/>
      </dsp:nvSpPr>
      <dsp:spPr>
        <a:xfrm>
          <a:off x="728113" y="1040934"/>
          <a:ext cx="3563383" cy="302561"/>
        </a:xfrm>
        <a:custGeom>
          <a:avLst/>
          <a:gdLst/>
          <a:ahLst/>
          <a:cxnLst/>
          <a:rect l="0" t="0" r="0" b="0"/>
          <a:pathLst>
            <a:path>
              <a:moveTo>
                <a:pt x="3563383" y="0"/>
              </a:moveTo>
              <a:lnTo>
                <a:pt x="3563383" y="168380"/>
              </a:lnTo>
              <a:lnTo>
                <a:pt x="0" y="168380"/>
              </a:lnTo>
              <a:lnTo>
                <a:pt x="0" y="302561"/>
              </a:lnTo>
            </a:path>
          </a:pathLst>
        </a:custGeom>
        <a:noFill/>
        <a:ln w="12700" cap="rnd" cmpd="sng" algn="ctr">
          <a:solidFill>
            <a:schemeClr val="accent2">
              <a:hueOff val="-678113"/>
              <a:satOff val="-414"/>
              <a:lumOff val="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0331" y="1190549"/>
        <a:ext cx="178946" cy="3331"/>
      </dsp:txXfrm>
    </dsp:sp>
    <dsp:sp modelId="{63BEA0EE-2DE3-441E-8D73-DCC4A8FD2EAC}">
      <dsp:nvSpPr>
        <dsp:cNvPr id="0" name=""/>
        <dsp:cNvSpPr/>
      </dsp:nvSpPr>
      <dsp:spPr>
        <a:xfrm>
          <a:off x="3567231" y="173616"/>
          <a:ext cx="1448530" cy="869118"/>
        </a:xfrm>
        <a:prstGeom prst="rect">
          <a:avLst/>
        </a:prstGeom>
        <a:gradFill rotWithShape="0">
          <a:gsLst>
            <a:gs pos="0">
              <a:schemeClr val="accent2">
                <a:hueOff val="-602767"/>
                <a:satOff val="-368"/>
                <a:lumOff val="1438"/>
                <a:alphaOff val="0"/>
                <a:tint val="96000"/>
                <a:lumMod val="100000"/>
              </a:schemeClr>
            </a:gs>
            <a:gs pos="78000">
              <a:schemeClr val="accent2">
                <a:hueOff val="-602767"/>
                <a:satOff val="-368"/>
                <a:lumOff val="143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979" tIns="74505" rIns="70979" bIns="745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Swagger for each microservice</a:t>
          </a:r>
        </a:p>
      </dsp:txBody>
      <dsp:txXfrm>
        <a:off x="3567231" y="173616"/>
        <a:ext cx="1448530" cy="869118"/>
      </dsp:txXfrm>
    </dsp:sp>
    <dsp:sp modelId="{38727BAF-B427-414B-AB50-1A4B32DBB977}">
      <dsp:nvSpPr>
        <dsp:cNvPr id="0" name=""/>
        <dsp:cNvSpPr/>
      </dsp:nvSpPr>
      <dsp:spPr>
        <a:xfrm>
          <a:off x="1450578" y="1764735"/>
          <a:ext cx="302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561" y="45720"/>
              </a:lnTo>
            </a:path>
          </a:pathLst>
        </a:custGeom>
        <a:noFill/>
        <a:ln w="12700" cap="rnd" cmpd="sng" algn="ctr">
          <a:solidFill>
            <a:schemeClr val="accent2">
              <a:hueOff val="-1017169"/>
              <a:satOff val="-621"/>
              <a:lumOff val="242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93529" y="1808789"/>
        <a:ext cx="16658" cy="3331"/>
      </dsp:txXfrm>
    </dsp:sp>
    <dsp:sp modelId="{FFB70045-A580-4B2B-B646-BD0892C9EB6D}">
      <dsp:nvSpPr>
        <dsp:cNvPr id="0" name=""/>
        <dsp:cNvSpPr/>
      </dsp:nvSpPr>
      <dsp:spPr>
        <a:xfrm>
          <a:off x="3848" y="1375896"/>
          <a:ext cx="1448530" cy="869118"/>
        </a:xfrm>
        <a:prstGeom prst="rect">
          <a:avLst/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96000"/>
                <a:lumMod val="100000"/>
              </a:schemeClr>
            </a:gs>
            <a:gs pos="78000">
              <a:schemeClr val="accent2">
                <a:hueOff val="-904150"/>
                <a:satOff val="-552"/>
                <a:lumOff val="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979" tIns="74505" rIns="70979" bIns="745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Inter-service communication (REST/Async)</a:t>
          </a:r>
        </a:p>
      </dsp:txBody>
      <dsp:txXfrm>
        <a:off x="3848" y="1375896"/>
        <a:ext cx="1448530" cy="869118"/>
      </dsp:txXfrm>
    </dsp:sp>
    <dsp:sp modelId="{BFAA70A3-A6E0-4B7E-B21E-C5A5FF1C0C2B}">
      <dsp:nvSpPr>
        <dsp:cNvPr id="0" name=""/>
        <dsp:cNvSpPr/>
      </dsp:nvSpPr>
      <dsp:spPr>
        <a:xfrm>
          <a:off x="3232270" y="1764735"/>
          <a:ext cx="302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561" y="45720"/>
              </a:lnTo>
            </a:path>
          </a:pathLst>
        </a:custGeom>
        <a:noFill/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5221" y="1808789"/>
        <a:ext cx="16658" cy="3331"/>
      </dsp:txXfrm>
    </dsp:sp>
    <dsp:sp modelId="{8B0D5E2A-1135-46E1-8CD7-0CE54E0A6342}">
      <dsp:nvSpPr>
        <dsp:cNvPr id="0" name=""/>
        <dsp:cNvSpPr/>
      </dsp:nvSpPr>
      <dsp:spPr>
        <a:xfrm>
          <a:off x="1785539" y="1375896"/>
          <a:ext cx="1448530" cy="869118"/>
        </a:xfrm>
        <a:prstGeom prst="rect">
          <a:avLst/>
        </a:prstGeom>
        <a:gradFill rotWithShape="0">
          <a:gsLst>
            <a:gs pos="0">
              <a:schemeClr val="accent2">
                <a:hueOff val="-1205533"/>
                <a:satOff val="-736"/>
                <a:lumOff val="2876"/>
                <a:alphaOff val="0"/>
                <a:tint val="96000"/>
                <a:lumMod val="100000"/>
              </a:schemeClr>
            </a:gs>
            <a:gs pos="78000">
              <a:schemeClr val="accent2">
                <a:hueOff val="-1205533"/>
                <a:satOff val="-736"/>
                <a:lumOff val="287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979" tIns="74505" rIns="70979" bIns="745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5. Spring Cloud for config sharing</a:t>
          </a:r>
        </a:p>
      </dsp:txBody>
      <dsp:txXfrm>
        <a:off x="1785539" y="1375896"/>
        <a:ext cx="1448530" cy="869118"/>
      </dsp:txXfrm>
    </dsp:sp>
    <dsp:sp modelId="{DF8BB4A5-5726-4C15-89C6-BD54E86FF1C4}">
      <dsp:nvSpPr>
        <dsp:cNvPr id="0" name=""/>
        <dsp:cNvSpPr/>
      </dsp:nvSpPr>
      <dsp:spPr>
        <a:xfrm>
          <a:off x="728113" y="2243214"/>
          <a:ext cx="3563383" cy="302561"/>
        </a:xfrm>
        <a:custGeom>
          <a:avLst/>
          <a:gdLst/>
          <a:ahLst/>
          <a:cxnLst/>
          <a:rect l="0" t="0" r="0" b="0"/>
          <a:pathLst>
            <a:path>
              <a:moveTo>
                <a:pt x="3563383" y="0"/>
              </a:moveTo>
              <a:lnTo>
                <a:pt x="3563383" y="168380"/>
              </a:lnTo>
              <a:lnTo>
                <a:pt x="0" y="168380"/>
              </a:lnTo>
              <a:lnTo>
                <a:pt x="0" y="302561"/>
              </a:lnTo>
            </a:path>
          </a:pathLst>
        </a:custGeom>
        <a:noFill/>
        <a:ln w="12700" cap="rnd" cmpd="sng" algn="ctr">
          <a:solidFill>
            <a:schemeClr val="accent2">
              <a:hueOff val="-1695281"/>
              <a:satOff val="-1035"/>
              <a:lumOff val="40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0331" y="2392829"/>
        <a:ext cx="178946" cy="3331"/>
      </dsp:txXfrm>
    </dsp:sp>
    <dsp:sp modelId="{4F1B48D3-BB2B-40A7-A231-11DBB95998CE}">
      <dsp:nvSpPr>
        <dsp:cNvPr id="0" name=""/>
        <dsp:cNvSpPr/>
      </dsp:nvSpPr>
      <dsp:spPr>
        <a:xfrm>
          <a:off x="3567231" y="1375896"/>
          <a:ext cx="1448530" cy="869118"/>
        </a:xfrm>
        <a:prstGeom prst="rect">
          <a:avLst/>
        </a:prstGeom>
        <a:gradFill rotWithShape="0">
          <a:gsLst>
            <a:gs pos="0">
              <a:schemeClr val="accent2">
                <a:hueOff val="-1506917"/>
                <a:satOff val="-920"/>
                <a:lumOff val="3595"/>
                <a:alphaOff val="0"/>
                <a:tint val="96000"/>
                <a:lumMod val="100000"/>
              </a:schemeClr>
            </a:gs>
            <a:gs pos="78000">
              <a:schemeClr val="accent2">
                <a:hueOff val="-1506917"/>
                <a:satOff val="-920"/>
                <a:lumOff val="359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979" tIns="74505" rIns="70979" bIns="745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6. H2 database for each service</a:t>
          </a:r>
        </a:p>
      </dsp:txBody>
      <dsp:txXfrm>
        <a:off x="3567231" y="1375896"/>
        <a:ext cx="1448530" cy="869118"/>
      </dsp:txXfrm>
    </dsp:sp>
    <dsp:sp modelId="{9C9107BA-72F8-4CD5-A8BD-D19DD23DB327}">
      <dsp:nvSpPr>
        <dsp:cNvPr id="0" name=""/>
        <dsp:cNvSpPr/>
      </dsp:nvSpPr>
      <dsp:spPr>
        <a:xfrm>
          <a:off x="1450578" y="2967014"/>
          <a:ext cx="302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561" y="45720"/>
              </a:lnTo>
            </a:path>
          </a:pathLst>
        </a:custGeom>
        <a:noFill/>
        <a:ln w="12700" cap="rnd" cmpd="sng" algn="ctr">
          <a:solidFill>
            <a:schemeClr val="accent2">
              <a:hueOff val="-2034338"/>
              <a:satOff val="-1242"/>
              <a:lumOff val="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93529" y="3011069"/>
        <a:ext cx="16658" cy="3331"/>
      </dsp:txXfrm>
    </dsp:sp>
    <dsp:sp modelId="{5596786F-13A8-4FF2-9DD2-45FB265560D6}">
      <dsp:nvSpPr>
        <dsp:cNvPr id="0" name=""/>
        <dsp:cNvSpPr/>
      </dsp:nvSpPr>
      <dsp:spPr>
        <a:xfrm>
          <a:off x="3848" y="2578175"/>
          <a:ext cx="1448530" cy="869118"/>
        </a:xfrm>
        <a:prstGeom prst="rect">
          <a:avLst/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96000"/>
                <a:lumMod val="100000"/>
              </a:schemeClr>
            </a:gs>
            <a:gs pos="78000">
              <a:schemeClr val="accent2">
                <a:hueOff val="-1808300"/>
                <a:satOff val="-1104"/>
                <a:lumOff val="4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979" tIns="74505" rIns="70979" bIns="745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7. Custom exceptions per service</a:t>
          </a:r>
        </a:p>
      </dsp:txBody>
      <dsp:txXfrm>
        <a:off x="3848" y="2578175"/>
        <a:ext cx="1448530" cy="869118"/>
      </dsp:txXfrm>
    </dsp:sp>
    <dsp:sp modelId="{1AE07F3F-9DFC-47E1-8C73-809F921ADAEB}">
      <dsp:nvSpPr>
        <dsp:cNvPr id="0" name=""/>
        <dsp:cNvSpPr/>
      </dsp:nvSpPr>
      <dsp:spPr>
        <a:xfrm>
          <a:off x="3232270" y="2967014"/>
          <a:ext cx="302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561" y="45720"/>
              </a:lnTo>
            </a:path>
          </a:pathLst>
        </a:custGeom>
        <a:noFill/>
        <a:ln w="12700" cap="rnd" cmpd="sng" algn="ctr">
          <a:solidFill>
            <a:schemeClr val="accent2">
              <a:hueOff val="-2373394"/>
              <a:satOff val="-1449"/>
              <a:lumOff val="56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5221" y="3011069"/>
        <a:ext cx="16658" cy="3331"/>
      </dsp:txXfrm>
    </dsp:sp>
    <dsp:sp modelId="{C2741942-AF97-4B50-AF4F-64D5F3BE565F}">
      <dsp:nvSpPr>
        <dsp:cNvPr id="0" name=""/>
        <dsp:cNvSpPr/>
      </dsp:nvSpPr>
      <dsp:spPr>
        <a:xfrm>
          <a:off x="1785539" y="2578175"/>
          <a:ext cx="1448530" cy="869118"/>
        </a:xfrm>
        <a:prstGeom prst="rect">
          <a:avLst/>
        </a:prstGeom>
        <a:gradFill rotWithShape="0">
          <a:gsLst>
            <a:gs pos="0">
              <a:schemeClr val="accent2">
                <a:hueOff val="-2109684"/>
                <a:satOff val="-1288"/>
                <a:lumOff val="5033"/>
                <a:alphaOff val="0"/>
                <a:tint val="96000"/>
                <a:lumMod val="100000"/>
              </a:schemeClr>
            </a:gs>
            <a:gs pos="78000">
              <a:schemeClr val="accent2">
                <a:hueOff val="-2109684"/>
                <a:satOff val="-1288"/>
                <a:lumOff val="503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979" tIns="74505" rIns="70979" bIns="745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8. Dedicated email notification service</a:t>
          </a:r>
        </a:p>
      </dsp:txBody>
      <dsp:txXfrm>
        <a:off x="1785539" y="2578175"/>
        <a:ext cx="1448530" cy="869118"/>
      </dsp:txXfrm>
    </dsp:sp>
    <dsp:sp modelId="{16D72D36-F0DA-420B-B964-38C34210ACFA}">
      <dsp:nvSpPr>
        <dsp:cNvPr id="0" name=""/>
        <dsp:cNvSpPr/>
      </dsp:nvSpPr>
      <dsp:spPr>
        <a:xfrm>
          <a:off x="728113" y="3445493"/>
          <a:ext cx="3563383" cy="302561"/>
        </a:xfrm>
        <a:custGeom>
          <a:avLst/>
          <a:gdLst/>
          <a:ahLst/>
          <a:cxnLst/>
          <a:rect l="0" t="0" r="0" b="0"/>
          <a:pathLst>
            <a:path>
              <a:moveTo>
                <a:pt x="3563383" y="0"/>
              </a:moveTo>
              <a:lnTo>
                <a:pt x="3563383" y="168380"/>
              </a:lnTo>
              <a:lnTo>
                <a:pt x="0" y="168380"/>
              </a:lnTo>
              <a:lnTo>
                <a:pt x="0" y="302561"/>
              </a:lnTo>
            </a:path>
          </a:pathLst>
        </a:custGeom>
        <a:noFill/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0331" y="3595109"/>
        <a:ext cx="178946" cy="3331"/>
      </dsp:txXfrm>
    </dsp:sp>
    <dsp:sp modelId="{BBFDF9DF-D788-499C-ACD6-0FEAACE20778}">
      <dsp:nvSpPr>
        <dsp:cNvPr id="0" name=""/>
        <dsp:cNvSpPr/>
      </dsp:nvSpPr>
      <dsp:spPr>
        <a:xfrm>
          <a:off x="3567231" y="2578175"/>
          <a:ext cx="1448530" cy="869118"/>
        </a:xfrm>
        <a:prstGeom prst="rect">
          <a:avLst/>
        </a:prstGeom>
        <a:gradFill rotWithShape="0">
          <a:gsLst>
            <a:gs pos="0">
              <a:schemeClr val="accent2">
                <a:hueOff val="-2411067"/>
                <a:satOff val="-1472"/>
                <a:lumOff val="5752"/>
                <a:alphaOff val="0"/>
                <a:tint val="96000"/>
                <a:lumMod val="100000"/>
              </a:schemeClr>
            </a:gs>
            <a:gs pos="78000">
              <a:schemeClr val="accent2">
                <a:hueOff val="-2411067"/>
                <a:satOff val="-1472"/>
                <a:lumOff val="575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979" tIns="74505" rIns="70979" bIns="745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9. Frontend integration (HTML &amp; CSS)</a:t>
          </a:r>
        </a:p>
      </dsp:txBody>
      <dsp:txXfrm>
        <a:off x="3567231" y="2578175"/>
        <a:ext cx="1448530" cy="869118"/>
      </dsp:txXfrm>
    </dsp:sp>
    <dsp:sp modelId="{7E9A6AE0-B04C-4FA8-B0EB-DCCB77FA0E43}">
      <dsp:nvSpPr>
        <dsp:cNvPr id="0" name=""/>
        <dsp:cNvSpPr/>
      </dsp:nvSpPr>
      <dsp:spPr>
        <a:xfrm>
          <a:off x="3848" y="3780455"/>
          <a:ext cx="1448530" cy="869118"/>
        </a:xfrm>
        <a:prstGeom prst="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979" tIns="74505" rIns="70979" bIns="7450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10. Extra features as required</a:t>
          </a:r>
        </a:p>
      </dsp:txBody>
      <dsp:txXfrm>
        <a:off x="3848" y="3780455"/>
        <a:ext cx="1448530" cy="869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87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35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428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0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32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5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0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9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Floorplan on a table">
            <a:extLst>
              <a:ext uri="{FF2B5EF4-FFF2-40B4-BE49-F238E27FC236}">
                <a16:creationId xmlns:a16="http://schemas.microsoft.com/office/drawing/2014/main" id="{327C6D94-F91F-3DD3-5404-DD9C9D5B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4546" t="4930" b="416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7B1E8B16-F0E6-422E-A6A6-0422A773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30CBBCD0-ED2A-4FC8-AB71-E3C2738F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0350" y="0"/>
            <a:ext cx="54864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C7B311-D760-4C87-BE5E-921FFB4E8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913202-1810-4FA2-987B-A7B98049C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23">
            <a:extLst>
              <a:ext uri="{FF2B5EF4-FFF2-40B4-BE49-F238E27FC236}">
                <a16:creationId xmlns:a16="http://schemas.microsoft.com/office/drawing/2014/main" id="{95EFBC61-02DC-4AEA-AA2D-A9EABA467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5637DFC4-70BC-4CB4-85D2-651A7C6A5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58F1E9F4-66ED-4E73-8C2E-51B11EA77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3587" y="1678665"/>
            <a:ext cx="3361915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/>
              <a:t>DoConnect Application - Microservices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1207" y="4050832"/>
            <a:ext cx="3364293" cy="1096899"/>
          </a:xfrm>
        </p:spPr>
        <p:txBody>
          <a:bodyPr>
            <a:normAutofit/>
          </a:bodyPr>
          <a:lstStyle/>
          <a:p>
            <a:r>
              <a:rPr lang="en-US"/>
              <a:t>Presented By :</a:t>
            </a:r>
          </a:p>
          <a:p>
            <a:r>
              <a:rPr lang="en-US"/>
              <a:t> Thota Satya Veera Manikanta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0795E7D3-D974-4307-92D4-E3ECEFDF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90443617-0A78-4C2C-9996-D143BCDB9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5" name="Rectangle 29">
            <a:extLst>
              <a:ext uri="{FF2B5EF4-FFF2-40B4-BE49-F238E27FC236}">
                <a16:creationId xmlns:a16="http://schemas.microsoft.com/office/drawing/2014/main" id="{ACFC544A-BD13-4C3C-8C9E-C35DEE8A4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729A9DD4-BE93-4516-8B95-26B91B44B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303" y="-8467"/>
            <a:ext cx="3575050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IN" sz="380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6968" y="0"/>
            <a:ext cx="48370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E844A-CAA3-17A5-09DE-5D9CFF165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353416"/>
              </p:ext>
            </p:extLst>
          </p:nvPr>
        </p:nvGraphicFramePr>
        <p:xfrm>
          <a:off x="3639407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E04FF454-30A6-DCE3-EBA4-35A00CE0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03" r="19419" b="1"/>
          <a:stretch>
            <a:fillRect/>
          </a:stretch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r>
              <a:rPr lang="en-IN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2888342" cy="3880773"/>
          </a:xfrm>
        </p:spPr>
        <p:txBody>
          <a:bodyPr>
            <a:normAutofit/>
          </a:bodyPr>
          <a:lstStyle/>
          <a:p>
            <a:r>
              <a:rPr lang="en-US"/>
              <a:t>1. Register, Login, Logout</a:t>
            </a:r>
          </a:p>
          <a:p>
            <a:r>
              <a:rPr lang="en-US"/>
              <a:t>2. Ask questions</a:t>
            </a:r>
          </a:p>
          <a:p>
            <a:r>
              <a:rPr lang="en-US"/>
              <a:t>3. Search questions</a:t>
            </a:r>
          </a:p>
          <a:p>
            <a:r>
              <a:rPr lang="en-US"/>
              <a:t>4. Answer questions</a:t>
            </a:r>
          </a:p>
          <a:p>
            <a:r>
              <a:rPr lang="en-US"/>
              <a:t>5. Answer multiple times</a:t>
            </a:r>
          </a:p>
          <a:p>
            <a:r>
              <a:rPr lang="en-US"/>
              <a:t>6. Chat with users</a:t>
            </a:r>
          </a:p>
          <a:p>
            <a:r>
              <a:rPr lang="en-US"/>
              <a:t>7. Like &amp; comment on answers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303" y="-8467"/>
            <a:ext cx="3575050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IN" sz="3800">
                <a:solidFill>
                  <a:schemeClr val="accent1">
                    <a:lumMod val="75000"/>
                  </a:schemeClr>
                </a:solidFill>
              </a:rPr>
              <a:t>Admin Stories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6968" y="0"/>
            <a:ext cx="48370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4F9D5A-C796-EB10-73AB-FFED81AA8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238907"/>
              </p:ext>
            </p:extLst>
          </p:nvPr>
        </p:nvGraphicFramePr>
        <p:xfrm>
          <a:off x="3639407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303" y="-8467"/>
            <a:ext cx="3575050" cy="6866467"/>
            <a:chOff x="7425267" y="-8467"/>
            <a:chExt cx="4766733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IN" sz="3800">
                <a:solidFill>
                  <a:schemeClr val="accent1">
                    <a:lumMod val="75000"/>
                  </a:schemeClr>
                </a:solidFill>
              </a:rPr>
              <a:t>Sprint I - Objectives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6968" y="0"/>
            <a:ext cx="48370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E2F313-3EB4-7820-923D-EE31BEE9D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052864"/>
              </p:ext>
            </p:extLst>
          </p:nvPr>
        </p:nvGraphicFramePr>
        <p:xfrm>
          <a:off x="3639407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303" y="-8467"/>
            <a:ext cx="3575050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IN" sz="3800">
                <a:solidFill>
                  <a:schemeClr val="accent1">
                    <a:lumMod val="75000"/>
                  </a:schemeClr>
                </a:solidFill>
              </a:rPr>
              <a:t>Sprint II - Objectives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6968" y="0"/>
            <a:ext cx="48370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47B905-A862-C387-30B5-6324E1488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006474"/>
              </p:ext>
            </p:extLst>
          </p:nvPr>
        </p:nvGraphicFramePr>
        <p:xfrm>
          <a:off x="3639407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303" y="-8467"/>
            <a:ext cx="3575050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IN" sz="3800">
                <a:solidFill>
                  <a:schemeClr val="accent1">
                    <a:lumMod val="75000"/>
                  </a:schemeClr>
                </a:solidFill>
              </a:rPr>
              <a:t>Sprint III - Objectives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6968" y="0"/>
            <a:ext cx="48370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EA0E6-8DD0-15B6-5A9A-8E295DFCD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703549"/>
              </p:ext>
            </p:extLst>
          </p:nvPr>
        </p:nvGraphicFramePr>
        <p:xfrm>
          <a:off x="3639407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IN" sz="2700">
                <a:solidFill>
                  <a:schemeClr val="accent1">
                    <a:lumMod val="75000"/>
                  </a:schemeClr>
                </a:solidFill>
              </a:rPr>
              <a:t>Implementation Instructions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E93517E-60A3-2187-7AE4-6614819D2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508264"/>
              </p:ext>
            </p:extLst>
          </p:nvPr>
        </p:nvGraphicFramePr>
        <p:xfrm>
          <a:off x="3639407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00422" y="-8468"/>
            <a:ext cx="3572669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BF01C7-C3C7-7624-14B1-5E23C099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282701"/>
            <a:ext cx="3822045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</a:t>
            </a:r>
            <a:br>
              <a:rPr lang="en-US" sz="5400"/>
            </a:br>
            <a:r>
              <a:rPr lang="en-US" sz="5400"/>
              <a:t>You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2372" y="-8468"/>
            <a:ext cx="3806198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1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329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DoConnect Application - Microservices Project</vt:lpstr>
      <vt:lpstr>Problem Statement</vt:lpstr>
      <vt:lpstr>User Stories</vt:lpstr>
      <vt:lpstr>Admin Stories</vt:lpstr>
      <vt:lpstr>Sprint I - Objectives</vt:lpstr>
      <vt:lpstr>Sprint II - Objectives</vt:lpstr>
      <vt:lpstr>Sprint III - Objectives</vt:lpstr>
      <vt:lpstr>Implementation Instructions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SomaShekhar Kommineni</cp:lastModifiedBy>
  <cp:revision>2</cp:revision>
  <dcterms:created xsi:type="dcterms:W3CDTF">2013-01-27T09:14:16Z</dcterms:created>
  <dcterms:modified xsi:type="dcterms:W3CDTF">2025-09-10T18:15:06Z</dcterms:modified>
  <cp:category/>
</cp:coreProperties>
</file>