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acifico" panose="00000500000000000000" pitchFamily="2" charset="0"/>
      <p:regular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F6DD14-0E41-45FE-B451-A4A02270D419}" v="1" dt="2023-04-04T02:19:36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kanta KALLA" userId="a67bfd45d59dca43" providerId="LiveId" clId="{A8F6DD14-0E41-45FE-B451-A4A02270D419}"/>
    <pc:docChg chg="custSel modSld">
      <pc:chgData name="Manikanta KALLA" userId="a67bfd45d59dca43" providerId="LiveId" clId="{A8F6DD14-0E41-45FE-B451-A4A02270D419}" dt="2023-04-04T02:25:24.774" v="410" actId="20577"/>
      <pc:docMkLst>
        <pc:docMk/>
      </pc:docMkLst>
      <pc:sldChg chg="modSp mod">
        <pc:chgData name="Manikanta KALLA" userId="a67bfd45d59dca43" providerId="LiveId" clId="{A8F6DD14-0E41-45FE-B451-A4A02270D419}" dt="2023-04-04T02:19:37.036" v="112" actId="27636"/>
        <pc:sldMkLst>
          <pc:docMk/>
          <pc:sldMk cId="0" sldId="256"/>
        </pc:sldMkLst>
        <pc:spChg chg="mod">
          <ac:chgData name="Manikanta KALLA" userId="a67bfd45d59dca43" providerId="LiveId" clId="{A8F6DD14-0E41-45FE-B451-A4A02270D419}" dt="2023-04-04T02:19:37.036" v="112" actId="27636"/>
          <ac:spMkLst>
            <pc:docMk/>
            <pc:sldMk cId="0" sldId="256"/>
            <ac:spMk id="64" creationId="{00000000-0000-0000-0000-000000000000}"/>
          </ac:spMkLst>
        </pc:spChg>
        <pc:spChg chg="mod">
          <ac:chgData name="Manikanta KALLA" userId="a67bfd45d59dca43" providerId="LiveId" clId="{A8F6DD14-0E41-45FE-B451-A4A02270D419}" dt="2023-04-04T02:18:17.497" v="53" actId="20577"/>
          <ac:spMkLst>
            <pc:docMk/>
            <pc:sldMk cId="0" sldId="256"/>
            <ac:spMk id="65" creationId="{00000000-0000-0000-0000-000000000000}"/>
          </ac:spMkLst>
        </pc:spChg>
      </pc:sldChg>
      <pc:sldChg chg="modSp mod">
        <pc:chgData name="Manikanta KALLA" userId="a67bfd45d59dca43" providerId="LiveId" clId="{A8F6DD14-0E41-45FE-B451-A4A02270D419}" dt="2023-04-04T02:23:11.022" v="264" actId="20577"/>
        <pc:sldMkLst>
          <pc:docMk/>
          <pc:sldMk cId="0" sldId="257"/>
        </pc:sldMkLst>
        <pc:spChg chg="mod">
          <ac:chgData name="Manikanta KALLA" userId="a67bfd45d59dca43" providerId="LiveId" clId="{A8F6DD14-0E41-45FE-B451-A4A02270D419}" dt="2023-04-04T02:23:11.022" v="264" actId="20577"/>
          <ac:spMkLst>
            <pc:docMk/>
            <pc:sldMk cId="0" sldId="257"/>
            <ac:spMk id="72" creationId="{00000000-0000-0000-0000-000000000000}"/>
          </ac:spMkLst>
        </pc:spChg>
      </pc:sldChg>
      <pc:sldChg chg="modSp mod">
        <pc:chgData name="Manikanta KALLA" userId="a67bfd45d59dca43" providerId="LiveId" clId="{A8F6DD14-0E41-45FE-B451-A4A02270D419}" dt="2023-04-04T02:25:24.774" v="410" actId="20577"/>
        <pc:sldMkLst>
          <pc:docMk/>
          <pc:sldMk cId="0" sldId="258"/>
        </pc:sldMkLst>
        <pc:spChg chg="mod">
          <ac:chgData name="Manikanta KALLA" userId="a67bfd45d59dca43" providerId="LiveId" clId="{A8F6DD14-0E41-45FE-B451-A4A02270D419}" dt="2023-04-04T02:25:24.774" v="410" actId="20577"/>
          <ac:spMkLst>
            <pc:docMk/>
            <pc:sldMk cId="0" sldId="258"/>
            <ac:spMk id="78" creationId="{00000000-0000-0000-0000-000000000000}"/>
          </ac:spMkLst>
        </pc:spChg>
      </pc:sldChg>
      <pc:sldChg chg="modSp">
        <pc:chgData name="Manikanta KALLA" userId="a67bfd45d59dca43" providerId="LiveId" clId="{A8F6DD14-0E41-45FE-B451-A4A02270D419}" dt="2023-04-04T02:19:36.912" v="110"/>
        <pc:sldMkLst>
          <pc:docMk/>
          <pc:sldMk cId="0" sldId="259"/>
        </pc:sldMkLst>
        <pc:spChg chg="mod">
          <ac:chgData name="Manikanta KALLA" userId="a67bfd45d59dca43" providerId="LiveId" clId="{A8F6DD14-0E41-45FE-B451-A4A02270D419}" dt="2023-04-04T02:19:36.912" v="110"/>
          <ac:spMkLst>
            <pc:docMk/>
            <pc:sldMk cId="0" sldId="259"/>
            <ac:spMk id="83" creationId="{00000000-0000-0000-0000-000000000000}"/>
          </ac:spMkLst>
        </pc:spChg>
        <pc:spChg chg="mod">
          <ac:chgData name="Manikanta KALLA" userId="a67bfd45d59dca43" providerId="LiveId" clId="{A8F6DD14-0E41-45FE-B451-A4A02270D419}" dt="2023-04-04T02:19:36.912" v="110"/>
          <ac:spMkLst>
            <pc:docMk/>
            <pc:sldMk cId="0" sldId="259"/>
            <ac:spMk id="84" creationId="{00000000-0000-0000-0000-000000000000}"/>
          </ac:spMkLst>
        </pc:spChg>
      </pc:sldChg>
      <pc:sldChg chg="modSp mod">
        <pc:chgData name="Manikanta KALLA" userId="a67bfd45d59dca43" providerId="LiveId" clId="{A8F6DD14-0E41-45FE-B451-A4A02270D419}" dt="2023-04-04T02:19:37.021" v="111" actId="27636"/>
        <pc:sldMkLst>
          <pc:docMk/>
          <pc:sldMk cId="0" sldId="260"/>
        </pc:sldMkLst>
        <pc:spChg chg="mod">
          <ac:chgData name="Manikanta KALLA" userId="a67bfd45d59dca43" providerId="LiveId" clId="{A8F6DD14-0E41-45FE-B451-A4A02270D419}" dt="2023-04-04T02:19:36.912" v="110"/>
          <ac:spMkLst>
            <pc:docMk/>
            <pc:sldMk cId="0" sldId="260"/>
            <ac:spMk id="89" creationId="{00000000-0000-0000-0000-000000000000}"/>
          </ac:spMkLst>
        </pc:spChg>
        <pc:spChg chg="mod">
          <ac:chgData name="Manikanta KALLA" userId="a67bfd45d59dca43" providerId="LiveId" clId="{A8F6DD14-0E41-45FE-B451-A4A02270D419}" dt="2023-04-04T02:19:37.021" v="111" actId="27636"/>
          <ac:spMkLst>
            <pc:docMk/>
            <pc:sldMk cId="0" sldId="260"/>
            <ac:spMk id="90" creationId="{00000000-0000-0000-0000-000000000000}"/>
          </ac:spMkLst>
        </pc:spChg>
      </pc:sldChg>
      <pc:sldChg chg="modSp">
        <pc:chgData name="Manikanta KALLA" userId="a67bfd45d59dca43" providerId="LiveId" clId="{A8F6DD14-0E41-45FE-B451-A4A02270D419}" dt="2023-04-04T02:19:36.912" v="110"/>
        <pc:sldMkLst>
          <pc:docMk/>
          <pc:sldMk cId="0" sldId="261"/>
        </pc:sldMkLst>
        <pc:spChg chg="mod">
          <ac:chgData name="Manikanta KALLA" userId="a67bfd45d59dca43" providerId="LiveId" clId="{A8F6DD14-0E41-45FE-B451-A4A02270D419}" dt="2023-04-04T02:19:36.912" v="110"/>
          <ac:spMkLst>
            <pc:docMk/>
            <pc:sldMk cId="0" sldId="261"/>
            <ac:spMk id="95" creationId="{00000000-0000-0000-0000-000000000000}"/>
          </ac:spMkLst>
        </pc:spChg>
        <pc:spChg chg="mod">
          <ac:chgData name="Manikanta KALLA" userId="a67bfd45d59dca43" providerId="LiveId" clId="{A8F6DD14-0E41-45FE-B451-A4A02270D419}" dt="2023-04-04T02:19:36.912" v="110"/>
          <ac:spMkLst>
            <pc:docMk/>
            <pc:sldMk cId="0" sldId="261"/>
            <ac:spMk id="96" creationId="{00000000-0000-0000-0000-000000000000}"/>
          </ac:spMkLst>
        </pc:spChg>
      </pc:sldChg>
      <pc:sldChg chg="modSp">
        <pc:chgData name="Manikanta KALLA" userId="a67bfd45d59dca43" providerId="LiveId" clId="{A8F6DD14-0E41-45FE-B451-A4A02270D419}" dt="2023-04-04T02:19:36.912" v="110"/>
        <pc:sldMkLst>
          <pc:docMk/>
          <pc:sldMk cId="0" sldId="262"/>
        </pc:sldMkLst>
        <pc:spChg chg="mod">
          <ac:chgData name="Manikanta KALLA" userId="a67bfd45d59dca43" providerId="LiveId" clId="{A8F6DD14-0E41-45FE-B451-A4A02270D419}" dt="2023-04-04T02:19:36.912" v="110"/>
          <ac:spMkLst>
            <pc:docMk/>
            <pc:sldMk cId="0" sldId="262"/>
            <ac:spMk id="101" creationId="{00000000-0000-0000-0000-000000000000}"/>
          </ac:spMkLst>
        </pc:spChg>
        <pc:spChg chg="mod">
          <ac:chgData name="Manikanta KALLA" userId="a67bfd45d59dca43" providerId="LiveId" clId="{A8F6DD14-0E41-45FE-B451-A4A02270D419}" dt="2023-04-04T02:19:36.912" v="110"/>
          <ac:spMkLst>
            <pc:docMk/>
            <pc:sldMk cId="0" sldId="262"/>
            <ac:spMk id="102" creationId="{00000000-0000-0000-0000-000000000000}"/>
          </ac:spMkLst>
        </pc:spChg>
      </pc:sldChg>
      <pc:sldChg chg="modSp">
        <pc:chgData name="Manikanta KALLA" userId="a67bfd45d59dca43" providerId="LiveId" clId="{A8F6DD14-0E41-45FE-B451-A4A02270D419}" dt="2023-04-04T02:19:36.912" v="110"/>
        <pc:sldMkLst>
          <pc:docMk/>
          <pc:sldMk cId="0" sldId="263"/>
        </pc:sldMkLst>
        <pc:spChg chg="mod">
          <ac:chgData name="Manikanta KALLA" userId="a67bfd45d59dca43" providerId="LiveId" clId="{A8F6DD14-0E41-45FE-B451-A4A02270D419}" dt="2023-04-04T02:19:36.912" v="110"/>
          <ac:spMkLst>
            <pc:docMk/>
            <pc:sldMk cId="0" sldId="263"/>
            <ac:spMk id="107" creationId="{00000000-0000-0000-0000-000000000000}"/>
          </ac:spMkLst>
        </pc:spChg>
        <pc:spChg chg="mod">
          <ac:chgData name="Manikanta KALLA" userId="a67bfd45d59dca43" providerId="LiveId" clId="{A8F6DD14-0E41-45FE-B451-A4A02270D419}" dt="2023-04-04T02:19:36.912" v="110"/>
          <ac:spMkLst>
            <pc:docMk/>
            <pc:sldMk cId="0" sldId="263"/>
            <ac:spMk id="10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a395b517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a395b517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a395b517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a395b517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a395b517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a395b517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a395b517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a395b517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a395b517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a395b517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a395b517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a395b517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a395b517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a395b517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a395b517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a395b517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182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63775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93323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6620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26981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852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66345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35979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53373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70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3097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78627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64338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9847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54750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483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85602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7118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5403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6740100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services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4951525" y="3471675"/>
            <a:ext cx="25197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.H.D.MANIKANTA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(21A35A0420)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83600" y="1911825"/>
            <a:ext cx="40797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 dirty="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reation of AWS services</a:t>
            </a:r>
            <a:endParaRPr dirty="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3950" y="383950"/>
            <a:ext cx="3919500" cy="8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Deploying a ec2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83950" y="1503850"/>
            <a:ext cx="7743300" cy="3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Start lab in AWS academy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In search box type EC2 then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Select EC2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Click on instances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Click on launch instances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Name the instance and key pair(if we want to create new key pait then generate key pair)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Set the required cpu ,storage,os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Add the security group for instances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Click on launch instance then view the craeted instance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After your work done , stop and terminate the instance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87900" y="4020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Creating an AMI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9975" y="1375875"/>
            <a:ext cx="8436000" cy="3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Create an instance as per we discussed on before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After that select that instance whatever we craeted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In actions click on create image after instance status availble in runnig state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Enter image name and description then create image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Then stop the instance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In AMIs select the created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ami whatever we created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Then click on launch the instance from ami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Give the instance name as starting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Click on launch instance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Automatically the stopped instance is now in running state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Creating a security group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Start lab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 network and security group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security groups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security group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Give a name and description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If needed give  inbound and outbound rules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security group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If needed add this group to the instances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Creating a ses in cloudwatch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Start lab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Search cloud watch and click on it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billing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alarm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Change on currency to rupees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Enter the amount after which you needed the email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a new topic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Enter the email details that needed to notified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Name the alarm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alarm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Creating user groups in IAM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Login to the IAM account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user groups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user group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Add the users if needed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Give the permissions of what resources they can access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user group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Creating a user in IAM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Login to the IAM account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user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add users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Add user to the user group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user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Building a VPC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VPC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VPC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Give the name , no.of az needed, no.of private and public subnets needed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Change the CIDR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Set the NAT gateways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Click on create VPC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View the VPC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2999700" y="1927825"/>
            <a:ext cx="33036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Thank you</a:t>
            </a:r>
            <a:r>
              <a:rPr lang="en" sz="2400" b="1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endParaRPr sz="2500" b="1"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386</Words>
  <Application>Microsoft Office PowerPoint</Application>
  <PresentationFormat>On-screen Show (16:9)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Times New Roman</vt:lpstr>
      <vt:lpstr>Pacifico</vt:lpstr>
      <vt:lpstr>Century Gothic</vt:lpstr>
      <vt:lpstr>Wingdings 3</vt:lpstr>
      <vt:lpstr>Source Code Pro</vt:lpstr>
      <vt:lpstr>Arial</vt:lpstr>
      <vt:lpstr>Slice</vt:lpstr>
      <vt:lpstr>AWS services</vt:lpstr>
      <vt:lpstr>Deploying a ec2</vt:lpstr>
      <vt:lpstr>Creating an AMI</vt:lpstr>
      <vt:lpstr>Creating a security group</vt:lpstr>
      <vt:lpstr>Creating a ses in cloudwatch</vt:lpstr>
      <vt:lpstr>Creating user groups in IAM</vt:lpstr>
      <vt:lpstr>Creating a user in IAM</vt:lpstr>
      <vt:lpstr>Building a VPC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services</dc:title>
  <cp:lastModifiedBy>Manikanta KALLA</cp:lastModifiedBy>
  <cp:revision>2</cp:revision>
  <dcterms:modified xsi:type="dcterms:W3CDTF">2023-04-04T02:25:25Z</dcterms:modified>
</cp:coreProperties>
</file>