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9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63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1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0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5F0C4FB-EE98-404E-B6DF-8B062DA2F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202024"/>
            <a:ext cx="10058400" cy="2123088"/>
          </a:xfrm>
        </p:spPr>
        <p:txBody>
          <a:bodyPr>
            <a:normAutofit/>
          </a:bodyPr>
          <a:lstStyle/>
          <a:p>
            <a:r>
              <a:rPr dirty="0"/>
              <a:t>CUSTOMER ANALYSIS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8FAE09E-8AD7-4C6B-85AB-B9AE70B83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930" y="5551715"/>
            <a:ext cx="11408229" cy="709129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Manikantan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EF21F-5F01-7495-8A74-50CF1B56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567835"/>
            <a:ext cx="9507893" cy="5786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96513-AB1A-26EC-1A26-4D565D3DF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68" y="643812"/>
            <a:ext cx="6774026" cy="52717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EE137-9C4F-957A-9143-9E82EBCE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40" y="578497"/>
            <a:ext cx="9228638" cy="54117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91FB45-A58A-EC18-15CF-42CE1763E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6" y="580990"/>
            <a:ext cx="10730204" cy="56960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C474C-07A0-B5EE-2F10-B52530834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830423"/>
            <a:ext cx="10291666" cy="53651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0FA8B-53C7-3BFF-89C8-ED068C5C9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80" y="1109260"/>
            <a:ext cx="9106677" cy="40972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33174-AFEC-682C-7A48-4305C410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87" y="569166"/>
            <a:ext cx="10476826" cy="58502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</TotalTime>
  <Words>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Verdana</vt:lpstr>
      <vt:lpstr>Parcel</vt:lpstr>
      <vt:lpstr>CUSTOMER ANALYSIS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Analysis Dasbhoard</dc:title>
  <dc:subject>Tableau Project</dc:subject>
  <dc:creator>Manikantan N</dc:creator>
  <cp:lastModifiedBy>Manikantan N</cp:lastModifiedBy>
  <cp:revision>2</cp:revision>
  <dcterms:created xsi:type="dcterms:W3CDTF">2023-10-21T07:14:43Z</dcterms:created>
  <dcterms:modified xsi:type="dcterms:W3CDTF">2025-02-04T06:36:42Z</dcterms:modified>
</cp:coreProperties>
</file>