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94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827D-7FE8-FD8F-7FFE-51AFDC269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17CBE-89E6-AA4C-18A5-1B1BEC4BA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097E-370E-3D44-AB07-E6AE5576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4B38-BA92-F228-0C9D-8AA5F90E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30B1-7EC5-1101-DF99-D0EB442B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BE44-BA0B-AB7E-230B-88630370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2011-995D-C089-B6A9-0DC2CCEE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D4BC-349A-130D-88F9-10286737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5029-9599-21A0-CAFA-2FF03B66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AE9B-3F1C-9ADA-462D-5482FEB1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5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F732B-3864-A6FE-01D1-832478DE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F9C3F-6F05-F26C-B813-E0B6AF2D0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276E-4047-0587-242E-6E8AE572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F679-A0B7-7FF2-C155-3F8769BA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BCB6-B2B9-D236-F5AD-7050ECA2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3FA-B695-4874-ED3C-B7FF23E8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6D5F-2857-BB8A-B1CC-EED8C9F5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B89A8-5635-823E-AFAF-4D85D9CF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77A5-65A3-EBA0-22E7-874ACFF6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1372-0F60-CA61-138C-E6BDCE7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8AD3-9E8C-8DEE-4683-3592AB61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EC325-6C9C-FD67-BE99-F557E420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73B5-B797-2094-2BD5-0ADB5609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DAB0-7854-3A13-4A4A-C88B3E32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4A24-5CE8-DFD6-10F5-31E7AA4C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04A6-9AF5-0C58-6BF5-265BD49C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8BDA-3C0A-FED8-0A1C-D17EE5E56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25FB7-5C4A-25F6-2E50-FFD29403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C502C-06CD-A613-BBC6-AA2270E5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35FD8-12CF-BF2D-D8F4-E94C6F17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9FEB5-60AE-D449-8E31-D96CA8A5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5E3B-B565-8E86-2C0C-8CA71839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DB46-30C0-B3A4-105A-1899667C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14AF-B405-1235-EEA5-0DE4BA3A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4C7CA-4BE6-F7CA-C717-B662B11A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118ED-A666-1AF2-7FC6-B67DAEAF4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3F4A-9824-2EB3-5362-BDD12D47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8A7F5-A1C2-65A7-6FFF-AD30A135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D3777-D76B-3791-7E28-C5AC54ED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398D-8ECE-7C10-48E2-F2F3FAE9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4EF89-C7EF-7FF6-CE98-B2159B9A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7545-0B3E-DE8A-2847-D512A57C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1C424-6D3E-B260-8D20-79C1C7E0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6E85E-B9CA-84E4-5832-077EE370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7CDE6-1E28-165F-98A3-ACD2F6D0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B232C-9E45-F43A-7549-A59D6E06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1036-90ED-FA83-8A93-53D30A9B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1E5-0EDF-0CCE-C274-080092B47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5011-428D-1509-05B4-0CA8522C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A717F-BAF2-B8AF-A1C4-9B4D0A23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F1AE4-1A0D-A6D8-136E-5CA09CAE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DF91-7120-69B0-6F13-0C66213D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482C-A6DE-F461-3453-7745C644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457FD-FC50-746B-5129-F1542587C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9319C-2F01-12E4-2D7C-5FCE47C4E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395F-4582-A890-DF3A-A80940CD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BB7B8-3752-BB6D-3A04-0943BD39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224F3-F4A5-D35F-64F5-8138CC1A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7248D-D767-A8AE-FA95-E4BD4E00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5D8C2-0BC4-7F15-1EC3-0280F456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1BE9-4091-8093-3399-2FCD8A4CB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AD99D-91A7-497E-BCF9-006C7A35DFCE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038ED-BE8B-6D28-9F71-8FE473EC9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5E38-2AA2-A179-9951-63585E7C6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FC9A-8684-434B-B541-2F9A3B82A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8.emf"/><Relationship Id="rId4" Type="http://schemas.openxmlformats.org/officeDocument/2006/relationships/image" Target="../media/image3.svg"/><Relationship Id="rId9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49494F-308B-8DB1-9A49-87215AEC8365}"/>
              </a:ext>
            </a:extLst>
          </p:cNvPr>
          <p:cNvGrpSpPr/>
          <p:nvPr/>
        </p:nvGrpSpPr>
        <p:grpSpPr>
          <a:xfrm>
            <a:off x="0" y="-357794"/>
            <a:ext cx="12184640" cy="8759120"/>
            <a:chOff x="525518" y="284232"/>
            <a:chExt cx="12184640" cy="87591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8B19CE-79B5-1447-A611-E0A7E4513D0E}"/>
                </a:ext>
              </a:extLst>
            </p:cNvPr>
            <p:cNvGrpSpPr/>
            <p:nvPr/>
          </p:nvGrpSpPr>
          <p:grpSpPr>
            <a:xfrm>
              <a:off x="913702" y="284232"/>
              <a:ext cx="11796456" cy="8759120"/>
              <a:chOff x="913702" y="284232"/>
              <a:chExt cx="11796456" cy="87591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951AA65-7D64-768C-A4FE-857A79768403}"/>
                  </a:ext>
                </a:extLst>
              </p:cNvPr>
              <p:cNvGrpSpPr/>
              <p:nvPr/>
            </p:nvGrpSpPr>
            <p:grpSpPr>
              <a:xfrm>
                <a:off x="913702" y="284232"/>
                <a:ext cx="11796456" cy="8759120"/>
                <a:chOff x="913702" y="284232"/>
                <a:chExt cx="11796456" cy="8759120"/>
              </a:xfrm>
            </p:grpSpPr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B23E83EF-1FC4-1792-8138-CDA19276B583}"/>
                    </a:ext>
                  </a:extLst>
                </p:cNvPr>
                <p:cNvSpPr/>
                <p:nvPr/>
              </p:nvSpPr>
              <p:spPr>
                <a:xfrm>
                  <a:off x="3509493" y="2150233"/>
                  <a:ext cx="6061227" cy="1136528"/>
                </a:xfrm>
                <a:prstGeom prst="cube">
                  <a:avLst>
                    <a:gd name="adj" fmla="val 88362"/>
                  </a:avLst>
                </a:prstGeom>
                <a:blipFill dpi="0" rotWithShape="1">
                  <a:blip r:embed="rId2">
                    <a:alphaModFix amt="82000"/>
                  </a:blip>
                  <a:srcRect/>
                  <a:tile tx="0" ty="0" sx="100000" sy="100000" flip="none" algn="tl"/>
                </a:blipFill>
                <a:ln>
                  <a:noFill/>
                </a:ln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521423B-1E14-2E87-AD1B-00799C20C77B}"/>
                    </a:ext>
                  </a:extLst>
                </p:cNvPr>
                <p:cNvSpPr/>
                <p:nvPr/>
              </p:nvSpPr>
              <p:spPr>
                <a:xfrm rot="180000">
                  <a:off x="3390187" y="1146908"/>
                  <a:ext cx="5191611" cy="484310"/>
                </a:xfrm>
                <a:custGeom>
                  <a:avLst/>
                  <a:gdLst>
                    <a:gd name="connsiteX0" fmla="*/ 0 w 6145069"/>
                    <a:gd name="connsiteY0" fmla="*/ 457855 h 457855"/>
                    <a:gd name="connsiteX1" fmla="*/ 314325 w 6145069"/>
                    <a:gd name="connsiteY1" fmla="*/ 276880 h 457855"/>
                    <a:gd name="connsiteX2" fmla="*/ 752475 w 6145069"/>
                    <a:gd name="connsiteY2" fmla="*/ 343555 h 457855"/>
                    <a:gd name="connsiteX3" fmla="*/ 942975 w 6145069"/>
                    <a:gd name="connsiteY3" fmla="*/ 210205 h 457855"/>
                    <a:gd name="connsiteX4" fmla="*/ 1390650 w 6145069"/>
                    <a:gd name="connsiteY4" fmla="*/ 343555 h 457855"/>
                    <a:gd name="connsiteX5" fmla="*/ 1628775 w 6145069"/>
                    <a:gd name="connsiteY5" fmla="*/ 172105 h 457855"/>
                    <a:gd name="connsiteX6" fmla="*/ 1924050 w 6145069"/>
                    <a:gd name="connsiteY6" fmla="*/ 305455 h 457855"/>
                    <a:gd name="connsiteX7" fmla="*/ 2543175 w 6145069"/>
                    <a:gd name="connsiteY7" fmla="*/ 95905 h 457855"/>
                    <a:gd name="connsiteX8" fmla="*/ 2943225 w 6145069"/>
                    <a:gd name="connsiteY8" fmla="*/ 314980 h 457855"/>
                    <a:gd name="connsiteX9" fmla="*/ 3743325 w 6145069"/>
                    <a:gd name="connsiteY9" fmla="*/ 655 h 457855"/>
                    <a:gd name="connsiteX10" fmla="*/ 4248150 w 6145069"/>
                    <a:gd name="connsiteY10" fmla="*/ 229255 h 457855"/>
                    <a:gd name="connsiteX11" fmla="*/ 4972050 w 6145069"/>
                    <a:gd name="connsiteY11" fmla="*/ 114955 h 457855"/>
                    <a:gd name="connsiteX12" fmla="*/ 5314950 w 6145069"/>
                    <a:gd name="connsiteY12" fmla="*/ 314980 h 457855"/>
                    <a:gd name="connsiteX13" fmla="*/ 5686425 w 6145069"/>
                    <a:gd name="connsiteY13" fmla="*/ 105430 h 457855"/>
                    <a:gd name="connsiteX14" fmla="*/ 5991225 w 6145069"/>
                    <a:gd name="connsiteY14" fmla="*/ 248305 h 457855"/>
                    <a:gd name="connsiteX15" fmla="*/ 6134100 w 6145069"/>
                    <a:gd name="connsiteY15" fmla="*/ 143530 h 457855"/>
                    <a:gd name="connsiteX16" fmla="*/ 6124575 w 6145069"/>
                    <a:gd name="connsiteY16" fmla="*/ 143530 h 45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145069" h="457855">
                      <a:moveTo>
                        <a:pt x="0" y="457855"/>
                      </a:moveTo>
                      <a:cubicBezTo>
                        <a:pt x="94456" y="376892"/>
                        <a:pt x="188913" y="295930"/>
                        <a:pt x="314325" y="276880"/>
                      </a:cubicBezTo>
                      <a:cubicBezTo>
                        <a:pt x="439737" y="257830"/>
                        <a:pt x="647700" y="354668"/>
                        <a:pt x="752475" y="343555"/>
                      </a:cubicBezTo>
                      <a:cubicBezTo>
                        <a:pt x="857250" y="332442"/>
                        <a:pt x="836613" y="210205"/>
                        <a:pt x="942975" y="210205"/>
                      </a:cubicBezTo>
                      <a:cubicBezTo>
                        <a:pt x="1049337" y="210205"/>
                        <a:pt x="1276350" y="349905"/>
                        <a:pt x="1390650" y="343555"/>
                      </a:cubicBezTo>
                      <a:cubicBezTo>
                        <a:pt x="1504950" y="337205"/>
                        <a:pt x="1539875" y="178455"/>
                        <a:pt x="1628775" y="172105"/>
                      </a:cubicBezTo>
                      <a:cubicBezTo>
                        <a:pt x="1717675" y="165755"/>
                        <a:pt x="1771650" y="318155"/>
                        <a:pt x="1924050" y="305455"/>
                      </a:cubicBezTo>
                      <a:cubicBezTo>
                        <a:pt x="2076450" y="292755"/>
                        <a:pt x="2373313" y="94318"/>
                        <a:pt x="2543175" y="95905"/>
                      </a:cubicBezTo>
                      <a:cubicBezTo>
                        <a:pt x="2713037" y="97492"/>
                        <a:pt x="2743200" y="330855"/>
                        <a:pt x="2943225" y="314980"/>
                      </a:cubicBezTo>
                      <a:cubicBezTo>
                        <a:pt x="3143250" y="299105"/>
                        <a:pt x="3525838" y="14942"/>
                        <a:pt x="3743325" y="655"/>
                      </a:cubicBezTo>
                      <a:cubicBezTo>
                        <a:pt x="3960813" y="-13633"/>
                        <a:pt x="4043363" y="210205"/>
                        <a:pt x="4248150" y="229255"/>
                      </a:cubicBezTo>
                      <a:cubicBezTo>
                        <a:pt x="4452937" y="248305"/>
                        <a:pt x="4794250" y="100668"/>
                        <a:pt x="4972050" y="114955"/>
                      </a:cubicBezTo>
                      <a:cubicBezTo>
                        <a:pt x="5149850" y="129242"/>
                        <a:pt x="5195888" y="316567"/>
                        <a:pt x="5314950" y="314980"/>
                      </a:cubicBezTo>
                      <a:cubicBezTo>
                        <a:pt x="5434012" y="313393"/>
                        <a:pt x="5573713" y="116542"/>
                        <a:pt x="5686425" y="105430"/>
                      </a:cubicBezTo>
                      <a:cubicBezTo>
                        <a:pt x="5799137" y="94318"/>
                        <a:pt x="5916613" y="241955"/>
                        <a:pt x="5991225" y="248305"/>
                      </a:cubicBezTo>
                      <a:cubicBezTo>
                        <a:pt x="6065837" y="254655"/>
                        <a:pt x="6134100" y="143530"/>
                        <a:pt x="6134100" y="143530"/>
                      </a:cubicBezTo>
                      <a:cubicBezTo>
                        <a:pt x="6156325" y="126068"/>
                        <a:pt x="6140450" y="134799"/>
                        <a:pt x="6124575" y="14353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57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>
                  <a:softEdge rad="3175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03C4704-F81A-E075-88ED-1EC0F5E78FAC}"/>
                    </a:ext>
                  </a:extLst>
                </p:cNvPr>
                <p:cNvSpPr/>
                <p:nvPr/>
              </p:nvSpPr>
              <p:spPr>
                <a:xfrm rot="185557">
                  <a:off x="3883919" y="803554"/>
                  <a:ext cx="5221329" cy="341183"/>
                </a:xfrm>
                <a:custGeom>
                  <a:avLst/>
                  <a:gdLst>
                    <a:gd name="connsiteX0" fmla="*/ 0 w 6145069"/>
                    <a:gd name="connsiteY0" fmla="*/ 457855 h 457855"/>
                    <a:gd name="connsiteX1" fmla="*/ 314325 w 6145069"/>
                    <a:gd name="connsiteY1" fmla="*/ 276880 h 457855"/>
                    <a:gd name="connsiteX2" fmla="*/ 752475 w 6145069"/>
                    <a:gd name="connsiteY2" fmla="*/ 343555 h 457855"/>
                    <a:gd name="connsiteX3" fmla="*/ 942975 w 6145069"/>
                    <a:gd name="connsiteY3" fmla="*/ 210205 h 457855"/>
                    <a:gd name="connsiteX4" fmla="*/ 1390650 w 6145069"/>
                    <a:gd name="connsiteY4" fmla="*/ 343555 h 457855"/>
                    <a:gd name="connsiteX5" fmla="*/ 1628775 w 6145069"/>
                    <a:gd name="connsiteY5" fmla="*/ 172105 h 457855"/>
                    <a:gd name="connsiteX6" fmla="*/ 1924050 w 6145069"/>
                    <a:gd name="connsiteY6" fmla="*/ 305455 h 457855"/>
                    <a:gd name="connsiteX7" fmla="*/ 2543175 w 6145069"/>
                    <a:gd name="connsiteY7" fmla="*/ 95905 h 457855"/>
                    <a:gd name="connsiteX8" fmla="*/ 2943225 w 6145069"/>
                    <a:gd name="connsiteY8" fmla="*/ 314980 h 457855"/>
                    <a:gd name="connsiteX9" fmla="*/ 3743325 w 6145069"/>
                    <a:gd name="connsiteY9" fmla="*/ 655 h 457855"/>
                    <a:gd name="connsiteX10" fmla="*/ 4248150 w 6145069"/>
                    <a:gd name="connsiteY10" fmla="*/ 229255 h 457855"/>
                    <a:gd name="connsiteX11" fmla="*/ 4972050 w 6145069"/>
                    <a:gd name="connsiteY11" fmla="*/ 114955 h 457855"/>
                    <a:gd name="connsiteX12" fmla="*/ 5314950 w 6145069"/>
                    <a:gd name="connsiteY12" fmla="*/ 314980 h 457855"/>
                    <a:gd name="connsiteX13" fmla="*/ 5686425 w 6145069"/>
                    <a:gd name="connsiteY13" fmla="*/ 105430 h 457855"/>
                    <a:gd name="connsiteX14" fmla="*/ 5991225 w 6145069"/>
                    <a:gd name="connsiteY14" fmla="*/ 248305 h 457855"/>
                    <a:gd name="connsiteX15" fmla="*/ 6134100 w 6145069"/>
                    <a:gd name="connsiteY15" fmla="*/ 143530 h 457855"/>
                    <a:gd name="connsiteX16" fmla="*/ 6124575 w 6145069"/>
                    <a:gd name="connsiteY16" fmla="*/ 143530 h 45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145069" h="457855">
                      <a:moveTo>
                        <a:pt x="0" y="457855"/>
                      </a:moveTo>
                      <a:cubicBezTo>
                        <a:pt x="94456" y="376892"/>
                        <a:pt x="188913" y="295930"/>
                        <a:pt x="314325" y="276880"/>
                      </a:cubicBezTo>
                      <a:cubicBezTo>
                        <a:pt x="439737" y="257830"/>
                        <a:pt x="647700" y="354668"/>
                        <a:pt x="752475" y="343555"/>
                      </a:cubicBezTo>
                      <a:cubicBezTo>
                        <a:pt x="857250" y="332442"/>
                        <a:pt x="836613" y="210205"/>
                        <a:pt x="942975" y="210205"/>
                      </a:cubicBezTo>
                      <a:cubicBezTo>
                        <a:pt x="1049337" y="210205"/>
                        <a:pt x="1276350" y="349905"/>
                        <a:pt x="1390650" y="343555"/>
                      </a:cubicBezTo>
                      <a:cubicBezTo>
                        <a:pt x="1504950" y="337205"/>
                        <a:pt x="1539875" y="178455"/>
                        <a:pt x="1628775" y="172105"/>
                      </a:cubicBezTo>
                      <a:cubicBezTo>
                        <a:pt x="1717675" y="165755"/>
                        <a:pt x="1771650" y="318155"/>
                        <a:pt x="1924050" y="305455"/>
                      </a:cubicBezTo>
                      <a:cubicBezTo>
                        <a:pt x="2076450" y="292755"/>
                        <a:pt x="2373313" y="94318"/>
                        <a:pt x="2543175" y="95905"/>
                      </a:cubicBezTo>
                      <a:cubicBezTo>
                        <a:pt x="2713037" y="97492"/>
                        <a:pt x="2743200" y="330855"/>
                        <a:pt x="2943225" y="314980"/>
                      </a:cubicBezTo>
                      <a:cubicBezTo>
                        <a:pt x="3143250" y="299105"/>
                        <a:pt x="3525838" y="14942"/>
                        <a:pt x="3743325" y="655"/>
                      </a:cubicBezTo>
                      <a:cubicBezTo>
                        <a:pt x="3960813" y="-13633"/>
                        <a:pt x="4043363" y="210205"/>
                        <a:pt x="4248150" y="229255"/>
                      </a:cubicBezTo>
                      <a:cubicBezTo>
                        <a:pt x="4452937" y="248305"/>
                        <a:pt x="4794250" y="100668"/>
                        <a:pt x="4972050" y="114955"/>
                      </a:cubicBezTo>
                      <a:cubicBezTo>
                        <a:pt x="5149850" y="129242"/>
                        <a:pt x="5195888" y="316567"/>
                        <a:pt x="5314950" y="314980"/>
                      </a:cubicBezTo>
                      <a:cubicBezTo>
                        <a:pt x="5434012" y="313393"/>
                        <a:pt x="5573713" y="116542"/>
                        <a:pt x="5686425" y="105430"/>
                      </a:cubicBezTo>
                      <a:cubicBezTo>
                        <a:pt x="5799137" y="94318"/>
                        <a:pt x="5916613" y="241955"/>
                        <a:pt x="5991225" y="248305"/>
                      </a:cubicBezTo>
                      <a:cubicBezTo>
                        <a:pt x="6065837" y="254655"/>
                        <a:pt x="6134100" y="143530"/>
                        <a:pt x="6134100" y="143530"/>
                      </a:cubicBezTo>
                      <a:cubicBezTo>
                        <a:pt x="6156325" y="126068"/>
                        <a:pt x="6140450" y="134799"/>
                        <a:pt x="6124575" y="14353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57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F8C257D-AAAF-DBAB-B8CC-FE850E090B38}"/>
                    </a:ext>
                  </a:extLst>
                </p:cNvPr>
                <p:cNvSpPr/>
                <p:nvPr/>
              </p:nvSpPr>
              <p:spPr>
                <a:xfrm rot="190530">
                  <a:off x="4262940" y="570545"/>
                  <a:ext cx="4946737" cy="215225"/>
                </a:xfrm>
                <a:custGeom>
                  <a:avLst/>
                  <a:gdLst>
                    <a:gd name="connsiteX0" fmla="*/ 0 w 6145069"/>
                    <a:gd name="connsiteY0" fmla="*/ 457855 h 457855"/>
                    <a:gd name="connsiteX1" fmla="*/ 314325 w 6145069"/>
                    <a:gd name="connsiteY1" fmla="*/ 276880 h 457855"/>
                    <a:gd name="connsiteX2" fmla="*/ 752475 w 6145069"/>
                    <a:gd name="connsiteY2" fmla="*/ 343555 h 457855"/>
                    <a:gd name="connsiteX3" fmla="*/ 942975 w 6145069"/>
                    <a:gd name="connsiteY3" fmla="*/ 210205 h 457855"/>
                    <a:gd name="connsiteX4" fmla="*/ 1390650 w 6145069"/>
                    <a:gd name="connsiteY4" fmla="*/ 343555 h 457855"/>
                    <a:gd name="connsiteX5" fmla="*/ 1628775 w 6145069"/>
                    <a:gd name="connsiteY5" fmla="*/ 172105 h 457855"/>
                    <a:gd name="connsiteX6" fmla="*/ 1924050 w 6145069"/>
                    <a:gd name="connsiteY6" fmla="*/ 305455 h 457855"/>
                    <a:gd name="connsiteX7" fmla="*/ 2543175 w 6145069"/>
                    <a:gd name="connsiteY7" fmla="*/ 95905 h 457855"/>
                    <a:gd name="connsiteX8" fmla="*/ 2943225 w 6145069"/>
                    <a:gd name="connsiteY8" fmla="*/ 314980 h 457855"/>
                    <a:gd name="connsiteX9" fmla="*/ 3743325 w 6145069"/>
                    <a:gd name="connsiteY9" fmla="*/ 655 h 457855"/>
                    <a:gd name="connsiteX10" fmla="*/ 4248150 w 6145069"/>
                    <a:gd name="connsiteY10" fmla="*/ 229255 h 457855"/>
                    <a:gd name="connsiteX11" fmla="*/ 4972050 w 6145069"/>
                    <a:gd name="connsiteY11" fmla="*/ 114955 h 457855"/>
                    <a:gd name="connsiteX12" fmla="*/ 5314950 w 6145069"/>
                    <a:gd name="connsiteY12" fmla="*/ 314980 h 457855"/>
                    <a:gd name="connsiteX13" fmla="*/ 5686425 w 6145069"/>
                    <a:gd name="connsiteY13" fmla="*/ 105430 h 457855"/>
                    <a:gd name="connsiteX14" fmla="*/ 5991225 w 6145069"/>
                    <a:gd name="connsiteY14" fmla="*/ 248305 h 457855"/>
                    <a:gd name="connsiteX15" fmla="*/ 6134100 w 6145069"/>
                    <a:gd name="connsiteY15" fmla="*/ 143530 h 457855"/>
                    <a:gd name="connsiteX16" fmla="*/ 6124575 w 6145069"/>
                    <a:gd name="connsiteY16" fmla="*/ 143530 h 45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145069" h="457855">
                      <a:moveTo>
                        <a:pt x="0" y="457855"/>
                      </a:moveTo>
                      <a:cubicBezTo>
                        <a:pt x="94456" y="376892"/>
                        <a:pt x="188913" y="295930"/>
                        <a:pt x="314325" y="276880"/>
                      </a:cubicBezTo>
                      <a:cubicBezTo>
                        <a:pt x="439737" y="257830"/>
                        <a:pt x="647700" y="354668"/>
                        <a:pt x="752475" y="343555"/>
                      </a:cubicBezTo>
                      <a:cubicBezTo>
                        <a:pt x="857250" y="332442"/>
                        <a:pt x="836613" y="210205"/>
                        <a:pt x="942975" y="210205"/>
                      </a:cubicBezTo>
                      <a:cubicBezTo>
                        <a:pt x="1049337" y="210205"/>
                        <a:pt x="1276350" y="349905"/>
                        <a:pt x="1390650" y="343555"/>
                      </a:cubicBezTo>
                      <a:cubicBezTo>
                        <a:pt x="1504950" y="337205"/>
                        <a:pt x="1539875" y="178455"/>
                        <a:pt x="1628775" y="172105"/>
                      </a:cubicBezTo>
                      <a:cubicBezTo>
                        <a:pt x="1717675" y="165755"/>
                        <a:pt x="1771650" y="318155"/>
                        <a:pt x="1924050" y="305455"/>
                      </a:cubicBezTo>
                      <a:cubicBezTo>
                        <a:pt x="2076450" y="292755"/>
                        <a:pt x="2373313" y="94318"/>
                        <a:pt x="2543175" y="95905"/>
                      </a:cubicBezTo>
                      <a:cubicBezTo>
                        <a:pt x="2713037" y="97492"/>
                        <a:pt x="2743200" y="330855"/>
                        <a:pt x="2943225" y="314980"/>
                      </a:cubicBezTo>
                      <a:cubicBezTo>
                        <a:pt x="3143250" y="299105"/>
                        <a:pt x="3525838" y="14942"/>
                        <a:pt x="3743325" y="655"/>
                      </a:cubicBezTo>
                      <a:cubicBezTo>
                        <a:pt x="3960813" y="-13633"/>
                        <a:pt x="4043363" y="210205"/>
                        <a:pt x="4248150" y="229255"/>
                      </a:cubicBezTo>
                      <a:cubicBezTo>
                        <a:pt x="4452937" y="248305"/>
                        <a:pt x="4794250" y="100668"/>
                        <a:pt x="4972050" y="114955"/>
                      </a:cubicBezTo>
                      <a:cubicBezTo>
                        <a:pt x="5149850" y="129242"/>
                        <a:pt x="5195888" y="316567"/>
                        <a:pt x="5314950" y="314980"/>
                      </a:cubicBezTo>
                      <a:cubicBezTo>
                        <a:pt x="5434012" y="313393"/>
                        <a:pt x="5573713" y="116542"/>
                        <a:pt x="5686425" y="105430"/>
                      </a:cubicBezTo>
                      <a:cubicBezTo>
                        <a:pt x="5799137" y="94318"/>
                        <a:pt x="5916613" y="241955"/>
                        <a:pt x="5991225" y="248305"/>
                      </a:cubicBezTo>
                      <a:cubicBezTo>
                        <a:pt x="6065837" y="254655"/>
                        <a:pt x="6134100" y="143530"/>
                        <a:pt x="6134100" y="143530"/>
                      </a:cubicBezTo>
                      <a:cubicBezTo>
                        <a:pt x="6156325" y="126068"/>
                        <a:pt x="6140450" y="134799"/>
                        <a:pt x="6124575" y="14353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chemeClr val="accent4">
                        <a:lumMod val="20000"/>
                        <a:lumOff val="80000"/>
                      </a:schemeClr>
                    </a:gs>
                    <a:gs pos="57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  <a:effectLst>
                  <a:softEdge rad="12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523A414D-93B1-EDDA-DD71-B055F88D6F06}"/>
                    </a:ext>
                  </a:extLst>
                </p:cNvPr>
                <p:cNvGrpSpPr/>
                <p:nvPr/>
              </p:nvGrpSpPr>
              <p:grpSpPr>
                <a:xfrm flipH="1">
                  <a:off x="7527237" y="1570312"/>
                  <a:ext cx="1229920" cy="1117726"/>
                  <a:chOff x="1586596" y="4133643"/>
                  <a:chExt cx="1971840" cy="1996534"/>
                </a:xfrm>
              </p:grpSpPr>
              <p:sp>
                <p:nvSpPr>
                  <p:cNvPr id="43" name="Cylinder 42">
                    <a:extLst>
                      <a:ext uri="{FF2B5EF4-FFF2-40B4-BE49-F238E27FC236}">
                        <a16:creationId xmlns:a16="http://schemas.microsoft.com/office/drawing/2014/main" id="{3D792C9C-6A6B-08FD-99C1-CDCD575924AF}"/>
                      </a:ext>
                    </a:extLst>
                  </p:cNvPr>
                  <p:cNvSpPr/>
                  <p:nvPr/>
                </p:nvSpPr>
                <p:spPr>
                  <a:xfrm>
                    <a:off x="1586596" y="5773167"/>
                    <a:ext cx="891307" cy="357010"/>
                  </a:xfrm>
                  <a:prstGeom prst="can">
                    <a:avLst/>
                  </a:prstGeom>
                  <a:solidFill>
                    <a:srgbClr val="C000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521D7AEA-CC20-CFA7-5AC6-A8DD6A385165}"/>
                      </a:ext>
                    </a:extLst>
                  </p:cNvPr>
                  <p:cNvGrpSpPr/>
                  <p:nvPr/>
                </p:nvGrpSpPr>
                <p:grpSpPr>
                  <a:xfrm>
                    <a:off x="1773947" y="4978280"/>
                    <a:ext cx="559680" cy="851999"/>
                    <a:chOff x="965834" y="4678199"/>
                    <a:chExt cx="706560" cy="1152080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1C1CDC4A-A24D-B6B8-F4FE-3A294BF006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65834" y="4678199"/>
                      <a:ext cx="379703" cy="1152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74770DF2-4AB2-31B0-21CB-46EA5C5737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3564" y="4678199"/>
                      <a:ext cx="343311" cy="1152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870399B3-CA0C-0BC7-77F8-A14002F5C8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75359" y="5395515"/>
                      <a:ext cx="572183" cy="42523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18A31CD9-F4AC-A5C4-FED9-8D612F2840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19490" y="5383205"/>
                      <a:ext cx="552904" cy="44307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ACF007CB-DF09-3B7F-2555-12FC84F4BC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21559" y="5092816"/>
                      <a:ext cx="337692" cy="29317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1DA48731-DD7D-693B-5A87-94006221A2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209850" y="5083723"/>
                      <a:ext cx="315181" cy="28995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45" name="Graphic 44" descr="Wi-Fi outline">
                    <a:extLst>
                      <a:ext uri="{FF2B5EF4-FFF2-40B4-BE49-F238E27FC236}">
                        <a16:creationId xmlns:a16="http://schemas.microsoft.com/office/drawing/2014/main" id="{78604811-F113-B495-ED72-E0D9E6AE83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5949503" flipH="1">
                    <a:off x="2214466" y="4133642"/>
                    <a:ext cx="1343969" cy="134397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Graphic 20" descr="Wi-Fi outline">
                  <a:extLst>
                    <a:ext uri="{FF2B5EF4-FFF2-40B4-BE49-F238E27FC236}">
                      <a16:creationId xmlns:a16="http://schemas.microsoft.com/office/drawing/2014/main" id="{86473036-6C62-D56C-A60A-2636C36FD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9125834">
                  <a:off x="6225708" y="1196878"/>
                  <a:ext cx="951250" cy="886602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C1597610-E31A-5BD2-7C2E-89C8CBFD0225}"/>
                    </a:ext>
                  </a:extLst>
                </p:cNvPr>
                <p:cNvGrpSpPr/>
                <p:nvPr/>
              </p:nvGrpSpPr>
              <p:grpSpPr>
                <a:xfrm>
                  <a:off x="4256826" y="1331072"/>
                  <a:ext cx="1500683" cy="1346915"/>
                  <a:chOff x="1436491" y="3775312"/>
                  <a:chExt cx="2405930" cy="2405933"/>
                </a:xfrm>
              </p:grpSpPr>
              <p:sp>
                <p:nvSpPr>
                  <p:cNvPr id="34" name="Cylinder 33">
                    <a:extLst>
                      <a:ext uri="{FF2B5EF4-FFF2-40B4-BE49-F238E27FC236}">
                        <a16:creationId xmlns:a16="http://schemas.microsoft.com/office/drawing/2014/main" id="{66BFBBED-CC07-6044-9AE6-50BEA0AE0DF0}"/>
                      </a:ext>
                    </a:extLst>
                  </p:cNvPr>
                  <p:cNvSpPr/>
                  <p:nvPr/>
                </p:nvSpPr>
                <p:spPr>
                  <a:xfrm>
                    <a:off x="1586596" y="5773167"/>
                    <a:ext cx="891307" cy="357010"/>
                  </a:xfrm>
                  <a:prstGeom prst="can">
                    <a:avLst/>
                  </a:prstGeom>
                  <a:solidFill>
                    <a:srgbClr val="FF9933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  <a:softEdge rad="12700"/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49DFAFF1-4F9B-9E29-A373-C26B69F22C23}"/>
                      </a:ext>
                    </a:extLst>
                  </p:cNvPr>
                  <p:cNvGrpSpPr/>
                  <p:nvPr/>
                </p:nvGrpSpPr>
                <p:grpSpPr>
                  <a:xfrm>
                    <a:off x="1773947" y="4978280"/>
                    <a:ext cx="559680" cy="851999"/>
                    <a:chOff x="965834" y="4678199"/>
                    <a:chExt cx="706560" cy="1152080"/>
                  </a:xfrm>
                </p:grpSpPr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7AE4756F-D1ED-7726-353D-06421E2C51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65834" y="4678199"/>
                      <a:ext cx="379703" cy="1152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49FD97AF-5F84-35C1-6387-B95C1C3FA4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23564" y="4678199"/>
                      <a:ext cx="343311" cy="1152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2A8530C8-038B-743A-915E-5FCDF18967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75359" y="5395515"/>
                      <a:ext cx="572183" cy="42523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998BBB7E-CA17-9266-F046-2FF6010E32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19490" y="5383205"/>
                      <a:ext cx="552904" cy="44307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2477C6BF-A4A2-0593-C01C-0A7EF9EDB9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121559" y="5092816"/>
                      <a:ext cx="337692" cy="29317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29E76B88-1251-8DE6-DE5A-D61FB82DF6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209850" y="5083723"/>
                      <a:ext cx="315181" cy="28995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36" name="Graphic 35" descr="Wi-Fi outline">
                    <a:extLst>
                      <a:ext uri="{FF2B5EF4-FFF2-40B4-BE49-F238E27FC236}">
                        <a16:creationId xmlns:a16="http://schemas.microsoft.com/office/drawing/2014/main" id="{8F531563-034F-413A-75BA-2A8E9DBAFC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5400000">
                    <a:off x="1436489" y="3775314"/>
                    <a:ext cx="2405933" cy="240593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54254EF1-66B6-83E1-0F36-B786E2C82863}"/>
                    </a:ext>
                  </a:extLst>
                </p:cNvPr>
                <p:cNvSpPr/>
                <p:nvPr/>
              </p:nvSpPr>
              <p:spPr>
                <a:xfrm>
                  <a:off x="3307331" y="365034"/>
                  <a:ext cx="6314142" cy="2921727"/>
                </a:xfrm>
                <a:prstGeom prst="cube">
                  <a:avLst>
                    <a:gd name="adj" fmla="val 33500"/>
                  </a:avLst>
                </a:prstGeom>
                <a:gradFill flip="none" rotWithShape="1">
                  <a:gsLst>
                    <a:gs pos="0">
                      <a:schemeClr val="accent1">
                        <a:lumMod val="92000"/>
                        <a:lumOff val="8000"/>
                        <a:alpha val="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  <a:alpha val="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  <a:effectLst>
                  <a:outerShdw blurRad="38100" dist="38100" dir="1140000" sx="101000" sy="101000" algn="tl" rotWithShape="0">
                    <a:prstClr val="black">
                      <a:alpha val="0"/>
                    </a:prstClr>
                  </a:outerShdw>
                  <a:softEdge rad="13970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Freight with solid fill">
                  <a:extLst>
                    <a:ext uri="{FF2B5EF4-FFF2-40B4-BE49-F238E27FC236}">
                      <a16:creationId xmlns:a16="http://schemas.microsoft.com/office/drawing/2014/main" id="{17421CF7-F1A0-735D-0788-F3B07B7219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0810" y="284232"/>
                  <a:ext cx="1144557" cy="1046843"/>
                </a:xfrm>
                <a:prstGeom prst="rect">
                  <a:avLst/>
                </a:prstGeom>
              </p:spPr>
            </p:pic>
            <p:graphicFrame>
              <p:nvGraphicFramePr>
                <p:cNvPr id="25" name="Object 24" descr="Project Path: E:\PROJECTS\Shreyas\DATA_to be fit\fsk_plots.opju&#10;PE Folder: /fsk_plots/Folder1/&#10;Short Name: Graph3">
                  <a:extLst>
                    <a:ext uri="{FF2B5EF4-FFF2-40B4-BE49-F238E27FC236}">
                      <a16:creationId xmlns:a16="http://schemas.microsoft.com/office/drawing/2014/main" id="{DB7AA3BF-FF7F-D44B-5118-8F21BADBCF3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26810815"/>
                    </p:ext>
                  </p:extLst>
                </p:nvPr>
              </p:nvGraphicFramePr>
              <p:xfrm>
                <a:off x="913702" y="3980582"/>
                <a:ext cx="10343728" cy="50627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Graph" r:id="rId9" imgW="44799354" imgH="21924169" progId="Origin95.Graph">
                        <p:embed/>
                      </p:oleObj>
                    </mc:Choice>
                    <mc:Fallback>
                      <p:oleObj name="Graph" r:id="rId9" imgW="44799354" imgH="21924169" progId="Origin95.Graph">
                        <p:embed/>
                        <p:pic>
                          <p:nvPicPr>
                            <p:cNvPr id="104" name="Object 103" descr="Project Path: E:\PROJECTS\Shreyas\DATA_to be fit\fsk_plots.opju&#10;PE Folder: /fsk_plots/Folder1/&#10;Short Name: Graph3">
                              <a:extLst>
                                <a:ext uri="{FF2B5EF4-FFF2-40B4-BE49-F238E27FC236}">
                                  <a16:creationId xmlns:a16="http://schemas.microsoft.com/office/drawing/2014/main" id="{2CCD0B63-4C15-3BBC-4B39-6E3E2500C2B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13702" y="3980582"/>
                              <a:ext cx="10343728" cy="506277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Arrow: Bent 25">
                  <a:extLst>
                    <a:ext uri="{FF2B5EF4-FFF2-40B4-BE49-F238E27FC236}">
                      <a16:creationId xmlns:a16="http://schemas.microsoft.com/office/drawing/2014/main" id="{CC588174-87F2-6DB3-D67B-ED978CA4D702}"/>
                    </a:ext>
                  </a:extLst>
                </p:cNvPr>
                <p:cNvSpPr/>
                <p:nvPr/>
              </p:nvSpPr>
              <p:spPr>
                <a:xfrm flipH="1" flipV="1">
                  <a:off x="11272490" y="2556267"/>
                  <a:ext cx="416347" cy="4206240"/>
                </a:xfrm>
                <a:prstGeom prst="bentArrow">
                  <a:avLst>
                    <a:gd name="adj1" fmla="val 14118"/>
                    <a:gd name="adj2" fmla="val 25574"/>
                    <a:gd name="adj3" fmla="val 21263"/>
                    <a:gd name="adj4" fmla="val 2315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Arrow: Bent 26">
                  <a:extLst>
                    <a:ext uri="{FF2B5EF4-FFF2-40B4-BE49-F238E27FC236}">
                      <a16:creationId xmlns:a16="http://schemas.microsoft.com/office/drawing/2014/main" id="{D061DB78-DBCD-4C89-A24A-A99AA47247B1}"/>
                    </a:ext>
                  </a:extLst>
                </p:cNvPr>
                <p:cNvSpPr/>
                <p:nvPr/>
              </p:nvSpPr>
              <p:spPr>
                <a:xfrm>
                  <a:off x="1087967" y="2404000"/>
                  <a:ext cx="3267190" cy="2066400"/>
                </a:xfrm>
                <a:prstGeom prst="bentArrow">
                  <a:avLst>
                    <a:gd name="adj1" fmla="val 2902"/>
                    <a:gd name="adj2" fmla="val 7468"/>
                    <a:gd name="adj3" fmla="val 6922"/>
                    <a:gd name="adj4" fmla="val 12735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Left Bracket 27">
                  <a:extLst>
                    <a:ext uri="{FF2B5EF4-FFF2-40B4-BE49-F238E27FC236}">
                      <a16:creationId xmlns:a16="http://schemas.microsoft.com/office/drawing/2014/main" id="{A93B441C-B995-6B65-73BC-EBA3939112B3}"/>
                    </a:ext>
                  </a:extLst>
                </p:cNvPr>
                <p:cNvSpPr/>
                <p:nvPr/>
              </p:nvSpPr>
              <p:spPr>
                <a:xfrm>
                  <a:off x="1262136" y="4072796"/>
                  <a:ext cx="176581" cy="914400"/>
                </a:xfrm>
                <a:prstGeom prst="leftBracke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Minus Sign 28">
                  <a:extLst>
                    <a:ext uri="{FF2B5EF4-FFF2-40B4-BE49-F238E27FC236}">
                      <a16:creationId xmlns:a16="http://schemas.microsoft.com/office/drawing/2014/main" id="{B54A3F26-AB74-8848-AD0A-D3134B2F3BCA}"/>
                    </a:ext>
                  </a:extLst>
                </p:cNvPr>
                <p:cNvSpPr/>
                <p:nvPr/>
              </p:nvSpPr>
              <p:spPr>
                <a:xfrm>
                  <a:off x="1065154" y="4326181"/>
                  <a:ext cx="216000" cy="216000"/>
                </a:xfrm>
                <a:prstGeom prst="mathMinus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Minus Sign 29">
                  <a:extLst>
                    <a:ext uri="{FF2B5EF4-FFF2-40B4-BE49-F238E27FC236}">
                      <a16:creationId xmlns:a16="http://schemas.microsoft.com/office/drawing/2014/main" id="{96E511CC-C945-C62C-3AA9-6BB1A4E73916}"/>
                    </a:ext>
                  </a:extLst>
                </p:cNvPr>
                <p:cNvSpPr/>
                <p:nvPr/>
              </p:nvSpPr>
              <p:spPr>
                <a:xfrm>
                  <a:off x="8215283" y="2463654"/>
                  <a:ext cx="3936540" cy="252964"/>
                </a:xfrm>
                <a:prstGeom prst="mathMinus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Left Bracket 30">
                  <a:extLst>
                    <a:ext uri="{FF2B5EF4-FFF2-40B4-BE49-F238E27FC236}">
                      <a16:creationId xmlns:a16="http://schemas.microsoft.com/office/drawing/2014/main" id="{52642678-29E2-B213-A502-B83DA38A1E28}"/>
                    </a:ext>
                  </a:extLst>
                </p:cNvPr>
                <p:cNvSpPr/>
                <p:nvPr/>
              </p:nvSpPr>
              <p:spPr>
                <a:xfrm flipH="1">
                  <a:off x="11083262" y="5067024"/>
                  <a:ext cx="144796" cy="3256229"/>
                </a:xfrm>
                <a:prstGeom prst="leftBracke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A7AA091-1353-852E-2646-057FB0B9F856}"/>
                    </a:ext>
                  </a:extLst>
                </p:cNvPr>
                <p:cNvSpPr txBox="1"/>
                <p:nvPr/>
              </p:nvSpPr>
              <p:spPr>
                <a:xfrm>
                  <a:off x="3592091" y="2690786"/>
                  <a:ext cx="1847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8ED9E7D-EEC6-E38C-926D-BB8DCF5850CA}"/>
                    </a:ext>
                  </a:extLst>
                </p:cNvPr>
                <p:cNvSpPr txBox="1"/>
                <p:nvPr/>
              </p:nvSpPr>
              <p:spPr>
                <a:xfrm>
                  <a:off x="12525427" y="2177770"/>
                  <a:ext cx="184731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1500" b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C741255-D2E5-4B06-3C83-C9C62F29B51C}"/>
                  </a:ext>
                </a:extLst>
              </p:cNvPr>
              <p:cNvSpPr/>
              <p:nvPr/>
            </p:nvSpPr>
            <p:spPr>
              <a:xfrm>
                <a:off x="9886763" y="2085900"/>
                <a:ext cx="1394923" cy="1004388"/>
              </a:xfrm>
              <a:prstGeom prst="roundRect">
                <a:avLst/>
              </a:prstGeom>
              <a:solidFill>
                <a:srgbClr val="53B9A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 receiver unit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727B9E-F157-2FD8-4736-F7FE12925331}"/>
                  </a:ext>
                </a:extLst>
              </p:cNvPr>
              <p:cNvSpPr/>
              <p:nvPr/>
            </p:nvSpPr>
            <p:spPr>
              <a:xfrm>
                <a:off x="1509691" y="2035835"/>
                <a:ext cx="1744670" cy="930200"/>
              </a:xfrm>
              <a:prstGeom prst="roundRect">
                <a:avLst/>
              </a:prstGeom>
              <a:solidFill>
                <a:srgbClr val="53B9A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FSK modulation source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C18D7B-EA7D-B709-4DE9-20E885DB617E}"/>
                  </a:ext>
                </a:extLst>
              </p:cNvPr>
              <p:cNvSpPr txBox="1"/>
              <p:nvPr/>
            </p:nvSpPr>
            <p:spPr>
              <a:xfrm>
                <a:off x="4854775" y="2588094"/>
                <a:ext cx="32287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Lossy transmission medium</a:t>
                </a: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4B31A29B-A54D-BBF1-84D4-D692156EF704}"/>
                  </a:ext>
                </a:extLst>
              </p:cNvPr>
              <p:cNvSpPr/>
              <p:nvPr/>
            </p:nvSpPr>
            <p:spPr>
              <a:xfrm rot="6335472">
                <a:off x="8118447" y="1907985"/>
                <a:ext cx="457147" cy="184682"/>
              </a:xfrm>
              <a:prstGeom prst="triangl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F470A08-071D-58E8-F056-DD8713E8E99F}"/>
                  </a:ext>
                </a:extLst>
              </p:cNvPr>
              <p:cNvSpPr/>
              <p:nvPr/>
            </p:nvSpPr>
            <p:spPr>
              <a:xfrm>
                <a:off x="8407593" y="2000652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DF681-5494-9956-B56E-E5A0EAF0C8A1}"/>
                </a:ext>
              </a:extLst>
            </p:cNvPr>
            <p:cNvSpPr txBox="1"/>
            <p:nvPr/>
          </p:nvSpPr>
          <p:spPr>
            <a:xfrm>
              <a:off x="535938" y="4315345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I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0722E8-96AB-47ED-AE29-7AC0A20FBD22}"/>
                </a:ext>
              </a:extLst>
            </p:cNvPr>
            <p:cNvSpPr txBox="1"/>
            <p:nvPr/>
          </p:nvSpPr>
          <p:spPr>
            <a:xfrm>
              <a:off x="525518" y="5360694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I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F70518-C5A4-4FE0-5BA4-8A21FAADD3A1}"/>
                </a:ext>
              </a:extLst>
            </p:cNvPr>
            <p:cNvSpPr txBox="1"/>
            <p:nvPr/>
          </p:nvSpPr>
          <p:spPr>
            <a:xfrm>
              <a:off x="528349" y="6415147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en-I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F52825-E267-3EC5-0330-1A94198F9CCA}"/>
                </a:ext>
              </a:extLst>
            </p:cNvPr>
            <p:cNvSpPr txBox="1"/>
            <p:nvPr/>
          </p:nvSpPr>
          <p:spPr>
            <a:xfrm>
              <a:off x="547807" y="7567051"/>
              <a:ext cx="5613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en-I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3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Dey</dc:creator>
  <cp:lastModifiedBy>Vivek Dey</cp:lastModifiedBy>
  <cp:revision>1</cp:revision>
  <dcterms:created xsi:type="dcterms:W3CDTF">2025-06-08T17:39:38Z</dcterms:created>
  <dcterms:modified xsi:type="dcterms:W3CDTF">2025-06-08T17:40:02Z</dcterms:modified>
</cp:coreProperties>
</file>