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8DFF-63F9-0D64-BD66-797066F67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F3838-1874-9365-DF43-F7D02E7A6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4598-0003-B56F-5190-C49ACEF6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E77E-152C-A57B-CBDF-B0CFD12B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7427-9E7C-8828-A0B4-8A913BE2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4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FD69-A5FC-3381-7EAF-EE94667E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EC99F-56E3-4D61-FF28-EDF170361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8C75-7669-F31E-AB58-9134F795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0EA6-C08D-9458-F065-AA8A2DEB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D185A-7456-796B-B2E3-228BBEAF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01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FCA2-F19A-3EE3-4453-A0027D405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6A86D-EBFC-0366-AE19-D56D355E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0390-1885-5497-B86C-C1986A5C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860C-BDA8-0902-CEED-31366D32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95D04-4D26-C71A-DECD-6D31E180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5FBD-EECE-D3A6-27C5-28EBF32A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1466-86C4-96BB-B3C7-B1A82E57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F1E6-41A8-5601-6963-860C928E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0DCF-66DE-DB53-A3BC-4EC68F86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F7E9-81B5-3115-6E6F-A5A6804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2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039-0233-E94B-92AA-2A654224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5F9A-47A1-BFB3-E686-623A2EF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8C4F-7E5F-365E-201A-D8288FB0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1CF3-F63D-8277-1725-5181A2B1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9074-EAF7-3B4B-DFBD-9C913F4C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52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CB20-BDB6-3F72-362D-B3092E60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1EE5-4281-97D7-AB63-A9365962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A9922-8FE6-09C2-8AC9-627DDF9E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C7DC-D5AF-DDFD-8F87-62F32205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7A051-D619-C28B-6E61-7220FC3C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3F35-0542-AB9E-3A1B-11C88580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24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B1AB-D7BE-6EA6-A62F-E709CF43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F350-E25D-1CE9-B3E9-C7E01F5EC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D03B1-87E3-76AE-CBAE-DE842E99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BCA62-495D-DBC7-0450-8DCFDD33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3346E-BD07-97DD-9591-C10321A93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7ECCB-8709-77F2-9479-AE627F6A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15207-290D-155B-BA16-0A60262B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78788-5E5B-774F-4AB2-76F8A9EC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4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0DFA-0F65-5C1C-A80D-7456BBB2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830B7-2746-A9A7-2907-F4F35F31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A4C83-6247-5355-7B9A-5312D6D4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A394D-B2C0-73BF-7D5B-3EFF2B81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6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33A79-D6E6-0862-BF18-7692965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F3D17-A238-F101-AD45-CB11CBC9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0C05-1718-A6D7-246B-B50A1E7D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6439-8C20-3F49-ECF8-18597058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1CE-5F9B-9BF3-87B8-74BC3AA6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5DB42-AD1F-81E7-2BDF-96249308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4D73-486D-FA2D-FB1B-3227160A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97824-F204-EEF4-85F6-EED97FF4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83049-B217-090A-8701-7CECF25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32B0-15FD-2C74-C259-13EB67B4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AA7A8-5F9F-CFB6-82EE-AABEAA94F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61A3-F518-FADF-D847-113F3BF92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3EA7-D811-976C-0E7A-6755EA94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17E0F-8A0E-5430-E7C4-C5CB8196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99D9-4923-BD18-1987-7821A2B4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7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5C9A5-5FA4-274B-6ECF-00682929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E34F4-3ABD-96F9-E469-C3B71051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B594-6F08-1F4F-62F0-4ECA37A76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B9A4-EFCF-43C3-872F-A765F7E40B1B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8839-88C9-DEC4-CF98-59A721CC3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FBFD-C5A5-E891-9B56-48771C23D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0669-273E-49B3-8A35-322EAD661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2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spice.com/spiceprojects/spice-simulation-projects/general-electronics-spice-simulation-projects/driver-circuits-spice-simulation-projects/differential-output-voltage-controlled-current-source-tec-driver/" TargetMode="External"/><Relationship Id="rId2" Type="http://schemas.openxmlformats.org/officeDocument/2006/relationships/hyperlink" Target="https://www.ti.com/tool/TIPD103?HQS=ti-null-null-productcentre_refdes-manupromo-rd-ElectronicSpecifier-eu#tech-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n/SOIC-DIP-20-PIN-Adapter/dp/B098DYH47N/ref=mp_s_a_1_1?crid=1VJ1TW79ROV5X&amp;keywords=SOIC+TO+DIP+20+PIN+Adapter&amp;qid=1686400132&amp;sprefix=soic+to+dip+20+pin+adapter%2Caps%2C286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D016-8D63-EE21-357F-8F6565699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Test Bench for Measurement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52EF-66A4-E89E-17CF-BFF456AA2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10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2112-B663-7C3B-FF99-61AB2128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BRIDGE-TIED-LOAD (BTL), V-I CONVERTER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E0544C-4362-51FD-4002-136342BD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0102"/>
            <a:ext cx="3509450" cy="498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89124-FC6D-B2F2-9742-CA8415422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02" y="1535151"/>
            <a:ext cx="3603175" cy="503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51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431-7AEF-18C2-02A2-15D4583F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SCHEMATIC IN TINA CLOUD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D8A59C-BFBE-C992-98B2-C4037BDCF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5516" r="2805"/>
          <a:stretch/>
        </p:blipFill>
        <p:spPr bwMode="auto">
          <a:xfrm>
            <a:off x="2181394" y="1825625"/>
            <a:ext cx="7829211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0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134A-F379-A2F9-D155-5AE893A7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 RESULTS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6C0F84-1D2D-5E3B-991D-2B0CEE034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7" b="19294"/>
          <a:stretch/>
        </p:blipFill>
        <p:spPr bwMode="auto">
          <a:xfrm>
            <a:off x="978533" y="1385888"/>
            <a:ext cx="5861032" cy="2733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D63C0-A206-A2B3-22D2-3A92F7730F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9" b="17455"/>
          <a:stretch/>
        </p:blipFill>
        <p:spPr bwMode="auto">
          <a:xfrm>
            <a:off x="978533" y="4020364"/>
            <a:ext cx="5861032" cy="27433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71A28-1DAF-810A-F2E0-81DDBEE73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5" y="4717395"/>
            <a:ext cx="2110740" cy="1120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813B8-2AAC-C3EE-0EBB-0464E4BB444A}"/>
              </a:ext>
            </a:extLst>
          </p:cNvPr>
          <p:cNvSpPr txBox="1"/>
          <p:nvPr/>
        </p:nvSpPr>
        <p:spPr>
          <a:xfrm>
            <a:off x="7379357" y="2053729"/>
            <a:ext cx="4212875" cy="256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want a step current source of approx. 1k Hz frequency with switching time approx. 10us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Simulated for that, results are given above, the input voltage with 10us delay is feed to the circuit output has a switching time of approx. 15us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57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431-BF60-7804-2768-07162FE9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 RESULTS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BF0BF9-A172-5FBB-2A9C-9580E08AE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8" b="21818"/>
          <a:stretch/>
        </p:blipFill>
        <p:spPr bwMode="auto">
          <a:xfrm>
            <a:off x="838200" y="2045110"/>
            <a:ext cx="7861359" cy="34511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6490-CE69-E9A2-8737-79D9060E9023}"/>
              </a:ext>
            </a:extLst>
          </p:cNvPr>
          <p:cNvSpPr txBox="1"/>
          <p:nvPr/>
        </p:nvSpPr>
        <p:spPr>
          <a:xfrm>
            <a:off x="8819535" y="2517058"/>
            <a:ext cx="2743200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1us delay, output has a switching time 8us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7A33D-EC94-8C23-92F6-7733FD1C3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546" y="3575255"/>
            <a:ext cx="210312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2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47F1-164E-B534-05B8-B2A863FC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BREADBOARD TESTING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6BC684-2111-6B48-4ED6-66B33171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1083"/>
            <a:ext cx="268420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for the breadboard connection: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Red: voltage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Black: ground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Green: current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31ED44-9370-19DD-0DB4-A1FCD0A0050A}"/>
              </a:ext>
            </a:extLst>
          </p:cNvPr>
          <p:cNvGrpSpPr/>
          <p:nvPr/>
        </p:nvGrpSpPr>
        <p:grpSpPr>
          <a:xfrm>
            <a:off x="769055" y="2550400"/>
            <a:ext cx="3829050" cy="1362075"/>
            <a:chOff x="0" y="0"/>
            <a:chExt cx="3829050" cy="13620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77B9D0-CC02-670B-A7EC-D2CA79045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35355" cy="1362075"/>
            </a:xfrm>
            <a:prstGeom prst="rect">
              <a:avLst/>
            </a:prstGeom>
          </p:spPr>
        </p:pic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C365331E-95DB-1AA8-C56F-78CB2626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450" y="152400"/>
              <a:ext cx="2895600" cy="9956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IN" sz="11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Used </a:t>
              </a:r>
              <a:r>
                <a:rPr lang="en-IN" sz="1100" b="0" dirty="0">
                  <a:solidFill>
                    <a:srgbClr val="0F111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SOIC TO DIP 20 PIN adapter for breadboard connection</a:t>
              </a:r>
              <a:endPara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6127D0BC-06A6-85E0-AD77-C72D204C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9323D-0A1C-DFC1-6246-D04DC9375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6" y="3946495"/>
            <a:ext cx="2353310" cy="2893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74C2FBC-E91C-8539-5099-1C09F32C79D3}"/>
              </a:ext>
            </a:extLst>
          </p:cNvPr>
          <p:cNvGrpSpPr/>
          <p:nvPr/>
        </p:nvGrpSpPr>
        <p:grpSpPr>
          <a:xfrm>
            <a:off x="4386711" y="1690688"/>
            <a:ext cx="7608643" cy="4464306"/>
            <a:chOff x="0" y="0"/>
            <a:chExt cx="6953250" cy="35001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362230-9F94-15B1-9B74-8EF22DA3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" y="0"/>
              <a:ext cx="6391275" cy="3500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0F46015A-6B3C-2D7A-5747-8DACBF025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550" y="2695575"/>
              <a:ext cx="10287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Ground</a:t>
              </a:r>
              <a:endParaRPr lang="en-I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693A27B7-D508-4B1A-BEEB-915A67E29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025" y="514350"/>
              <a:ext cx="10287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Ground</a:t>
              </a:r>
              <a:endParaRPr lang="en-I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9D2F9191-636F-6694-95A7-5816083C3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733425"/>
              <a:ext cx="10287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+V (5V)</a:t>
              </a:r>
              <a:endParaRPr lang="en-I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089804AF-142C-DC0A-E269-9862FAF4D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2333625"/>
              <a:ext cx="10287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IN" sz="1400" b="1" kern="100" baseline="-250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ref</a:t>
              </a:r>
              <a:r>
                <a:rPr lang="en-IN" sz="1400" b="1" kern="1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(2.5V)</a:t>
              </a:r>
              <a:endParaRPr lang="en-I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5CDD124A-8983-F1F9-820B-9432E5B11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47800"/>
              <a:ext cx="16764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IN" sz="1400" b="1" kern="100" baseline="-250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</a:t>
              </a:r>
              <a:r>
                <a:rPr lang="en-IN" sz="1400" b="1" kern="1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(2.5 offset)</a:t>
              </a:r>
              <a:endParaRPr lang="en-I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BD9EB0AD-8507-397C-B338-6BAD7AAC5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952500"/>
              <a:ext cx="16764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 b="1" kern="1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IN" sz="1400" b="1" kern="100" baseline="-250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 </a:t>
              </a:r>
              <a:r>
                <a:rPr lang="en-IN" sz="1400" kern="1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IN" sz="1400" b="1" kern="100">
                  <a:effectLst/>
                  <a:highlight>
                    <a:srgbClr val="FFFF00"/>
                  </a:highlight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floating)</a:t>
              </a:r>
              <a:endParaRPr lang="en-IN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8D1FE4E-8D7A-D2BF-74AA-D2BF2A2DC105}"/>
                </a:ext>
              </a:extLst>
            </p:cNvPr>
            <p:cNvCxnSpPr/>
            <p:nvPr/>
          </p:nvCxnSpPr>
          <p:spPr>
            <a:xfrm flipV="1">
              <a:off x="1123950" y="857250"/>
              <a:ext cx="381000" cy="2857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712B2A-9153-318A-3D23-39B852F71C53}"/>
                </a:ext>
              </a:extLst>
            </p:cNvPr>
            <p:cNvCxnSpPr/>
            <p:nvPr/>
          </p:nvCxnSpPr>
          <p:spPr>
            <a:xfrm flipH="1">
              <a:off x="5943600" y="723900"/>
              <a:ext cx="219075" cy="8572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375CD3E-B7F4-DFCD-38C9-731D953B7319}"/>
                </a:ext>
              </a:extLst>
            </p:cNvPr>
            <p:cNvCxnSpPr/>
            <p:nvPr/>
          </p:nvCxnSpPr>
          <p:spPr>
            <a:xfrm flipH="1" flipV="1">
              <a:off x="5981700" y="2695575"/>
              <a:ext cx="228600" cy="23812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F5A6A02-2845-2E62-1F93-5552945385F8}"/>
                </a:ext>
              </a:extLst>
            </p:cNvPr>
            <p:cNvCxnSpPr/>
            <p:nvPr/>
          </p:nvCxnSpPr>
          <p:spPr>
            <a:xfrm flipH="1">
              <a:off x="3257550" y="1219200"/>
              <a:ext cx="209550" cy="12382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9BAA4A4-22B0-0554-3CC2-158DD15E7F6C}"/>
                </a:ext>
              </a:extLst>
            </p:cNvPr>
            <p:cNvCxnSpPr/>
            <p:nvPr/>
          </p:nvCxnSpPr>
          <p:spPr>
            <a:xfrm>
              <a:off x="4257675" y="1181100"/>
              <a:ext cx="114300" cy="15240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30CFA4-1885-EFF0-54ED-1F7CDE96AF6F}"/>
                </a:ext>
              </a:extLst>
            </p:cNvPr>
            <p:cNvCxnSpPr/>
            <p:nvPr/>
          </p:nvCxnSpPr>
          <p:spPr>
            <a:xfrm>
              <a:off x="1143000" y="2581275"/>
              <a:ext cx="314325" cy="1905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CBD2B3-FF17-64DE-67BD-70D7BEEC4A7E}"/>
                </a:ext>
              </a:extLst>
            </p:cNvPr>
            <p:cNvCxnSpPr/>
            <p:nvPr/>
          </p:nvCxnSpPr>
          <p:spPr>
            <a:xfrm>
              <a:off x="857250" y="1724025"/>
              <a:ext cx="266700" cy="142875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100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BD12-6364-99A3-3F8F-D04E716F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OUTPUT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3077" name="Picture 14">
            <a:extLst>
              <a:ext uri="{FF2B5EF4-FFF2-40B4-BE49-F238E27FC236}">
                <a16:creationId xmlns:a16="http://schemas.microsoft.com/office/drawing/2014/main" id="{AEBF5B07-F682-BDF2-378E-00409D32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6351"/>
          <a:stretch>
            <a:fillRect/>
          </a:stretch>
        </p:blipFill>
        <p:spPr bwMode="auto">
          <a:xfrm>
            <a:off x="838200" y="1464813"/>
            <a:ext cx="2412450" cy="221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16">
            <a:extLst>
              <a:ext uri="{FF2B5EF4-FFF2-40B4-BE49-F238E27FC236}">
                <a16:creationId xmlns:a16="http://schemas.microsoft.com/office/drawing/2014/main" id="{0E7586C0-E77B-FBCE-F72A-84EC6B331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221" r="6438" b="-221"/>
          <a:stretch>
            <a:fillRect/>
          </a:stretch>
        </p:blipFill>
        <p:spPr bwMode="auto">
          <a:xfrm>
            <a:off x="749268" y="4012157"/>
            <a:ext cx="2501382" cy="21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8">
            <a:extLst>
              <a:ext uri="{FF2B5EF4-FFF2-40B4-BE49-F238E27FC236}">
                <a16:creationId xmlns:a16="http://schemas.microsoft.com/office/drawing/2014/main" id="{7B3F34E5-F05C-170E-A693-5C7D69641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2" t="2881"/>
          <a:stretch>
            <a:fillRect/>
          </a:stretch>
        </p:blipFill>
        <p:spPr bwMode="auto">
          <a:xfrm>
            <a:off x="3642416" y="1478670"/>
            <a:ext cx="2419965" cy="22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7">
            <a:extLst>
              <a:ext uri="{FF2B5EF4-FFF2-40B4-BE49-F238E27FC236}">
                <a16:creationId xmlns:a16="http://schemas.microsoft.com/office/drawing/2014/main" id="{DAA93DB8-99DA-CF8B-EF81-896AE5B3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5"/>
          <a:stretch>
            <a:fillRect/>
          </a:stretch>
        </p:blipFill>
        <p:spPr bwMode="auto">
          <a:xfrm>
            <a:off x="4041785" y="4114867"/>
            <a:ext cx="2054215" cy="19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2A464B-2C33-B62C-FDF1-58C74BFADE07}"/>
              </a:ext>
            </a:extLst>
          </p:cNvPr>
          <p:cNvCxnSpPr/>
          <p:nvPr/>
        </p:nvCxnSpPr>
        <p:spPr>
          <a:xfrm>
            <a:off x="1737762" y="4630646"/>
            <a:ext cx="3025775" cy="315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6">
            <a:extLst>
              <a:ext uri="{FF2B5EF4-FFF2-40B4-BE49-F238E27FC236}">
                <a16:creationId xmlns:a16="http://schemas.microsoft.com/office/drawing/2014/main" id="{269ACAE9-967E-B788-9AAE-0E7863C34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455" y="1670611"/>
            <a:ext cx="3203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4.2ohm power resistor were used to test the current source with different functions of voltage with 1kHz frequency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E65EB02-0CEC-D997-5469-BBFC31EB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6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DDBF-FC5D-086E-CB4C-6B57F714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0D00EC-F5B9-50AE-5415-705B4820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13" y="1361125"/>
            <a:ext cx="8365713" cy="53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0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5140-9C40-247B-E06F-5213CC62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REFRENCES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BE66-2DE3-90FD-D1E0-8FE36828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https://www.ti.com/tool/TIPD103?HQS=ti-null-null-productcentre_refdes-manupromo-rd-ElectronicSpecifier-eu#tech-docs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https://www.youspice.com/spiceprojects/spice-simulation-projects/general-electronics-spice-simulation-projects/driver-circuits-spice-simulation-projects/differential-output-voltage-controlled-current-source-tec-driver/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https://www.amazon.in/SOIC-DIP-20-PIN-Adapter/dp/B098DYH47N/ref=mp_s_a_1_1?crid=1VJ1TW79ROV5X&amp;keywords=SOIC+TO+DIP+20+PIN+Adapter&amp;qid=1686400132&amp;sprefix=soic+to+dip+20+pin+adapter%2Caps%2C286&amp;sr=8-1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16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Office Theme</vt:lpstr>
      <vt:lpstr>Test Bench for Measurement</vt:lpstr>
      <vt:lpstr>BRIDGE-TIED-LOAD (BTL), V-I CONVERTER </vt:lpstr>
      <vt:lpstr>SCHEMATIC IN TINA CLOUD</vt:lpstr>
      <vt:lpstr>SIMULATION RESULTS</vt:lpstr>
      <vt:lpstr>SIMULATION RESULTS</vt:lpstr>
      <vt:lpstr>BREADBOARD TESTING </vt:lpstr>
      <vt:lpstr>TEST OUTPUT </vt:lpstr>
      <vt:lpstr>PCB DESIGN</vt:lpstr>
      <vt:lpstr>REFRENCES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Bench for Measurement</dc:title>
  <dc:creator>Manikantan R S</dc:creator>
  <cp:lastModifiedBy>Manikantan R S</cp:lastModifiedBy>
  <cp:revision>1</cp:revision>
  <dcterms:created xsi:type="dcterms:W3CDTF">2023-07-25T05:58:58Z</dcterms:created>
  <dcterms:modified xsi:type="dcterms:W3CDTF">2023-07-25T08:28:47Z</dcterms:modified>
</cp:coreProperties>
</file>