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EB8FA59-F0C5-4F99-BF17-1F48F7B1B10B}">
          <p14:sldIdLst>
            <p14:sldId id="256"/>
            <p14:sldId id="257"/>
            <p14:sldId id="258"/>
            <p14:sldId id="259"/>
            <p14:sldId id="261"/>
            <p14:sldId id="262"/>
            <p14:sldId id="264"/>
            <p14:sldId id="26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12F34-B58D-1C0A-710D-64A703555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82517-3656-E802-7859-5CC87367C2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F5FF5-535F-81A6-DB6E-F5841E685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572D-3C06-45A6-B143-00E186F4C39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C3F76-AFBE-F050-7FC9-7021A848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04C44-69EB-8EAB-4796-34D9AFAD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44F6-7976-4244-AE8B-BDEA9F21D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10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9803-E940-72C6-7ACE-3A0C2672E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16560-C0DD-4099-6747-525E568BE5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22A41-0CB1-2E60-9874-7C2498554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572D-3C06-45A6-B143-00E186F4C39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0C9B2-F168-95A0-28E3-7358E65BA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1B18E-D72B-876D-FEFF-A6008B09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44F6-7976-4244-AE8B-BDEA9F21D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450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85615-1866-9FEC-5F8B-C26BB4FC4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0A73A-F727-9350-E950-E67826EEA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1CD82-2485-49A9-5808-353137DC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572D-3C06-45A6-B143-00E186F4C39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7E6FC-EED6-D5FF-E5D9-1A3C29419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CB297-1B0E-5785-325A-5EB54F78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44F6-7976-4244-AE8B-BDEA9F21D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96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2E8CD-B2BF-F4CC-ADE4-A1BC4C116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055F4-EDEB-19E2-6A1E-F50C7831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062E7-6027-E4AD-B716-6ECAA6168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572D-3C06-45A6-B143-00E186F4C39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D7538-CB20-29FB-867C-08EBC36A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CA181-F522-0D29-CF98-B5D0D0E5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44F6-7976-4244-AE8B-BDEA9F21D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588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8983-D39F-A036-0C4D-26D03929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C761-FF6D-20BB-D305-CA917C0AE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69B2-FDBF-8C69-ABB0-CAD4DB3E3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572D-3C06-45A6-B143-00E186F4C39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8693D-2799-55C5-5F08-924917D6B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2C407-50B2-F149-A004-142AEEB3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44F6-7976-4244-AE8B-BDEA9F21D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956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1411-DC44-8371-417B-B2D0C8B5C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627E1-3AED-13E1-7ABD-45BE88BFA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1264-375C-14ED-B0E8-840EF5969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DC0C3-B14A-98DC-B22D-EB4DEEE1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572D-3C06-45A6-B143-00E186F4C39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B8013B-C347-731D-E227-B31FF239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EA1C85-56C8-E929-8685-4BEA0044F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44F6-7976-4244-AE8B-BDEA9F21D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066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54D2-6C9A-35D5-5A9F-E6E0D26A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35338-D2D9-10A0-6908-CAB9BB2CE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3B755-D296-F75E-1AF3-B52039222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25C5D-31F1-37A8-7FC3-3E95616ED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19C724-81F0-E768-C11F-0FF2D4D4DC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499594-D771-42FA-A76F-24F410625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572D-3C06-45A6-B143-00E186F4C39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41ACF4-1D6D-4242-3945-96CB0CB29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12DB1D-812C-C8D7-A506-FEDD7A34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44F6-7976-4244-AE8B-BDEA9F21D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765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D96EA-A907-840C-2920-EF86F7808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A10B1-DF27-E2F5-0699-0C443B01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572D-3C06-45A6-B143-00E186F4C39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630C6-7776-B130-9EAF-F60142431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DD7-2425-ED32-1416-35CA6993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44F6-7976-4244-AE8B-BDEA9F21D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45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0F1CF-88A7-1426-AB07-0EE5B82E3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572D-3C06-45A6-B143-00E186F4C39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904CF4-84C8-EC53-ED5A-E6A002A1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4F6D-D4F6-68F4-6F3D-BC0543272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44F6-7976-4244-AE8B-BDEA9F21D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870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260A3-CC9B-8180-58DD-5352CB58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5BD8-71CE-3361-FC42-B5E0F160F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48038-EA76-1C09-E581-600CF4561E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0A951-65C5-EAEB-27E7-0BBDDBFD5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572D-3C06-45A6-B143-00E186F4C39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E2AC4-3904-6D4F-2039-167B95A2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8A318-EE60-97EA-B8C2-0DE5F955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44F6-7976-4244-AE8B-BDEA9F21D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50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D823-A173-DA5D-5034-C86F2983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49E681-7521-DD75-8934-FDBD436D7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A704BD-8D3B-6F89-E760-B473C480B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DFD0A-8339-6C8C-419A-6B5EA134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572D-3C06-45A6-B143-00E186F4C39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D0B22-4553-5DCB-8097-E9BF4840D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CF240-1ED6-8AB5-D9BE-C7143F0B8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0B44F6-7976-4244-AE8B-BDEA9F21D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48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D06DDB-5FCD-AC16-2599-662A1FB4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3E8C6-1C4F-424F-EBDB-5052D293A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9E6B1-F5B2-6E42-B467-45CD2CB203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3572D-3C06-45A6-B143-00E186F4C39C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C11D-4784-2211-6B9C-C7B4CC3562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FC07D-C80B-77E5-8A1C-713F9D8AE0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0B44F6-7976-4244-AE8B-BDEA9F21DD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188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CB7DD-D5BD-C06B-4BBD-22C7D86A20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Ltspice</a:t>
            </a:r>
            <a:r>
              <a:rPr lang="en-IN" dirty="0"/>
              <a:t>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1184C5-4BAF-4036-2009-0C4E8B388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Ferromagnetic inductor</a:t>
            </a:r>
          </a:p>
        </p:txBody>
      </p:sp>
    </p:spTree>
    <p:extLst>
      <p:ext uri="{BB962C8B-B14F-4D97-AF65-F5344CB8AC3E}">
        <p14:creationId xmlns:p14="http://schemas.microsoft.com/office/powerpoint/2010/main" val="259705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E0870-4144-4B09-E942-B2761C4E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Landau-Ginzburg Equation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D17B2-4F64-1766-E7C8-571778344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IN" dirty="0"/>
                  <a:t>Time dependent switching equation</a:t>
                </a:r>
              </a:p>
              <a:p>
                <a:endParaRPr lang="en-IN" dirty="0"/>
              </a:p>
              <a:p>
                <a:pPr/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IN" dirty="0"/>
              </a:p>
              <a:p>
                <a:pPr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𝑑𝑈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Landau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Ginzberg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relation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−4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endParaRPr lang="en-I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D17B2-4F64-1766-E7C8-571778344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787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F7BC-2217-FF8C-E53E-64791058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 can model inductor as a current source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4F63C-B23B-DECD-2E49-FB89E75F6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+2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+4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∫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𝑑𝑡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A4F63C-B23B-DECD-2E49-FB89E75F6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131D8A2-F0EA-EFF7-3901-AA2E14CA9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880" y="3323830"/>
            <a:ext cx="8003581" cy="33719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133C56-2117-1233-9D75-0F96DAFE6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4861" y="4570491"/>
            <a:ext cx="1006457" cy="4393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36C23E0-E9EF-FF14-3E24-D63C5108C738}"/>
              </a:ext>
            </a:extLst>
          </p:cNvPr>
          <p:cNvSpPr txBox="1"/>
          <p:nvPr/>
        </p:nvSpPr>
        <p:spPr>
          <a:xfrm>
            <a:off x="955974" y="5084535"/>
            <a:ext cx="2394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Ferromagnetic inductor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7B4D74E-6E84-EABF-CC7C-36EDFAB4834A}"/>
              </a:ext>
            </a:extLst>
          </p:cNvPr>
          <p:cNvCxnSpPr/>
          <p:nvPr/>
        </p:nvCxnSpPr>
        <p:spPr>
          <a:xfrm>
            <a:off x="2684206" y="4790145"/>
            <a:ext cx="11995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661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AA3E-AE25-19E7-A0D6-034B562D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Spice Model Exp.1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0E4EB-9E82-4E75-4955-BA6820685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Measuring transient behaviour using step current source.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E965BE-1700-6C84-0328-F52E21794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59" y="2249962"/>
            <a:ext cx="9102670" cy="4591851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FDBF3F76-39F1-E75F-F305-29BC6E89A4D1}"/>
              </a:ext>
            </a:extLst>
          </p:cNvPr>
          <p:cNvSpPr/>
          <p:nvPr/>
        </p:nvSpPr>
        <p:spPr>
          <a:xfrm>
            <a:off x="8386916" y="2703871"/>
            <a:ext cx="363794" cy="7251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E9DA71-4D80-EF89-443B-DEFDCB272135}"/>
              </a:ext>
            </a:extLst>
          </p:cNvPr>
          <p:cNvSpPr txBox="1"/>
          <p:nvPr/>
        </p:nvSpPr>
        <p:spPr>
          <a:xfrm flipH="1">
            <a:off x="8775534" y="2881769"/>
            <a:ext cx="1843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Constants used</a:t>
            </a:r>
          </a:p>
        </p:txBody>
      </p:sp>
    </p:spTree>
    <p:extLst>
      <p:ext uri="{BB962C8B-B14F-4D97-AF65-F5344CB8AC3E}">
        <p14:creationId xmlns:p14="http://schemas.microsoft.com/office/powerpoint/2010/main" val="423441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FEEA3-39F5-0769-F7B5-0B5209194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06" y="1510162"/>
            <a:ext cx="7964129" cy="48394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BA0AA3E-AE25-19E7-A0D6-034B562D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629"/>
            <a:ext cx="10515600" cy="1325563"/>
          </a:xfrm>
        </p:spPr>
        <p:txBody>
          <a:bodyPr/>
          <a:lstStyle/>
          <a:p>
            <a:r>
              <a:rPr lang="en-IN" dirty="0"/>
              <a:t>Spice Model Exp.1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037019-3E9C-547E-DDC0-7F82003FAFC4}"/>
              </a:ext>
            </a:extLst>
          </p:cNvPr>
          <p:cNvCxnSpPr/>
          <p:nvPr/>
        </p:nvCxnSpPr>
        <p:spPr>
          <a:xfrm>
            <a:off x="4916129" y="4581832"/>
            <a:ext cx="4768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114CC1D-372A-D5E3-F78E-D5C07DB35701}"/>
              </a:ext>
            </a:extLst>
          </p:cNvPr>
          <p:cNvCxnSpPr/>
          <p:nvPr/>
        </p:nvCxnSpPr>
        <p:spPr>
          <a:xfrm>
            <a:off x="4916128" y="5658464"/>
            <a:ext cx="4768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115C23-E3E9-D63F-2792-26A565672F19}"/>
              </a:ext>
            </a:extLst>
          </p:cNvPr>
          <p:cNvSpPr txBox="1"/>
          <p:nvPr/>
        </p:nvSpPr>
        <p:spPr>
          <a:xfrm>
            <a:off x="9861755" y="4397166"/>
            <a:ext cx="181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Compute the flux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521042-81ED-C576-B810-1336A27458E0}"/>
              </a:ext>
            </a:extLst>
          </p:cNvPr>
          <p:cNvSpPr txBox="1"/>
          <p:nvPr/>
        </p:nvSpPr>
        <p:spPr>
          <a:xfrm>
            <a:off x="9861754" y="5473798"/>
            <a:ext cx="2107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Compute the Energy</a:t>
            </a:r>
          </a:p>
          <a:p>
            <a:r>
              <a:rPr lang="en-IN" dirty="0"/>
              <a:t>In the inductor</a:t>
            </a:r>
          </a:p>
        </p:txBody>
      </p:sp>
    </p:spTree>
    <p:extLst>
      <p:ext uri="{BB962C8B-B14F-4D97-AF65-F5344CB8AC3E}">
        <p14:creationId xmlns:p14="http://schemas.microsoft.com/office/powerpoint/2010/main" val="261189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136B-4EED-9508-57B5-CA94378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Exp1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216164-FF3D-EF86-51BA-DD29DDD22814}"/>
              </a:ext>
            </a:extLst>
          </p:cNvPr>
          <p:cNvSpPr txBox="1"/>
          <p:nvPr/>
        </p:nvSpPr>
        <p:spPr>
          <a:xfrm flipH="1">
            <a:off x="10930521" y="4955459"/>
            <a:ext cx="927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phi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75E6E-4F0F-087F-2640-5426E7D44DF1}"/>
              </a:ext>
            </a:extLst>
          </p:cNvPr>
          <p:cNvSpPr txBox="1"/>
          <p:nvPr/>
        </p:nvSpPr>
        <p:spPr>
          <a:xfrm flipH="1">
            <a:off x="10849405" y="2573057"/>
            <a:ext cx="1008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 - blue</a:t>
            </a:r>
          </a:p>
          <a:p>
            <a:r>
              <a:rPr lang="en-IN" dirty="0"/>
              <a:t>IL - red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3A3A91B-DE90-07E1-7768-CEB69B9BC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74" y="1690688"/>
            <a:ext cx="9454119" cy="431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900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0136B-4EED-9508-57B5-CA943788F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Exp1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13F463-E136-B1F4-999C-7DEC7FCA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613" y="1990010"/>
            <a:ext cx="5899355" cy="35118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6F95A9-ED0A-B100-F2AA-6B2C3D146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956" y="1990010"/>
            <a:ext cx="5319250" cy="35118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67A935-61E1-9BAC-1289-CB65A2CF930A}"/>
              </a:ext>
            </a:extLst>
          </p:cNvPr>
          <p:cNvSpPr txBox="1"/>
          <p:nvPr/>
        </p:nvSpPr>
        <p:spPr>
          <a:xfrm flipH="1">
            <a:off x="2726976" y="5683046"/>
            <a:ext cx="1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Phi – IL</a:t>
            </a:r>
          </a:p>
          <a:p>
            <a:pPr algn="ctr"/>
            <a:r>
              <a:rPr lang="en-IN" dirty="0"/>
              <a:t>(S curve)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E833F2-4BC1-FC89-7BA1-14F04BBF83C0}"/>
              </a:ext>
            </a:extLst>
          </p:cNvPr>
          <p:cNvSpPr txBox="1"/>
          <p:nvPr/>
        </p:nvSpPr>
        <p:spPr>
          <a:xfrm flipH="1">
            <a:off x="8454267" y="5683045"/>
            <a:ext cx="1428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U – Phi</a:t>
            </a:r>
          </a:p>
          <a:p>
            <a:pPr algn="ctr"/>
            <a:r>
              <a:rPr lang="en-IN" dirty="0"/>
              <a:t>(double well)</a:t>
            </a:r>
          </a:p>
        </p:txBody>
      </p:sp>
    </p:spTree>
    <p:extLst>
      <p:ext uri="{BB962C8B-B14F-4D97-AF65-F5344CB8AC3E}">
        <p14:creationId xmlns:p14="http://schemas.microsoft.com/office/powerpoint/2010/main" val="360012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99B08-2659-75E7-2E4D-B1791C2AC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Next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14D6D-23A9-4FC6-EFDE-92C526AD8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Try with positive inductor</a:t>
            </a:r>
          </a:p>
          <a:p>
            <a:r>
              <a:rPr lang="en-IN" dirty="0"/>
              <a:t>Try to fit the exp data to real data</a:t>
            </a:r>
          </a:p>
          <a:p>
            <a:r>
              <a:rPr lang="en-IN" dirty="0"/>
              <a:t>Get  hysteresis curve</a:t>
            </a:r>
          </a:p>
          <a:p>
            <a:r>
              <a:rPr lang="en-IN" dirty="0"/>
              <a:t>Energy double well</a:t>
            </a:r>
          </a:p>
          <a:p>
            <a:r>
              <a:rPr lang="en-IN" dirty="0"/>
              <a:t>If possible try </a:t>
            </a:r>
            <a:r>
              <a:rPr lang="en-IN" dirty="0" err="1"/>
              <a:t>Ising</a:t>
            </a:r>
            <a:r>
              <a:rPr lang="en-IN" dirty="0"/>
              <a:t> model in </a:t>
            </a:r>
            <a:r>
              <a:rPr lang="en-IN"/>
              <a:t>Ltspice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808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161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Ltspice Model </vt:lpstr>
      <vt:lpstr>Landau-Ginzburg Equation</vt:lpstr>
      <vt:lpstr>We can model inductor as a current source</vt:lpstr>
      <vt:lpstr>Spice Model Exp.1</vt:lpstr>
      <vt:lpstr>Spice Model Exp.1</vt:lpstr>
      <vt:lpstr>Results Exp1</vt:lpstr>
      <vt:lpstr>Results Exp1</vt:lpstr>
      <vt:lpstr>Next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Ltspice Model </dc:title>
  <dc:creator>Manikantan R S</dc:creator>
  <cp:lastModifiedBy>Manikantan R S</cp:lastModifiedBy>
  <cp:revision>3</cp:revision>
  <dcterms:created xsi:type="dcterms:W3CDTF">2023-06-28T07:18:07Z</dcterms:created>
  <dcterms:modified xsi:type="dcterms:W3CDTF">2023-06-28T17:21:32Z</dcterms:modified>
</cp:coreProperties>
</file>