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4090-0061-114D-2209-35FB5C43DB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64C2F7-0B6D-FFD1-CCD3-E24656678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3A773-1805-31A1-E746-E1FAFF4A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481-A230-4C7C-B32F-94EADDFEF27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9814C-06CA-D095-3C9E-74D45C9E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8ED81-8CB4-D28D-3200-400DACA7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DFF-05BD-459B-AFC4-D910B3982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87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5327-C24B-B9BA-B0BB-30C9D509C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631FC-8FAB-C1FD-6EE2-33BD96581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D2C4F-1BB5-ABEE-0093-0264CF2FC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481-A230-4C7C-B32F-94EADDFEF27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AF088-21D6-ABBA-AC71-B5308440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84AE6-A748-CFE5-FEB2-7E718E32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DFF-05BD-459B-AFC4-D910B3982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68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CCF74C-221D-C9BF-288D-0DCBA5B9A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E2170-2F46-6438-ADB4-7AFC5D835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A815A-A742-22EB-00ED-D59E5333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481-A230-4C7C-B32F-94EADDFEF27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B9673-FCE2-2AB7-69C7-7F853816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9D159-A825-80EB-DBEB-1DE5A482E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DFF-05BD-459B-AFC4-D910B3982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703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DAD87-4B5B-64AB-E77D-E52E0C42A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B5D4-6352-E48F-C05B-3D089D888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D99D2-48A3-B469-3534-80B48AB8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481-A230-4C7C-B32F-94EADDFEF27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415F5-DBF1-5B08-E4EA-4C64AC018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273BC-7E9F-C748-1DB2-32F3C14B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DFF-05BD-459B-AFC4-D910B3982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42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9862-2D21-A27C-DF4F-AB9F6DECC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D3336-8B6E-5E73-C3E8-B1741478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8A222-247D-4DFA-7CF2-10ED17B30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481-A230-4C7C-B32F-94EADDFEF27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6C6E6-999A-0348-6015-B14D51ABB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E8A2E-736A-7B6B-0FE2-AC918F1C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DFF-05BD-459B-AFC4-D910B3982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314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C884-0938-1984-9FCF-470C0E79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120E2-B486-4FD0-4145-A261C4F8BF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FEA66-1DE2-9825-5682-F4AABF19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16162-01F5-910B-D098-4200AB239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481-A230-4C7C-B32F-94EADDFEF27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C56EE-DC1F-7993-26D3-4A4AF80C2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CF354-A965-A14C-7641-F75708D3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DFF-05BD-459B-AFC4-D910B3982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49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9BB24-FDA7-662B-6C48-842B439B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14DBC-393F-EBED-6A25-5E959BC0F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953FB-D22D-E6CA-B7E0-5A5F3C4E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A0496-1AD1-03A2-A56E-B06BF58DDD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B55935-0B43-0A18-A447-E76EC00CD0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B55DE7-AAFA-1F27-06A3-AC1273AA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481-A230-4C7C-B32F-94EADDFEF27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D6ADF-764D-09E1-BE9B-5C3B43751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45702C-74BD-EE7C-DF82-B9CAF781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DFF-05BD-459B-AFC4-D910B3982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827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671D3-BFAE-0CB5-9129-70E3EA15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D48041-EB26-4ACB-F978-5B12AB51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481-A230-4C7C-B32F-94EADDFEF27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A3579-3143-5B96-9189-D91ACA6C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305A8-478F-745F-24F4-4A0E44CD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DFF-05BD-459B-AFC4-D910B3982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25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84667-7DCB-DF2E-A3FC-8AA5DF686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481-A230-4C7C-B32F-94EADDFEF27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20690-15E7-FCF9-6FD4-533FAF48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25A03-35DF-8662-0DE1-A8F5D325A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DFF-05BD-459B-AFC4-D910B3982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417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DCD21-211D-70C1-8CDE-F29F0ABD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D1EF0-44E0-B04D-F914-BC138CF7B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B9D6A-10B5-FA3B-060E-CE4AAC220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098BD-8C39-61D6-2F31-41B5DC866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481-A230-4C7C-B32F-94EADDFEF27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0AA2A-1A99-9A69-2C2D-979B2BB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10266C-DCE4-CDAA-4B48-A168F404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DFF-05BD-459B-AFC4-D910B3982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44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15F7-07EA-74DA-EEB1-C0AD3B9D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5CA2A-80F1-C377-D89E-C635F897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476BE-9429-6393-A2E9-BAA08264E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F4260-90BD-C058-E4C4-75034AF1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89481-A230-4C7C-B32F-94EADDFEF27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D030E-5162-4E50-B997-C0569BEAE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8EB7E-FB8C-9AB1-B65C-CBCF98B7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0DFF-05BD-459B-AFC4-D910B3982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25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823D8C-0565-155A-4609-480D2C2C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F85273-3A36-9A60-28B2-FA75EDE4E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5D5F-41A5-15B1-A754-075F06801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89481-A230-4C7C-B32F-94EADDFEF27A}" type="datetimeFigureOut">
              <a:rPr lang="en-IN" smtClean="0"/>
              <a:t>12-10-2023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282F6-1E37-6341-662F-4BE0C9BC12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F5FD7-CF29-41AC-FA90-171EB4B35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C0DFF-05BD-459B-AFC4-D910B3982C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11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4CAD-9F4E-E6E5-632E-DBF6A06B90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Ising</a:t>
            </a:r>
            <a:r>
              <a:rPr lang="en-IN" dirty="0"/>
              <a:t> Model Hysteresis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6D268C-6920-7F0F-D7EC-9F2E2FAA9E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888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EE4D5-8A48-0196-7F71-87570083F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 benchmark the </a:t>
            </a:r>
            <a:r>
              <a:rPr lang="en-IN" dirty="0" err="1"/>
              <a:t>Ising</a:t>
            </a:r>
            <a:r>
              <a:rPr lang="en-IN" dirty="0"/>
              <a:t> model we need to first tune it with some known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764F-5FA4-9FA3-2490-AC7E9544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know the hysteresis loop of the magnetic core we are using we experimentally verify the result as well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547BA2-A7E7-C852-E319-4D5B38BF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12" y="2848792"/>
            <a:ext cx="5124762" cy="373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496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C707-B196-607D-51D5-281956DF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try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F88DB1-0564-2E2B-46D5-D91498FDE892}"/>
              </a:ext>
            </a:extLst>
          </p:cNvPr>
          <p:cNvSpPr txBox="1"/>
          <p:nvPr/>
        </p:nvSpPr>
        <p:spPr>
          <a:xfrm>
            <a:off x="838200" y="186208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Nx</a:t>
            </a: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=25;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Ny=25;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Nz</a:t>
            </a: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=70;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 = 0.2; </a:t>
            </a:r>
            <a:r>
              <a:rPr lang="en-IN" sz="1800" b="1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IN" sz="1800" b="1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tempreture</a:t>
            </a:r>
            <a:r>
              <a:rPr lang="en-IN" sz="1800" b="1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why??</a:t>
            </a:r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= 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 = 0.5;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mu_0 = 4*pi*1e-7;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CF53F6-BCCC-5803-064B-F97F347564B8}"/>
              </a:ext>
            </a:extLst>
          </p:cNvPr>
          <p:cNvSpPr txBox="1"/>
          <p:nvPr/>
        </p:nvSpPr>
        <p:spPr>
          <a:xfrm>
            <a:off x="698090" y="4836226"/>
            <a:ext cx="31758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%core properties</a:t>
            </a:r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NuT</a:t>
            </a: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Lc = 0.01;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= 1e-6;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= 1; </a:t>
            </a:r>
            <a:r>
              <a:rPr lang="en-IN" sz="1800" b="1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%1e-2 %R </a:t>
            </a:r>
            <a:r>
              <a:rPr lang="en-IN" sz="1800" b="1" i="0" dirty="0" err="1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serise</a:t>
            </a:r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284D36-0D72-4E7E-AA18-3E5E2989B6AB}"/>
              </a:ext>
            </a:extLst>
          </p:cNvPr>
          <p:cNvSpPr txBox="1"/>
          <p:nvPr/>
        </p:nvSpPr>
        <p:spPr>
          <a:xfrm>
            <a:off x="5257800" y="1862089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%time definition and switching speed need to be defined</a:t>
            </a:r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= 0.5e-5; </a:t>
            </a:r>
            <a:r>
              <a:rPr lang="en-IN" sz="1800" b="1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%0.5e-4</a:t>
            </a:r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 = 0.2e-7; </a:t>
            </a:r>
            <a:r>
              <a:rPr lang="en-IN" sz="1800" b="1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%e-7</a:t>
            </a:r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dt1 = 2e-7; </a:t>
            </a:r>
            <a:r>
              <a:rPr lang="en-IN" sz="1800" b="1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%e-7</a:t>
            </a:r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 = floor(Time/dt);</a:t>
            </a:r>
          </a:p>
          <a:p>
            <a:pPr marL="0" indent="0">
              <a:lnSpc>
                <a:spcPct val="100000"/>
              </a:lnSpc>
              <a:buNone/>
            </a:pPr>
            <a:b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sw_speed</a:t>
            </a: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100e7; </a:t>
            </a:r>
            <a:r>
              <a:rPr lang="en-IN" sz="1800" b="1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%1e7</a:t>
            </a:r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mc_steps</a:t>
            </a: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sw_speed</a:t>
            </a:r>
            <a:r>
              <a:rPr lang="en-IN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*dt ; </a:t>
            </a:r>
            <a:r>
              <a:rPr lang="en-IN" sz="1800" b="1" i="0" dirty="0">
                <a:solidFill>
                  <a:srgbClr val="00801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%number of switches in iteration</a:t>
            </a:r>
            <a:endParaRPr lang="en-IN" sz="1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2C6768-652E-C5DF-E421-9D49390D15C0}"/>
              </a:ext>
            </a:extLst>
          </p:cNvPr>
          <p:cNvSpPr txBox="1"/>
          <p:nvPr/>
        </p:nvSpPr>
        <p:spPr>
          <a:xfrm>
            <a:off x="5407742" y="4874310"/>
            <a:ext cx="13765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br>
              <a:rPr lang="en-IN" sz="1800" b="1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b="1" i="0" dirty="0"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solidFill>
                  <a:srgbClr val="008013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%scaling</a:t>
            </a:r>
            <a:endParaRPr lang="en-IN" sz="1800" b="1" i="0" dirty="0"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Hc</a:t>
            </a:r>
            <a:r>
              <a:rPr lang="en-IN" sz="1800" b="1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1e3;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800" b="1" i="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Mc = 1e5;</a:t>
            </a:r>
          </a:p>
        </p:txBody>
      </p:sp>
    </p:spTree>
    <p:extLst>
      <p:ext uri="{BB962C8B-B14F-4D97-AF65-F5344CB8AC3E}">
        <p14:creationId xmlns:p14="http://schemas.microsoft.com/office/powerpoint/2010/main" val="180381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C707-B196-607D-51D5-281956DF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try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33AA1B-1890-5A2E-25A8-AEA4CA8EA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645" y="1690688"/>
            <a:ext cx="4905781" cy="4922959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3308AC-DA68-8CFC-5C16-AAFF87A65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939" y="1690688"/>
            <a:ext cx="5998074" cy="4922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BE90A9-86A0-B1B8-D7C0-2324ABDC4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275" y="3487615"/>
            <a:ext cx="2533605" cy="13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3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C707-B196-607D-51D5-281956DF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try 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308176-34BC-028A-9B6E-AA803711F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239" y="1963277"/>
            <a:ext cx="8298683" cy="4351338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C77DB3-D437-7C9E-5DA5-F1E8612464CC}"/>
              </a:ext>
            </a:extLst>
          </p:cNvPr>
          <p:cNvSpPr txBox="1"/>
          <p:nvPr/>
        </p:nvSpPr>
        <p:spPr>
          <a:xfrm>
            <a:off x="6096000" y="762948"/>
            <a:ext cx="26645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effectLst/>
                <a:latin typeface="Menlo"/>
              </a:rPr>
              <a:t>Time = 170e-6; </a:t>
            </a:r>
            <a:r>
              <a:rPr lang="pt-BR" sz="1800" b="0" i="0" dirty="0">
                <a:solidFill>
                  <a:srgbClr val="008013"/>
                </a:solidFill>
                <a:effectLst/>
                <a:latin typeface="Menlo"/>
              </a:rPr>
              <a:t>%0.5e-4</a:t>
            </a:r>
            <a:endParaRPr lang="pt-BR" sz="1800" b="0" i="0" dirty="0">
              <a:effectLst/>
              <a:latin typeface="Menlo"/>
            </a:endParaRPr>
          </a:p>
          <a:p>
            <a:r>
              <a:rPr lang="pt-BR" sz="1800" b="0" i="0" dirty="0">
                <a:effectLst/>
                <a:latin typeface="Menlo"/>
              </a:rPr>
              <a:t>dt = 1e-7; </a:t>
            </a:r>
            <a:r>
              <a:rPr lang="pt-BR" sz="1800" b="0" i="0" dirty="0">
                <a:solidFill>
                  <a:srgbClr val="008013"/>
                </a:solidFill>
                <a:effectLst/>
                <a:latin typeface="Menlo"/>
              </a:rPr>
              <a:t>%e-7</a:t>
            </a:r>
            <a:endParaRPr lang="pt-BR" sz="1800" b="0" i="0" dirty="0">
              <a:effectLst/>
              <a:latin typeface="Menlo"/>
            </a:endParaRPr>
          </a:p>
          <a:p>
            <a:r>
              <a:rPr lang="pt-BR" sz="1800" b="0" i="0" dirty="0">
                <a:effectLst/>
                <a:latin typeface="Menlo"/>
              </a:rPr>
              <a:t>dt1 = 1e-7; </a:t>
            </a:r>
            <a:r>
              <a:rPr lang="pt-BR" sz="1800" b="0" i="0" dirty="0">
                <a:solidFill>
                  <a:srgbClr val="008013"/>
                </a:solidFill>
                <a:effectLst/>
                <a:latin typeface="Menlo"/>
              </a:rPr>
              <a:t>%2e-7</a:t>
            </a:r>
            <a:endParaRPr lang="pt-BR" sz="1800" b="0" i="0" dirty="0">
              <a:effectLst/>
              <a:latin typeface="Menlo"/>
            </a:endParaRPr>
          </a:p>
          <a:p>
            <a:r>
              <a:rPr lang="pt-BR" sz="1800" b="0" i="0" dirty="0">
                <a:effectLst/>
                <a:latin typeface="Menlo"/>
              </a:rPr>
              <a:t>n = floor(Time/dt);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969967-8C3F-BB2E-BCE2-0792470E6AD5}"/>
              </a:ext>
            </a:extLst>
          </p:cNvPr>
          <p:cNvCxnSpPr/>
          <p:nvPr/>
        </p:nvCxnSpPr>
        <p:spPr>
          <a:xfrm>
            <a:off x="8544232" y="1027906"/>
            <a:ext cx="2212258" cy="77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9522AA-00CE-79EC-0AAF-B3C619EDA798}"/>
              </a:ext>
            </a:extLst>
          </p:cNvPr>
          <p:cNvSpPr txBox="1"/>
          <p:nvPr/>
        </p:nvSpPr>
        <p:spPr>
          <a:xfrm>
            <a:off x="10225549" y="1938665"/>
            <a:ext cx="16960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order to match with the experiment measurement setup</a:t>
            </a:r>
          </a:p>
        </p:txBody>
      </p:sp>
    </p:spTree>
    <p:extLst>
      <p:ext uri="{BB962C8B-B14F-4D97-AF65-F5344CB8AC3E}">
        <p14:creationId xmlns:p14="http://schemas.microsoft.com/office/powerpoint/2010/main" val="3123446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C707-B196-607D-51D5-281956DF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Simulation try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C77DB3-D437-7C9E-5DA5-F1E8612464CC}"/>
              </a:ext>
            </a:extLst>
          </p:cNvPr>
          <p:cNvSpPr txBox="1"/>
          <p:nvPr/>
        </p:nvSpPr>
        <p:spPr>
          <a:xfrm>
            <a:off x="6096000" y="762948"/>
            <a:ext cx="26645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solidFill>
                  <a:srgbClr val="008013"/>
                </a:solidFill>
                <a:effectLst/>
                <a:latin typeface="Menlo"/>
              </a:rPr>
              <a:t>%scaling</a:t>
            </a:r>
            <a:endParaRPr lang="it-IT" sz="1800" b="0" i="0" dirty="0">
              <a:effectLst/>
              <a:latin typeface="Menlo"/>
            </a:endParaRPr>
          </a:p>
          <a:p>
            <a:r>
              <a:rPr lang="it-IT" sz="1800" b="0" i="0" dirty="0">
                <a:effectLst/>
                <a:latin typeface="Menlo"/>
              </a:rPr>
              <a:t>Hc = 1e3/10; </a:t>
            </a:r>
            <a:r>
              <a:rPr lang="it-IT" sz="1800" b="0" i="0" dirty="0">
                <a:solidFill>
                  <a:srgbClr val="008013"/>
                </a:solidFill>
                <a:effectLst/>
                <a:latin typeface="Menlo"/>
              </a:rPr>
              <a:t>%1e3</a:t>
            </a:r>
            <a:endParaRPr lang="it-IT" sz="1800" b="0" i="0" dirty="0">
              <a:effectLst/>
              <a:latin typeface="Menlo"/>
            </a:endParaRPr>
          </a:p>
          <a:p>
            <a:r>
              <a:rPr lang="it-IT" sz="1800" b="0" i="0" dirty="0">
                <a:effectLst/>
                <a:latin typeface="Menlo"/>
              </a:rPr>
              <a:t>Mc = 1e5*2.5; </a:t>
            </a:r>
            <a:r>
              <a:rPr lang="it-IT" sz="1800" b="0" i="0" dirty="0">
                <a:solidFill>
                  <a:srgbClr val="008013"/>
                </a:solidFill>
                <a:effectLst/>
                <a:latin typeface="Menlo"/>
              </a:rPr>
              <a:t>%1e5</a:t>
            </a:r>
            <a:endParaRPr lang="it-IT" sz="1800" b="0" i="0" dirty="0">
              <a:effectLst/>
              <a:latin typeface="Menlo"/>
            </a:endParaRPr>
          </a:p>
          <a:p>
            <a:br>
              <a:rPr lang="it-IT" sz="1800" b="0" i="0" dirty="0">
                <a:effectLst/>
                <a:latin typeface="Menlo"/>
              </a:rPr>
            </a:br>
            <a:endParaRPr lang="it-IT" sz="1800" b="0" i="0" dirty="0">
              <a:effectLst/>
              <a:latin typeface="Menlo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969967-8C3F-BB2E-BCE2-0792470E6AD5}"/>
              </a:ext>
            </a:extLst>
          </p:cNvPr>
          <p:cNvCxnSpPr/>
          <p:nvPr/>
        </p:nvCxnSpPr>
        <p:spPr>
          <a:xfrm>
            <a:off x="8219767" y="1198311"/>
            <a:ext cx="2212258" cy="77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9522AA-00CE-79EC-0AAF-B3C619EDA798}"/>
              </a:ext>
            </a:extLst>
          </p:cNvPr>
          <p:cNvSpPr txBox="1"/>
          <p:nvPr/>
        </p:nvSpPr>
        <p:spPr>
          <a:xfrm>
            <a:off x="10225549" y="1938665"/>
            <a:ext cx="1696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order to match with the experiment result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847B49-2C02-2B3C-BA8F-F39565EE5F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19020"/>
            <a:ext cx="5139813" cy="35738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FBB342-5243-9E62-09F3-BF5612027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561" y="2814111"/>
            <a:ext cx="4752867" cy="390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1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3A9E-B27A-7DB4-F127-D584CB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NI </a:t>
            </a:r>
            <a:r>
              <a:rPr lang="en-IN" dirty="0" err="1"/>
              <a:t>Ising</a:t>
            </a:r>
            <a:r>
              <a:rPr lang="en-IN" dirty="0"/>
              <a:t> model with the previous result parameters, Rp = 0.01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04E453-0514-C8BD-F4BC-0530533BC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071" y="2340076"/>
            <a:ext cx="6303653" cy="396470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ECF8F3-614D-B98E-A087-C30BED358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629" y="2340076"/>
            <a:ext cx="4854300" cy="396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91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53A9E-B27A-7DB4-F127-D584CB74D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NI </a:t>
            </a:r>
            <a:r>
              <a:rPr lang="en-IN" dirty="0" err="1"/>
              <a:t>Ising</a:t>
            </a:r>
            <a:r>
              <a:rPr lang="en-IN" dirty="0"/>
              <a:t> model with the previous result parameters, Rp = 0.05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3BDD28-A12E-9675-57B4-B93052AA8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33" y="1825306"/>
            <a:ext cx="8230367" cy="466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42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267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Menlo</vt:lpstr>
      <vt:lpstr>Times New Roman</vt:lpstr>
      <vt:lpstr>Office Theme</vt:lpstr>
      <vt:lpstr>Ising Model Hysteresis</vt:lpstr>
      <vt:lpstr>To benchmark the Ising model we need to first tune it with some known results</vt:lpstr>
      <vt:lpstr>Simulation try 1</vt:lpstr>
      <vt:lpstr>Simulation try 1</vt:lpstr>
      <vt:lpstr>Simulation try 2</vt:lpstr>
      <vt:lpstr>Simulation try 3</vt:lpstr>
      <vt:lpstr>Now NI Ising model with the previous result parameters, Rp = 0.01</vt:lpstr>
      <vt:lpstr>Now NI Ising model with the previous result parameters, Rp = 0.05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Ising Model Hysteresis</dc:title>
  <dc:creator>Manikantan R S</dc:creator>
  <cp:lastModifiedBy>Manikantan R S</cp:lastModifiedBy>
  <cp:revision>2</cp:revision>
  <dcterms:created xsi:type="dcterms:W3CDTF">2023-10-12T09:51:46Z</dcterms:created>
  <dcterms:modified xsi:type="dcterms:W3CDTF">2023-10-12T12:19:01Z</dcterms:modified>
</cp:coreProperties>
</file>