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2BA0F-ACD2-45A4-85A2-7F466C614C18}" v="1" dt="2023-03-07T14:28:45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dlapudi Ravikumar, Priyankka" userId="7d9c9ad1-b115-4cec-b2b0-d79d36b4dcdb" providerId="ADAL" clId="{9B02BA0F-ACD2-45A4-85A2-7F466C614C18}"/>
    <pc:docChg chg="custSel modSld">
      <pc:chgData name="Gundlapudi Ravikumar, Priyankka" userId="7d9c9ad1-b115-4cec-b2b0-d79d36b4dcdb" providerId="ADAL" clId="{9B02BA0F-ACD2-45A4-85A2-7F466C614C18}" dt="2023-03-07T14:28:51.135" v="16" actId="20577"/>
      <pc:docMkLst>
        <pc:docMk/>
      </pc:docMkLst>
      <pc:sldChg chg="addSp modSp mod">
        <pc:chgData name="Gundlapudi Ravikumar, Priyankka" userId="7d9c9ad1-b115-4cec-b2b0-d79d36b4dcdb" providerId="ADAL" clId="{9B02BA0F-ACD2-45A4-85A2-7F466C614C18}" dt="2023-03-07T14:28:51.135" v="16" actId="20577"/>
        <pc:sldMkLst>
          <pc:docMk/>
          <pc:sldMk cId="3204046030" sldId="258"/>
        </pc:sldMkLst>
        <pc:spChg chg="add mod">
          <ac:chgData name="Gundlapudi Ravikumar, Priyankka" userId="7d9c9ad1-b115-4cec-b2b0-d79d36b4dcdb" providerId="ADAL" clId="{9B02BA0F-ACD2-45A4-85A2-7F466C614C18}" dt="2023-03-07T14:28:51.135" v="16" actId="20577"/>
          <ac:spMkLst>
            <pc:docMk/>
            <pc:sldMk cId="3204046030" sldId="258"/>
            <ac:spMk id="453" creationId="{DBDD7138-13CE-54B7-E72A-778B3FBDFD1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5:41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4664,'3'62'8189,"-1"-32"-7689,0 0 0,-2 0 0,-6 49 0,5-70-238,0 3-8,-3-23-1503,4-9-1290,0 1-5034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5:53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8608,'7'2'1077,"-1"0"0,1-1 0,-1 0 0,1 0 0,0-1 0,11 0 0,65-1-2174,-63 0-41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4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56 12280,'0'0'5299,"14"13"-4852,-10-9-278,0 0 1,0 1-1,-1 0 0,6 7 1,2 4 236,-2-4-239,-1 1 0,0 1 0,10 25 0,11 19 35,-26-53-167,0 0 0,1-1 1,7 8-1,4 4 97,-9-8-52,-4-6-40,0 0 0,0 0 0,-1 1 0,1-1 1,-1 0-1,1 1 0,-1-1 0,2 5 0,-3-6-31,0 0 0,1 0 1,-1-1-1,0 1 0,0 0 0,0-1 0,1 1 0,-1 0 0,1-1 0,-1 1 0,1-1 0,-1 1 0,1 0 0,-1-1 0,1 0 0,-1 1 0,1-1 1,1 2-1,-2-2-4,1 0 1,-1 0 0,1 0 0,-1 0 0,1 0 0,-1 0 0,1 0 0,0 0 0,-1 0 0,0 0-1,1-1 1,-1 1 0,1 0 0,-1 0 0,0-1 0,1 1 0,-1 0 0,1-1 0,-1 1 0,1 0-1,-1-1 1,3-2 23,1 0 1,-1-1-1,-1 0 0,4-6 0,-3 5-13,13-20 136,7-10-22,51-60 0,-32 48-132,16-14-78,-50 50-83,4-4-93,-11 14 49,-1 1 97,0 0 0,1 0-1,-1 0 1,1 0-1,-1 0 1,0-1 0,0 1-1,0 0 1,0-1-1,0 1 1,1 0 0,-1 0-1,0 0 1,0-1-1,1 1 1,-1-1 0,0 1-1,0-1 1,0 1 0,0 0-1,0 0 1,0-1-1,0 1 1,0-1 0,0 1-1,0 0 1,0 0-1,0 0 1,0-1 0,0 1-1,0-1 1,-1 1-1,1-1 1,0 1 0,0 0-1,0 0 1,-1 0-1,1-1 1,0 1 0,0 0-1,0-1 1,0 1 0,-1 0-1,-4-4-1961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4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4 6280,'6'-2'331,"7"0"2344,-13 3-2598,1-1 0,-1 0-1,1 1 1,-1 0-1,0 0 1,0-1-1,0 0 1,1 1 0,-1 0-1,0-1 1,0 0-1,0 1 1,1 0 0,-1 0-1,0-1 1,0 1-1,0-1 1,0 1-1,-1-1 1,1 1 0,0 0-1,0 0 1,0-1-1,-1 1 1,-1 20 564,1 28 0,0 1 77,0-45-707,1 12 28,0 10-41,3 113 725,-2-122-606,6 35 0,-3-33 31,1 25-1,-5 48 128,7 113 93,-4-60-230,0 22 325,-1-40-279,-1-113-180,-1-11 2,0 32-1,0 16-5,0 79-46,0-54 44,0-63 0,6 79-20,-1 32-17,-5-80 37,1-11-1,1-24 0,10 106-6,-8-89 7,1 2-1,0 31 0,0 45-32,-6-39 6,0 18 6,2-25-37,1-27 55,1 19 5,1-1 0,0 72 425,-4-95-353,-1 10-12,0 22-43,1-5-15,-1-26-5,1-22 2,0-1 0,0 1 0,1 0 0,2 10 0,1 39 288,-4-55-207,6 1 349,13 0 104,1-3-265,-16 2-218,0-1 1,0 1 0,0-1-1,0 1 1,0-1 0,6-3-1,13-1 157,7-2-196,5 1 58,-28 3-103,0 1-1,1-1 0,-1 1 1,0 0-1,15-1 1,8-2-244,-7 2 236,1-1 0,-1 3 0,45 0 0,-52 1 40,57-3-20,-26-4 20,213-3 117,-133 4 38,-22 0 127,-15 6-186,20-9 31,-16 1 86,-75 8-143,23-2-24,50 2 30,-53 0-30,-22-2-27,104-11 46,-5 0 3,-73 8-4,90-13 45,-86 12-74,-3 0-29,97-13 11,-88 11 12,-14 4-2,7 0-20,3 1-5,2-2 0,104-6 22,-99 4-26,81-11-6,-80 12 2,183 2-16,-198 2 18,98-9-1,-49 5 36,27 3 66,-78 3-22,-11-1-19,9-1-42,109-4 49,-59 6 20,30-4-51,-76-1-18,68-10 76,-60 8-26,-13 4-15,8-1-36,-35 3-13,106-9 54,-69 1-38,-10 3-2,7-1-10,99-4 13,-86 13-6,-16-1-2,5 1-6,0-2-1,-1 1 2,1-1 3,2 0-2,3 0 2,1 2-2,108 6 98,-93-8-90,1-2-6,0 1-2,1 0 18,158-8 84,-188 6-103,107 2 40,79-1-16,-185 2-24,284 8 6,-268-10 6,27-1 55,-52 5-64,77 1 85,-83-3-53,0 0-1,48-7 1,-31 2 35,-8 0 63,-15 1-14,30-3-1,-25 2-120,-21 3-4,0 1 0,0 0 0,1 0 0,-1 1-1,1-1 1,-1 0 0,4 1 0,0 0-4,0 0 1,0-1-1,11-3 0,6 1 21,-17 3-8,0-1 1,0 0 0,-1-1 0,7-1 0,5 0-15,-16 3 14,-1 1-1,1-1 0,-2 0 1,2 0-1,-1-1 0,1 1 0,-1 0 1,1 0-1,-2 0 0,2-1 1,-1 1-1,1-1 0,-2 1 0,4-3 603,-3 3-1026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4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 12192,'0'0'5593,"2"2"-5375,11 13 137,25 24 0,49 29 463,-64-54-607,-18-12-184,-1 1 0,2 0 0,-2 0 1,0 0-1,0 0 0,1 1 0,-2 0 0,1 0 1,-1 0-1,1 0 0,-1 1 0,4 6 0,-6-8 37,2 0-1,-2-1 0,1 1 0,0 0 0,0-1 0,0 0 1,4 4-1,-5-6-55,2 5 263,1 5 151,-8 5-370,4-14-77,-8 14-127,-105 160 22,106-164 65,3-7 24,0 1 0,1 1 0,0-1 0,0 0 0,0 0 0,-2 9 0,3-7-225,2-6 211,0 0-1,0-1 0,0 1 1,0-1-1,0 1 1,0-1-1,-1 1 1,1-1-1,0 1 0,-1 0 1,1-1-1,-1 0 1,1 1-1,0-1 1,0 1-1,-1-1 0,1 0 1,-1 1-1,1-1 1,0 1-1,-1-1 1,1 1-1,-2-1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5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42 14 6192,'4'-2'64,"2"-1"2415,-6 3-2440,0-1 1,0 1 0,0 0 0,0 0-1,0 0 1,0-1 0,0 1 0,0 0-1,0 0 1,0-1 0,0 1 0,0 0-1,0 0 1,0 0 0,0 0-1,0 0 1,-1 0 0,1 0 0,0 0-1,0-1 1,0 1 0,0 0 0,0 0-1,0 0 1,-1 0 0,1-1-1,0 1 1,0 0 0,0 0 0,-1 0-1,1 0 1,0 0 0,0 0 0,0 0-1,0 0 1,0 0 0,0 0-1,0 0 1,0 0 0,-1 0 0,0 0 61,1-1-62,0 1 1,0 0-1,0-1 0,0 1 1,-1 0-1,1-1 0,0 1 1,-1 0-1,1 0 0,0 0 1,-1 0-1,1 0 0,0 0 1,0 0-1,0 0 0,-1-1 1,1 1-1,-1 0 0,1 0 1,0 0-1,0 0 0,0 0 1,-1 0-1,1 0 0,-1 0 1,1 0-1,-1 0 0,1 0 1,0 1-1,-13 0 727,11-1-351,2 0-321,-18 10 1695,15 12-1507,0 8-197,6 0 71,8 40 1,-9-59-78,-1 0-188,1-2 1513,-2-18-486,6-74-642,-7 59-399,1 24 75,0-2 0,0 2 0,-1-1 0,1-1 0,0 2 0,0-1 0,1 0 1,-1 0-1,0 0 0,0 0 0,0 0 0,0 0 0,0 0 0,1 0 0,0 0 0,0-1 0,5-12-421,-5 10 332,1 0 0,-1 1 0,1-1 0,1 0 0,2-5 0,-3 8-69,0-1 0,-1 1 0,1 0 1,0 0-1,0 0 0,0-1 0,0 2 1,0-1-1,0 0 0,0 1 0,0-1 1,0 1-1,0-1 0,1 1 0,-1 0 0,0 0 1,0 0-1,0 0 0,0 0 0,4 1 1,6 0-1182,9-1-4993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5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118 0 9776,'2'2'4974,"-8"4"-3051,-3 2-1631,1 1 1,-12 13 0,2 0-203,13-16-74,0 0 0,1 0-1,1 1 1,-1-1 0,0 1 0,1-1 0,1 1 0,-1 0 0,1 1 0,-1 7-1,-2 11-15,2-4 0,-3 3 0,3-15-4,3-6 2,-2 0-1,1 1 1,1-1-1,0 0 1,-1 1-1,1-1 1,1 9-1,2 12 3,-1 3 0,1-4 0,-1-2 0,6 20 32,-6-27-8,0-2 1,1 2-1,0-2 0,1 1 1,12 25-1,-12-30 12,0 0 1,4 14-1,-4-11 4,0 0 0,8 14 0,0 3 41,-10-23-50,1 1 0,0 0-1,0-1 1,1 1 0,6 8-1,-5-10-4,-1 2-1,0-2 0,5 13 0,-8-15-16,4 3 122,-1 1-465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5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 11568,'0'0'5943,"14"4"-5053,13 3-413,49 23 0,-66-25-483,-1 0 0,0 1 0,1-1 0,-1 2 0,-1 0-1,0 0 1,15 15 0,-23-21 3,0-1 0,0 1 1,1-1-1,-1 1 0,1 0 0,-1-1 0,0 1 0,0-1 1,0 1-1,0 0 0,0-1 0,0 1 0,0 0 1,0 0-1,0-1 0,0 0 0,0 1 0,0 0 0,0-1 1,0 1-1,0 0 0,0 0 0,-1-1 0,1 0 0,-1 1 1,1 0-1,0-1 0,0 0 0,-1 1 0,1 0 1,-1 0-1,1-1 0,-1 0 0,1 0 0,0 1 0,-1-1 1,0 1-1,1-1 0,-1 0 0,1 0 0,-1 1 0,0-1 1,-34 15-144,27-11 130,-7 1 67,-1 1-1,-19 3 0,17-3 396,-27 13 0,29-13-361,16-6-100,0 0 0,0 0-1,0 0 1,1 0-1,-1 0 1,0 0 0,0 0-1,0 0 1,1 0-1,-1 0 1,0 0 0,0 0-1,0 0 1,0 0-1,0 0 1,0 0-1,0 0 1,0 1 0,0-1-1,0 0 1,1 0-1,-1 0 1,0 0 0,0 0-1,0 0 1,0 1-1,0-1 1,1 0 0,-1 0-1,0 0 1,0 0-1,0 0 1,0 0 0,0 0-1,0 0 1,0 0-1,0 1 1,0-1 0,0 0-1,0 0 1,0 0-1,0 1 1,0-1 0,0 0-1,0 0 1,0 0-1,0 0 1,0 1-1,0-1 1,0 0 0,0 0-1,0 0 1,0 0-1,0 0 1,0 0 0,-1 0-1,1 0 1,0 0-1,0 1 1,0-1 0,0 0-1,0 0 1,-1 0-1,1 0 1,0 0 0,0 0-1,0 0 1,0 1-1,12 2-4052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5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39 0 7448,'-4'29'3554,"3"-9"-1280,-13 31-1518,9-37-616,1-1 0,1 2 0,0-2 0,1 2 1,0-1-1,1 27 0,1-40-116,1 1 0,-1-1 0,0 0 0,1 0 0,-1 1 0,1-1 0,0 0 0,-1 0 0,1 0 1,0 0-1,-1 0 0,1 0 0,0 0 0,0 0 0,0 0 0,0 0 0,0 0 0,0 0 0,0-1 0,1 1 0,-2 0 0,2-1 0,-1 0 0,0 1 1,0-1-1,1 1 0,-1-1 0,1 1 0,-2-1 0,2 0 0,1 0 0,1 0-13,0 0 0,-1 0 0,0 0 0,1-1 0,-1 0 0,0 0 1,1 1-1,-1-1 0,0 0 0,6-4 0,1-6-3629,-6 7 1317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5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16 9144,'3'2'117,"11"2"2588,-4-14 849,-2 9-3411,0-1 0,0 1 1,0 0-1,0 0 1,-1 1-1,17 2 1,15-1 583,-1-8-7409,-28 5-151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5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 10136,'2'4'752,"0"0"0,0 0 0,-1 0 0,1 1 1,-2 0-1,2 7 0,5 37-1595,-6-36 1267,2 19-201,-2 38-1,-1-42-61,-1-13 1384,6-35-839,-2 10-648,-2 5 18,1 0-1,0 0 1,0 0 0,0 0-1,1 0 1,-1 0 0,1 1-1,0 0 1,0-1-1,1 1 1,-1 0 0,1 0-1,-1 1 1,7-5-1,-9 7-88,0 0 0,1 1 0,-1-1-1,0 0 1,0 1 0,1 0-1,-1-1 1,1 1 0,-2 0-1,2-1 1,-1 1 0,1 0 0,-1 0-1,1 0 1,-1 0 0,0 1-1,1-1 1,-1 0 0,0 1 0,1-1-1,-1 0 1,0 1 0,1 0-1,-1-1 1,0 0 0,0 1 0,0 1-1,1-2 1,-2 1 0,2 0-1,-2 0 1,3 2 0,0 0-33,-1 0 1,1 0-1,0 1 1,-1-1-1,0 0 1,0 2 0,0-2-1,0 1 1,2 7-1,-3-5-70,0 0 0,1-1 0,-1 2 1,-1-1-1,1-1 0,-1 2 0,0-2 0,-1 2 0,1-1 0,-3 9 0,2-14-305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5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0 8696,'1'3'953,"-1"0"1,1 0-1,0 0 1,-1 1-1,0-1 1,0 5-1,1 3 1040,6 25-1628,-4-23-112,0-1 0,1 28 0,-4-37-942,-2-11-4397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5:55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9864,'15'65'5777,"-15"-13"-4925,-2-1 1,-14 91-1,12-133-1038,0-14-1451,-3-20-2648,7 23 3975,-5-17-7270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5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0 10488,'5'2'1874,"1"-3"-2719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5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62 1 10224,'0'0'83,"0"1"0,0-1 1,0 0-1,0 0 1,0 0-1,0 1 1,0-1-1,0 0 0,0 1 1,0-1-1,0 1 1,0-1-1,0 0 0,-1 0 1,1 0-1,0 1 1,0-1-1,0 0 0,-1 1 1,1-1-1,0 0 1,0 0-1,0 0 0,0 0 1,0 0-1,-1 1 1,1-1-1,0 0 0,-1 0 1,1 0-1,0 1 1,0-1-1,0 0 0,0 0 1,-1 0-1,1 0 1,-1 0-1,1 0 0,0 0 1,-1 0-1,1 0 1,0 0-1,0 0 0,0 0 1,-1 0-1,1 0 1,-1 0-1,1 0 0,0 0 1,0 0-1,0 0 1,-1-1-1,0 1 0,0-1 0,1 1 0,-1 0-1,0 0 1,0 0-1,0 0 1,0 0 0,0 0-1,0 0 1,0 0-1,0 0 1,0 0 0,1 0-1,-2 1 1,2-1-1,-1 1 1,0-1 0,0 1-1,-1-1 1,-2 4-71,2-3-1,0 1-1,0-1 0,1 1 0,-1 0 0,0-1 0,1 1 0,-1 0 0,1 0 1,-1 0-1,2 0 0,-2 0 0,2 1 0,-2-1 0,1 0 0,0 5 1,0-5-12,-3 15-22,5 15-1,-1-25 24,0 29-1,2 0 1,-1-13 47,1 0 0,1 0-1,11 41 1,-11-46 172,-3-10-4134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5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27 9504,'3'1'351,"0"0"1,0-1-1,0 0 1,1 1-1,-1-1 1,-1 0-1,2-1 0,-1 1 1,0 0-1,0-1 1,0 0-1,0 0 1,0 1-1,3-3 1,18-4 1353,3 3-1202,28-6 995,-45 8-6328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6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 5560,'0'0'3025,"2"17"-766,22 223 810,-19-202-2847,-3-22-100,0-1 0,-2 32 0,-1-27 54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6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7 10584,'4'1'885,"0"0"1,0-1 0,0 0 0,1 0-1,7-1 1,7 0 783,-11 1-1781,1 0 0,-1-1-1,1 1 1,-1-2-1,9-2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6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80 1 11120,'-3'6'3533,"2"-7"-3360,0 1 0,0-1 0,1 1 0,-1-1 0,0 1 0,1 0 0,-1-1 0,0 1 0,0-1 0,1 1 0,-1-1 0,0 1 0,0 0 0,0 0 0,0 0 0,1 0 0,-1 0 0,0 0 0,-2 0 0,1 0-153,-1 1 0,0 0 1,0 0-1,0 0 0,0 0 0,0 0 1,1 1-1,-1-1 0,0 0 0,1 2 1,-1-2-1,1 1 0,0 0 1,0 0-1,0 1 0,0-1 0,0 0 1,0 1-1,1-1 0,-1 1 0,1 0 1,-1 0-1,1-1 0,0 1 1,0-1-1,0 2 0,0-1 0,1 4 1,-1-3-54,1-1 0,0 0 0,0 1 0,1-1 0,-1 1 0,0-1 0,1 0 0,1 0 0,-2 1 0,2-2 0,-1 2 0,1-1 0,-1 0 0,0 0 0,2 0 0,-2-1 0,1 1 0,0 0 0,1-1 0,-1 0-1,0 1 1,1-1 0,0 1 0,4 1 0,-6-4 20,1 1 0,-1-1 0,0 0 0,1 0 0,-1 1 0,1-1 0,-1 0 0,1 0 0,-1 0 0,0 0-1,1 0 1,-1 0 0,1-1 0,-1 1 0,1 0 0,-1-1 0,0 1 0,0-1 0,1 0 0,-1 1-1,0-1 1,0 0 0,2-1 0,1-1-5,0 0-1,-1 1 1,0-2-1,1 1 1,-1 0-1,3-5 0,-3 5 7,10-19 0,3-15 251,-15 34-207,1-1 0,-2 0 0,1 1 0,0-1 0,-1 1 0,1-1 0,-1 0 0,0-5 0,-3 2 196,0 10-135,1 13-99,3 14-144,3-1 1,8 42-1,-2-16-199,-7-44 27,-2-5 269,0 0-1,0 0 1,0 0 0,-1 1-1,1-2 1,-2 2 0,1-2-1,-1 2 1,-1 4-1,1-9 83,1-1-1,-1 1 1,1-1-1,-1 0 0,0 0 1,0 0-1,0 0 0,1 0 1,-1 0-1,-1 0 0,2 0 1,-2 0-1,2 0 0,-2 0 1,1-1-1,0 1 0,0 0 1,-1 0-1,1-1 0,0 0 1,0 1-1,-1-1 0,-1 1 1,-2-1 116,2 1 1,-2-1 0,1 0-1,1 0 1,-2 0 0,-6-1-1,10 1-227,0 0 0,-1-1 0,1 1 0,-1-1 0,1 1 0,-1 0 0,1 0 0,0-1-1,0 0 1,-1 0 0,1 1 0,0-1 0,0 0 0,0 1 0,0-2 0,0 1 0,0 1 0,0-2-1,0 2 1,0-2 0,-1-1 0,2 2-234,0-1 0,0 1 0,0 0 0,0-1 0,0 0 0,0 1 0,0-1 0,0 1 0,0-1 0,0 1 0,1-1 0,-1 1 0,1-3 0,4-10-7557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6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 37 8248,'1'5'2993,"-4"-11"647,3 18-2905,-1-5-682,1 1 1,0-1 0,1 1-1,2 13 1,-3-18-47,0-1 0,1 0 0,0 0 0,-1 0 0,1 0-1,0 1 1,0-1 0,0 0 0,0-1 0,0 1 0,1 0 0,-1 0 0,0-1 0,1 1-1,0 0 1,-1-1 0,1 1 0,0-1 0,0 0 0,2 2 0,-2-3 7,-1 1-1,0-1 1,0 0 0,0 0-1,0 0 1,0 0 0,0-1 0,1 1-1,-2 0 1,2 0 0,-2-1 0,1 1-1,1-1 1,-2 1 0,1 0-1,0-1 1,0 0 0,0 1 0,1-1-1,14-16 211,-11 10-113,0-1 0,-1 0-1,0-1 1,-1 1-1,0 0 1,0-2 0,2-10-1,4-14 367,-7 29-384,0 10-124,-2 16-195,0-5 119,0-9-136,1 0 1,-1-1-1,2 1 0,-1 0 1,1 0-1,0-1 1,1 1-1,-1-1 0,6 12 1,-7-18 92,0 1 0,-1-1 0,0 1 0,1-1 1,0 0-1,0 0 0,-1 0 0,1 1 0,0-1 0,-1 0 1,0 1-1,1-1 0,0 0 0,0 0 0,-1 0 1,2 0-1,3 1-1147,8 1-6043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6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83 9688,'1'1'204,"2"0"-1,-2 0 1,1 0 0,0-1 0,0 1 0,-1 0 0,1-1 0,0 0 0,0 0 0,0 0-1,0 0 1,0 0 0,0 0 0,0 0 0,1 0 0,34-6 3132,-33 5-3291,1 0-1,0-1 1,-1 0-1,0 1 1,0-1 0,1 0-1,-1-1 1,0 1-1,7-7 1,-10 8-7,0-1-1,1 1 1,-2-1 0,2 1-1,-1-1 1,-1 1 0,2 0 0,-2-1-1,1 0 1,0 1 0,0-1-1,-1 0 1,0 1 0,0-2 0,1 2-1,-1-1 1,0 0 0,0 0 0,0 1-1,0-1 1,0 0 0,-1 0-1,1 1 1,0-2 0,-1 2 0,1-1-1,-1 0 1,0 1 0,-1-3-1,2 4-28,0-1-1,0 1 0,-1-1 1,1 1-1,-1 0 0,1 0 0,-1-1 1,1 1-1,0-1 0,-1 1 0,1 0 1,-1-1-1,1 1 0,0 0 1,-1 0-1,1 0 0,-1 0 0,0 0 1,1 0-1,0 0 0,-1 0 1,1-1-1,-1 1 0,1 0 0,-1 1 1,-18 4 64,16-4-72,0 1 0,1-1 0,-1 1-1,1 0 1,-1 0 0,0 0 0,1 0 0,0 0-1,-1 1 1,-2 3 0,3-1-3,0 1 1,0-1 0,1 0 0,-1 1-1,1-1 1,0 1 0,0-1-1,1 1 1,0 0 0,0 0-1,0-1 1,2 11 0,-1-12-76,0-1-1,0 0 1,-1 0 0,2 0 0,-1 0 0,1 0 0,-1 0 0,0 0 0,2 0 0,2 3-1,-4-4-117,0-1 0,1 1 0,0-1-1,-1 0 1,2 0 0,-2 1 0,1-2-1,0 1 1,0 0 0,0 0 0,0-1-1,-1 1 1,2 0 0,-1-1 0,0 0-1,0 0 1,4 0 0,8-3-2114,-8 1 1082,10-2-5346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6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40 1 10040,'-5'12'672,"-2"-10"2195,-1-1 351,8-1-3202,0 1-1,-1-1 1,1 0 0,0 0 0,-1 0-1,1 0 1,0 0 0,-1 0 0,1 0 0,0 0-1,0 0 1,0 0 0,0 1 0,0-1 0,-1 0-1,1 0 1,0 1 0,0-1 0,0 0-1,-1 0 1,1 1 0,0-1 0,0 0 0,0 0-1,0 0 1,0 0 0,0 1 0,0-1-1,0 1 1,0-1 0,0 0 0,0 0 0,2 12 181,11 8-11,2-5-150,5 7-1024,-19-20 885,1-1 0,-2 0 0,2 1 0,-2-1 0,1 1 0,0-1 0,0 1 0,-1 0 0,1-1 0,-1 1 0,1 0 0,-1 3 0,0-4 104,0-1 0,0 1 0,0 0 0,0-1 0,-1 1 0,1 0 0,-1 0 0,1-1 0,0 1 0,0-1 0,-1 1 0,0-1 0,1 1 0,-1 0 0,1 0 0,-1-1 0,1 0 0,-1 1 0,1-1-1,-1 1 1,-1-1 0,-11 6 81,12-6-85,-5 3-1,4-2-147,-1 0 0,1 1 1,-1-2-1,0 1 0,1 0 0,-1-1 1,0 0-1,1 1 0,-1-1 0,0 0 1,0 0-1,0 0 0,-4-1 1,7 1 98,0 0 1,0 0-1,0 0 1,-1 0 0,1 0-1,0 0 1,0 0-1,0 0 1,0 0 0,0 0-1,0 0 1,0 0 0,0 0-1,0 0 1,0 0-1,0-1 1,0 1 0,-1 0-1,1 0 1,0 0-1,0 0 1,0 0 0,0 0-1,0-1 1,0 1 0,0 0-1,0 0 1,0 0-1,0 0 1,0 0 0,0 0-1,0 0 1,0 0-1,0 0 1,0 0 0,0-1-1,0 1 1,0 0-1,0 0 1,0 0 0,0-1-1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7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58 1 10312,'0'1'139,"-1"-1"1,1 0-1,-1 0 1,0 1-1,1-1 1,0 0-1,-1 0 1,1 0-1,-1 0 1,1 0-1,-1 0 1,1 0-1,-1 0 1,0 0-1,1 0 1,0 0-1,-1 0 1,0-1-1,0 1 1,1-1 26,-1 1 0,0 0 1,1 0-1,-1 0 1,0 0-1,1 0 1,-1 0-1,0 0 1,0-1-1,1 2 1,-1-1-1,0 0 1,1 0-1,-1 0 1,1 0-1,-1 0 1,0 0-1,1 0 0,-1 1 1,0-1-1,0 0 1,1 1-1,-1 0 1,-1 0-148,0 0 1,1 1-1,0-1 1,-1 1-1,1-1 1,-1 1-1,2 0 0,-2-1 1,1 1-1,1 0 1,-2 0-1,2-1 1,-1 1-1,0 1 1,1-2-1,-1 1 1,1 0-1,0 1 0,0-1 1,0-1-1,0 1 1,0 0-1,0 1 1,0-1-1,0 0 1,2 2-1,-2-2-31,1 0-1,-1 0 1,0-1-1,1 1 0,0 0 1,0-1-1,0 1 1,0 0-1,0-1 1,0 1-1,0-1 1,1 1-1,-1-2 1,0 2-1,3 1 1,0 0-109,34 32-3754,-37-34 3876,-1-1-1,0 1 1,0-1 0,0 0-1,1 1 1,-1 0-1,0-1 1,0 1-1,0-1 1,0 0 0,0 1-1,0-1 1,0 1-1,0-1 1,-1 0 0,1 1-1,0-1 1,0 1-1,0 0 1,-1-1-1,1 0 1,0 0 0,0 1-1,0-1 1,0 1-1,-1-1 1,1 0 0,-1 0-1,1 1 1,-1-1-1,1 1 1,-12 8 459,9-6-368,-1-1-1,1 0 1,-2 0 0,2-1 0,-1 1 0,0-1-1,-8 2 1,-7-5-4115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5:56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76 10488,'1'0'136,"0"0"0,1 1 0,-1-1 0,0 0 0,1 0 0,-1 0 0,1 0 0,-1 0 0,0 0 0,1 0 0,-1 0 0,0-1 0,1 1 0,-1-1 0,0 1 0,1-1 0,-1 1 0,0-1 0,0 0 0,2 0 0,30-11 2320,26 8-2011,-1-4-1,0-2 1,81-25 0,-130 33-421,-9 2-179,1 1 0,-1-1 0,0 0 0,1 0 0,-1 0 0,0 1 0,0-1 0,0 0 0,1 1 0,-1-1 0,0 0 0,0 1 0,0-1 0,1 0 0,-1 1 0,0-1 0,0 0 0,0 1 0,0-1-1,0 1 1,0-1 0,0 0 0,0 1 0,0-1 0,0 0 0,0 1 0,0-1 0,0 1 0,0-1 0,0 0 0,0 1 0,-1-1 0,1 0 0,0 1 0,0-1 0,0 0 0,-1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7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0 8248,'1'8'890,"-1"-1"-1,1 0 1,1 0 0,3 13 0,3 14 1978,-2 23-1925,-5 113 0,-3-139-785,0-8-65,1 0 0,3 25 1,-2-28 902,0-15-1710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7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0 8072,'0'0'8272,"21"19"-7578,-11-7-567,0 0 0,-1 0 1,0 2-1,-1-1 0,-1 0 0,0 2 0,6 19 0,1 0 15,10 26 60,-19-42-74,0-1-1,0 1 0,-2 0 1,0 1-1,0 18 0,2-2 35,-4-29-145,0-1 0,0 1 0,0-1 0,-1 7 0,0 44 166,-2-39-156,2-12 49,-1 1 1,1 0 0,-2 0-1,2-1 1,-4 8-1,0-3 66,-1 0-1,0 0 0,-1 0 0,0-1 0,-9 11 0,-16 5 560,24-18-423,-1 0-1015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7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1 247 6904,'34'-10'5960,"-14"7"-5426,0 0 0,34 2 1,-5 0-428,-36 0 99,-1-1 0,18-4 0,14-3-118,186-21 588,86 4 270,-286 24-805,55-3-47,65-5 26,-31-2-24,-76 8-88,-4 1-3,-1 2-2,148-6 118,-26-2 96,-69 2-67,46-11 48,-50 12-143,-41 5-48,70-4 225,-26 2 297,-19 0-78,12-6-254,-58 7-136,3-1 33,34 1-1,-8-2-12,15-2-18,-56 5-66,46-2 121,-14 4-112,-37-1-6,27 0 0,4-2 0,-2 0 0,0-1 0,83 3-37,-86-4 68,90 0 80,-68 4-88,-38 0-23,13 0-3,47-7 0,51 4 223,-79 4-126,36-5-82,-28 6-25,-37-1 4,1 0 0,27-4 0,15 2 1,-34 0 143,-30 1-144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7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0 7800,'4'4'329,"-4"-3"-202,0-1 0,0 1 0,1-1 0,-1 0 0,0 1 0,1 0 0,-1 0 0,0-1 0,0 0-1,0 1 1,0 0 0,0-1 0,0 0 0,0 1 0,0 0 0,0-1 0,0 1 0,0-1 0,0 2 0,1 10 205,8 52-234,1-11-67,-4-22 95,3 39 1,-7-53-25,-1-9-43,1-1 0,-1 0 1,-1 10-1,-2 25 2348,2-42-2366,0 2 73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7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52 9056,'8'5'4511,"-12"-7"-2906,3 1-1597,0 1 213,3 4-179,-1-2-1,0 2 1,0-1 0,1 0 0,0 0 0,0-1-1,-1 1 1,1 0 0,6 5 0,2 4 159,-5-2-213,0-2 99,1 1 0,0-1 1,0 0-1,1-1 0,0 1 1,0-1-1,14 11 0,-20-18-64,1 1 1,-1 0-1,1-1 0,-1 0 0,0 0 1,1 1-1,-1-1 0,1 0 0,-1 0 1,1 0-1,-1 0 0,0 0 0,1 0 1,-1 0-1,1-1 0,-1 1 0,1 0 1,-1-1-1,0 1 0,1-1 0,-1 1 0,0-1 1,0 0-1,1 0 0,1-1 0,5-4 114,-1-1 1,12-12-1,-10 10-42,4-3-48,70-77 524,-76 78-522,-6 8 23,1 1 0,0-1 1,0 0-1,0 1 0,0 0 0,0-1 1,0 1-1,6-3 155,-8 5-69,1 0-124,-1 0 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7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59 17 6728,'-1'0'264,"0"0"-1,0 0 1,0 1 0,0-1 0,-1 0-1,2 1 1,-2-1 0,1 0 0,0 0 0,0 0-1,0 0 1,-2-1 0,-19 2 3031,21 0-3272,0-1 1,1 1 0,-1 0 0,0-1 0,0 1 0,1 0 0,0 0 0,-1-1 0,0 1-1,1 0 1,0-1 0,-1 1 0,1 0 0,-1 0 0,1 0 0,0 0 0,-1-1-1,1 2 1,0-1 0,-2 22-72,9 52 278,-2-15-93,-2-44-856,5 26-1,-1-11 107,-5 30-254,3-25 1019,-5-35-105,1 9 1868,-1-7-1932,-2-11 24,-5-37-261,-2-16 276,1 24 485,4 18-179,1 0 1,-3-38-1,3-18 165,2 66-461,0 7-62,0 0-1,0 0 1,1-1-1,0 1 1,0 0-1,-1 0 1,1-1-1,1-4 1,-1 7 9,1-3 22,1 0-1,0 1 0,0-1 0,0 1 0,0-1 1,5-4-1,-7 7 123,0 0-97,1-1-25,0 0 0,-1 0-1,1 1 1,0 0 0,0-1-1,-1 0 1,1 1 0,0 0 0,0-1-1,0 1 1,0 0 0,-1-1-1,2 1 1,-2 0 0,1-1 0,1 1-1,-2 0 1,1 0 0,0 0-1,0 0 1,0 0 0,2 1 0,-1-1 17,15-1 147,33-1 0,-5 2 314,-35 0-864,-8 0 14,-2 0 0,2 0-1,-1 0 1,1 0 0,-1 0 0,0 0 0,0 0 0,1 0 0,-1-1 0,0 1-1,0-1 1,1 0 0,1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7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0 233 10936,'0'0'4008,"2"0"-3862,20-5 59,-1 1-1,1 1 1,0 1-1,36 1 1,18-2 98,-64 4-217,1-2 1,-1 1-1,19-5 1,20 0 25,51 3 496,-83 2-537,0 0 0,25-5 0,38-5-40,57-8 130,-67 14-98,-29 3-14,59-12 198,30-4 17,-109 13-240,100-10 64,-54 14-15,-42 0-58,66-3 60,16-1-124,-30 3-30,28-4-3,-82 4 61,52 0-78,-44 3 109,66-7 60,-79 3-70,-12 2 0,6 0 0,43-3 24,46 1 63,49-2 10,-118 3-95,1-1 6,0 0 0,102-5 63,-110 6-54,14-2 3,-1-2-8,3 1-4,0 3 0,138-8 96,-144 8-98,0-2-6,146-7 127,-156 9-123,0 1-2,-14 1-15,62 0-35,-68 0 48,25-4 0,-25 2 0,27-2 0,28 1 3,104-7 10,-150 7-7,16-1 19,34 1 0,-58 2-11,63-2 76,-19-3-130,-30 1 85,18-1 284,-39 5-143,2 0-710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7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105 92 9688,'0'0'5288,"11"0"-4855,-7 0-354,1-2 0,-1 1 0,0-1 0,1 0 0,-1 0 0,0 0 0,1 0 1,-2-1-1,1 0 0,0 0 0,0 0 0,-1 0 0,1 0 0,-1-1 0,5-7 0,-7 10-40,0 0 0,0-1 0,0 2 0,0-2 0,-1 1 0,0-1 0,1 2 0,-1-2 0,1 1 0,-1-1 0,0 1 0,0-1 0,0 1 0,0-1 0,0 1 0,0 0 0,0-1 0,0 1 0,0-1 0,0 1 0,-1-1 0,1 1 0,-1 0 0,1 0 0,-1-1 0,-1-1 0,1 2-20,0 0 0,0 1 0,0-1-1,0 0 1,0 1 0,0-1-1,0 1 1,0-1 0,0 1-1,-1-1 1,1 1 0,0 0 0,0 0-1,0 0 1,-3 0 0,-18 0 172,16-1-166,1 1-1,-1 1 1,1-1 0,-1 1-1,1 0 1,-1 0 0,1 1-1,0 0 1,-1-1-1,1 1 1,0 1 0,0 0-1,0 0 1,1 0 0,-1 0-1,0 0 1,1 1 0,1 0-1,-2 0 1,2 0-1,-1 0 1,-3 6 0,3-5-32,1 0 1,0 0 0,0 0-1,1 1 1,-1 0 0,1 0-1,0-1 1,0 1 0,1 0-1,-1 0 1,1 6 0,1-8 2,0-1 0,0 0 0,0 1 0,0-1 0,1 0 1,-1 0-1,1 1 0,0-1 0,0 0 0,1 0 1,-2 1-1,3-1 0,-2 0 0,0-1 0,2 1 1,-1 0-1,-1-1 0,2 1 0,-1-1 0,0 0 1,5 5-1,-3-5 29,0 0 0,-1 0 0,1 0 0,-1 1 0,1-2 0,0 0 0,0 1 0,-1-1 0,2 0 0,-1 0 0,0-1-1,0 1 1,0-1 0,0 0 0,7 0 0,1-2-432,1-1 0,0 0 0,-1-1 0,18-8 0,-25 9-692,0 0 0,0 0 0,7-6 0,4-3-7134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7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 8432,'19'205'6267,"-18"-197"-6222,17 136 729,-18-139-673,0-4-100,0 0 0,0 0 0,0 0 0,0-1 0,0 1-1,0 0 1,0 0 0,0-1 0,1 1 0,-1 0 0,0-1 0,0 1 0,0 0 0,1 0 0,11-11-3664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8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99 1 10584,'-2'1'12,"2"1"224,-2-1-1,1 0 0,1 0 0,-2 1 0,1-1 0,0 0 0,0 0 0,-1 0 0,-1 1 0,2-2-100,0 0-1,0 0 1,-1 0 0,2 0 0,-2 0 0,2 0-1,-2 0 1,1 0 0,0 0 0,0 0-1,0-1 1,0 1 0,0-1 0,0 1 0,0-1-1,-1 0 1,-1 2-27,1-1 0,-1 1 1,1 1-1,-1-2 0,1 2 0,-1-1 0,1 1 0,0-1 0,-3 3 1,4-3-91,0 0 0,0-1 0,0 1 0,0 0 0,0 0 0,0 0 0,1 0 0,-1-1 0,1 2 0,-1-1 0,1 0 0,-1 0 0,1 0 0,-1 0 0,1 0 0,-1 0 0,1 1 0,0-2 0,0 2 0,0-1 0,0 0 0,0 0 0,0 1 0,0-2 0,0 2 0,0-1 0,1 0 0,-1 0 0,1 0 0,-1 1 0,1-2 0,-1 2 0,0-2 0,1 1 0,0 1 0,0 0 0,4 2 79,0 0-1,0 1 1,0-2 0,0 1 0,10 5-1,8 8 268,-21-17-361,-1 2-1,0-1 1,1 1 0,-1-1-1,0 0 1,0 1-1,0-1 1,0 1 0,0 0-1,-1-1 1,1 1 0,0 0-1,0 0 1,-1-1-1,0 2 1,0-1 0,1-1-1,-1 1 1,0 0 0,0 0-1,0 0 1,-1-1-1,1 2 1,0-2 0,0 1-1,-1 0 1,0 0 0,0 2-1,-1-1 10,1 0 0,-1 0 0,0-1 0,0 1 0,0 0 0,0-1 0,0 1 0,-1-1 0,1 0 0,-1 0 0,1 0 0,-1 0 0,-4 2 0,2-1 52,0-1 0,0 0 0,-1 0 0,1 0 0,-1-1 0,-10 2 0,16-3-78,-2 0 0,1 0 0,1 0 0,-2 0 0,2 0 0,-2-1 0,1 1 0,1-1 0,-2 1 0,2 0 0,-1 0 0,-1-1 0,2 0-1,-1 1 1,0 0 0,1-1 0,-1 0 0,0 0 0,0 1 0,1-1 0,-1 0 0,0 1 0,1-1 0,-1-1 0,0 2 0,1-1 0,-1 0 0,1 0 0,-1-1 0,3-8-248,1-2-4113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5:56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8880,'0'-1'106,"1"1"1,-1-1 0,1 0 0,-1 0-1,1 0 1,0 1 0,-1-1 0,1 0-1,0 1 1,0-1 0,-1 1 0,1-1-1,0 1 1,0-1 0,0 1 0,0 0-1,0-1 1,0 1 0,0 0 0,-1 0-1,1-1 1,0 1 0,0 0 0,0 0-1,0 0 1,0 0 0,0 1 0,0-1-1,0 0 1,0 0 0,0 0 0,0 1-1,0-1 1,0 1 0,-1-1 0,1 1-1,1 0 1,0 0 98,1 0 0,-1 1-1,0-2 1,0 1 0,1 0 0,-1 0-1,0-1 1,1 1 0,-1-1 0,0 0 0,1 0-1,3 0 1,111-17 1774,-63 6-1227,-40 8-6560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8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78 74 10040,'17'-1'182,"-16"1"-128,-1 0 1,0 0-1,0 0 0,0 0 0,1 0 0,-1 0 0,0 0 0,0 0 0,0 0 0,1 0 0,-1 0 0,0 0 0,0 0 1,0 0-1,0 0 0,0 0 0,0 0 0,0 0 0,0 0 0,0 0 0,1 0 0,-1 1 0,0-1 0,0 0 0,0 0 1,0 0-1,1 0 0,-1 0 0,0 0 0,0 0 0,0 0 0,0 0 0,0 0 0,0 0 0,0 1 0,0-1 0,0 0 1,0 0-1,0 0 0,0 1 0,0-1 0,0 0 0,-2 6 1187,-1 0-197,4-5-992,0 0 1,0 0-1,-1 0 1,1-1 0,0 1-1,-1 0 1,1-1-1,0 1 1,0 0-1,0 0 1,0-1-1,0 0 1,0 1-1,0-1 1,0 1-1,0-1 1,0 0-1,0 0 1,0 0-1,2 1 1,0-1-16,-1 0 0,1-1-1,0 1 1,-1 0 0,1-1 0,0 0 0,-1 1 0,4-3-1,-1 1 43,0-1-1,-1 1 0,1-1 0,-1 0 1,1 0-1,-2-1 0,2 1 0,2-6 0,-6 9-49,0-1 0,0 0 0,-1 0 0,0 0 0,1 0-1,0 0 1,-1 0 0,0 0 0,1 0 0,-1 0 0,1 0 0,-1-1-1,0 2 1,0-2 0,0 2 0,0-2 0,0 1 0,0 0-1,0 0 1,0 0 0,0-1 0,-1 0 0,0 0 21,0 1 0,0-2 0,0 2 0,0 0 0,0-1 0,-1 1 0,2 0 0,-2 0 0,1-1 0,-1 1 0,1 0 0,-4-1 0,-1-1 20,0 0-1,0 0 0,0 1 0,0 1 1,-1-1-1,-8-1 0,11 3-65,0-1-1,0 1 1,0 0-1,0 1 1,0-1-1,0 0 1,0 1-1,0 0 1,-1 0-1,2 1 1,-6 1 0,3 1-38,-1-1 1,1 2 0,0-1-1,1 1 1,-8 6 0,10-8 9,1 1 1,0 0-1,0-1 1,0 1-1,0 0 1,0 0 0,1 1-1,0-2 1,-2 8-1,3-7 10,-2 1 1,1 0-1,1 0 0,-1 0 0,1 1 0,0-1 1,0 0-1,1 0 0,-1 0 0,1 0 1,0 0-1,0 0 0,1-1 0,1 6 0,-1-7 19,0 0-1,0 0 0,0 0 1,0 0-1,0 0 0,1-1 1,-1 1-1,1-1 0,0 0 1,0 0-1,0-1 0,0 2 1,0-2-1,0 0 0,0 1 1,1-1-1,-1 1 0,0-2 1,1 1-1,-1 0 0,1 0 1,-1-1-1,0 0 0,6 0 1,-1 0 17,-3 1-14,0-1 0,1 1 1,-1-2-1,0 1 0,0-1 0,10-2 0,-11 2-671,0 0-1,0-2 1,0 2-1,0-1 1,5-4-1,24-21-3665,-15 11-2064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8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144 6 10584,'-4'0'5363,"5"-6"-2007,-5 7-3215,0 1 0,1-1 0,-2 1 0,2-1 1,-1 1-1,1 0 0,-1 1 0,0-1 0,1 1 0,0-1 0,0 1 0,-3 4 0,-4 3-58,1 0-1,0 0 1,1 1 0,0 0 0,1 0 0,0 2 0,-9 21-1,8-10-80,4-9-1,2 0 0,0-1 0,1 1 0,0 27 0,2-33-29,-1-1 0,1 0 0,1 0-1,0 1 1,0-1 0,1 0-1,0-1 1,-1 1 0,10 14-1,-11-20-84,0-1-1,0 1 0,0-1 0,1 1 1,-1-2-1,1 2 0,-1-1 0,0 0 0,1 0 1,-1 0-1,1 0 0,0-1 0,-1 1 1,1 0-1,0 0 0,-1-1 0,1 0 1,3 2-1,2-2-831,-1 0 0,0 0 0,0-1 0,8-1 0,-13 2 790,24-4-9391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8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27 0 13088,'0'11'1187,"-2"0"0,1 1 0,-1-2-1,-5 15 1,3-13-1119,1-1-1,0 0 0,1 1 0,0 16 0,2-12 68,5 23-1,-5-38-154,0 0 0,0 1-1,0-1 1,1 0-1,-1 0 1,0 0-1,0 0 1,0 0 0,1 0-1,-1 0 1,1 0-1,0 0 1,-1 0-1,1 0 1,0 0 0,-1 0-1,1 0 1,0 0-1,0-1 1,-1 1-1,1 0 1,0-1 0,0 1-1,0 0 1,0-1-1,0 1 1,0-1-1,0 0 1,1 1 0,0 0-1,0-1-469,0-1-1,0 1 0,0 0 1,1-1-1,-1 1 0,0 0 1,0-1-1,0 0 0,0 0 1,3-1-1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8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31 12192,'4'1'440,"-1"-1"1,1 1-1,0-1 1,0-1-1,-1 1 1,1 0-1,-1-1 1,2 1-1,-2-2 1,1 2-1,4-3 1,22-5 1976,-7 5-1931,43-7-6878,-45 5-2861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8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 12376,'5'6'2717,"-4"-6"-2511,-1 0 0,0 1 0,1-1 0,-1 1-1,1 0 1,0-1 0,-1 0 0,0 1 0,0 0 0,1-1 0,-1 0 0,1 1 0,-1 0 0,0 0 0,0-1 0,0 1 0,0 0-1,10 28-123,-2 0 0,0 1-1,-3-1 1,0 1-1,-1 31 1,-4-45-18,-1 0 1,-4 26 0,4-37-47,-1 8-22,-1-1 1,1 0-1,-9 17 1,-8 14-5140,12-28-4377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8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77 1 8880,'-1'0'180,"0"0"0,0 0 1,1 1-1,-1-1 0,0 0 1,1 0-1,0 1 1,-1-1-1,0 1 0,0-1 1,1 1-1,-1-1 0,1 0 1,-1 1-1,1 0 0,0-1 1,-1 1-1,0 0 0,1 0 1,-1-1-1,1 0 0,0 1 1,0 0-1,0-1 0,-1 1 1,1 0-1,0 1 0,-10 17 2812,-27 24-7125,21-25-4247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9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120 0 12728,'0'3'24,"0"-2"70,0 0 0,0 0 0,0 1 1,0-1-1,0 1 0,0-1 1,-1 0-1,1 0 0,-1 1 0,1-1 1,0 1-1,0-2 0,-2 3 1,-5-5 1546,7 2-1546,0 0 0,-1-1 0,1 1 1,0 0-1,0 0 0,-1 0 0,0 0 0,1 0 0,-1-1 0,1 1 0,0 0 1,0 0-1,-1 0 0,0 0 0,1 0 0,0 0 0,0 0 0,-1 0 1,0 0-1,1 0 0,-1 0 0,1 0 0,0 0 0,0 0 0,-1 1 1,0-1-1,1 0 0,-6 6 52,1 0-1,0 0 1,0 1 0,0-1 0,1 1 0,-6 13-1,-18 55 73,19-49-195,-7 50-1,14-64-17,1-6 26,1-1 1,-1 1 0,1-1 0,1 10-1,1 15 108,4 0-112,-6-28-91,0 0 0,1 0 0,-1 0 0,1 1 0,0-1-1,0-1 1,0 1 0,0 0 0,0 0 0,0 0 0,1 0-1,-1-1 1,0 0 0,1 2 0,-1-2 0,1 0-1,-1 0 1,1 1 0,0-1 0,0 0 0,0 0 0,3 1-1,2 0-547,-1-2 0,0 1 0,1 0-1,-1-1 1,1-1 0,9 0 0,19-1-8809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9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36 0 11208,'-3'9'100,"-3"7"1527,0 1 1,1 1-1,-5 32 0,8-38-1515,0-6-101,2 1-1,-1-2 0,1 1 1,0 0-1,0 0 0,0 0 1,1 0-1,2 8 0,2 3-851,-4-15 533,0-2 0,0 2 1,0-2-1,0 2 0,0-1 1,0-1-1,1 2 0,-1-2 1,0 1-1,0 0 0,1 0 0,-1-1 1,0 0-1,0 1 0,1 0 1,-1-1-1,4 0 0,10 5-7158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9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44 7712,'5'0'180,"-1"1"1,1 0-1,0 0 1,0-1-1,-1 0 0,1 0 1,-1-1-1,1 0 1,5-1-1,45-15 2458,-30 9-2320,-1 1-1968,12-4-5236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9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11 1 12728,'1'18'3068,"-2"-14"-876,-4-10-1021,44 79-215,-22-42-776,-11-21-130,0 0 0,-1 0 0,-1 1-1,0 0 1,-1 0 0,0 0 0,0 0 0,0 17-1,0-11-28,-1 4-5,-2-14-14,0 1 65,-1-2 1,1 0-1,-1 1 0,0-1 0,-1 1 1,1-1-1,-1 1 0,0-1 1,-1 0-1,0 0 0,-3 7 0,0-6-310,1 0 0,-1 1 0,-12 11 0,-14 8-3521,17-15-5237,35-28 6805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5:57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31 8160,'-2'1'34,"1"-1"-1,0 1 1,0-1 0,0 1 0,0-1 0,-1 1 0,1 0 0,0-1-1,0 1 1,0 0 0,1 0 0,-1 0 0,0 0 0,0 0 0,0 0-1,1 0 1,-1 0 0,0 0 0,1 0 0,-1 3 0,-1 31 1275,1 19-633,-17 71 157,6-157 1183,11 20-1862,0 0 1,1 0 0,0 0-1,1 0 1,0 0-1,0 0 1,2 0 0,-1 0-1,2 0 1,-1 1-1,1 0 1,1-1-1,0 2 1,10-16 0,-13 22-166,0 1 0,1 0 0,0-1 0,0 1 0,0 0 0,0 1 0,0-1 0,0 0 0,1 1 0,-1 0 0,1 0 0,0 0 0,0 0 0,5-1 0,-7 2-9,0 1 0,0 0-1,0 0 1,0 0 0,0 0 0,0 0-1,0 0 1,0 1 0,0-1 0,0 1-1,0-1 1,-1 1 0,1 0 0,0 0-1,0 0 1,0 0 0,-1 0 0,1 0-1,-1 0 1,4 3 0,-3-2-3,0 1 0,0 0 0,0-1 0,-1 1 0,1 0-1,-1 0 1,1 0 0,-1 0 0,0 0 0,0 0 0,0 0 0,0 1 0,-1-1 0,1 0 0,-1 0 0,0 1 0,0-1 0,0 0 0,0 1 0,-1-1-1,1 0 1,-1 0 0,0 0 0,0 1 0,0-1 0,0 0 0,-1 0 0,-1 4 0,-2 0-103,0 1 0,-1-1-1,1 1 1,-1-1 0,-1-1 0,1 1 0,-12 7 0,17-13 125,1-1 1,0 1 0,0-1 0,-1 1 0,1-1-1,0 1 1,0-1 0,0 1 0,0-1-1,0 1 1,0-1 0,0 1 0,0 0 0,0-1-1,0 1 1,0-1 0,0 1 0,0-1 0,0 1-1,0-1 1,1 1 0,-1-1 0,0 1-1,0-1 1,1 1 0,-1-1 0,0 1 0,1-1-1,-1 1 1,1 0 0,21 27 19,35 32 40,-43-46-46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9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36 1 7800,'2'2'-572,"-1"-1"788,-1-1 0,2 1 0,-2-1 0,1 1 0,-1 0-1,1 0 1,0 0 0,-1 0 0,0-1 0,1 1 0,0 0 0,-1 0-1,1 1 1,-1-1 58,-1 0 0,1 0-1,-1 1 1,1-2-1,-1 2 1,1-2 0,0 1-1,-1 1 1,0-2-1,1 1 1,-1 0 0,0 0-1,-1 1 1,-2 3 23,-2 2-2069,0 0 0,-9 16 0,8-11-3834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8:40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5296,'0'0'8776,"6"33"-7088,-6 8-866,-1-1 1,-12 69-1,10-104-3451,4-17-899,1 1-4238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8:41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7264,'8'-4'610,"-1"1"1,0 0-1,1 0 0,0 1 1,0 0-1,0 0 1,0 1-1,0 0 0,9 0 1,15-2 826,8-5-826,-18 3-286,0 1 1,33-1 0,-54 5-438,-1 0-1,0 1 1,0-1 0,0 0 0,1 0 0,-1 1 0,0-1-1,0 0 1,0 1 0,0-1 0,0 0 0,0 1 0,0-1-1,1 0 1,-1 0 0,0 1 0,0-1 0,0 0-1,0 1 1,-1-1 0,1 0 0,0 1 0,0-1 0,0 0-1,0 1 1,0-1 0,0 0 0,0 1 0,0-1-1,-1 0 1,1 0 0,0 1 0,0-1 0,0 0 0,-1 0-1,1 1 1,0-1 0,0 0 0,-1 0 0,1 1 0,-1 0-273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8:41.4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8344,'3'-9'1720,"1"-1"2155,-4 10-3842,0 0-1,0 0 1,0 0 0,0 0 0,0 0-1,-1 0 1,1 1 0,0-1 0,0 0-1,0 0 1,0 0 0,0 0-1,0 0 1,0 0 0,0 0 0,0 1-1,0-1 1,0 0 0,0 0-1,0 0 1,0 0 0,0 0 0,0 0-1,0 0 1,0 1 0,0-1 0,0 0-1,0 0 1,0 0 0,0 0-1,0 0 1,0 0 0,1 0 0,-1 0-1,0 1 1,0-1 0,0 0-1,0 0 1,0 0 0,0 0 0,0 0-1,0 0 1,0 0 0,0 0 0,1 0-1,-1 0 1,0 0 0,0 0-1,0 0 1,0 0 0,0 0 0,0 0-1,0 0 1,1 0 0,-1 0-1,0 0 1,0 0 0,0 0 0,0 0-1,0 0 1,0 0 0,0 0-1,1 0 1,-1 0 0,0 0 0,0 0-1,0 0 1,0 0 0,1 1 49,0 0-1,0 0 1,0 0 0,0-1 0,0 1-1,0 0 1,0-1 0,0 1 0,0 0-1,0-1 1,0 1 0,1-1 0,-1 0-1,0 1 1,0-1 0,0 0 0,1 0-1,-1 0 1,2 0 0,26 1 885,-5-9-732,-20 6-244,-1 0 0,1 1 0,-1-1 0,1 1 0,-1 0 0,1 0-1,0 0 1,-1 1 0,1-1 0,0 1 0,0 0 0,0 0 0,-1 0 0,1 1-1,0-1 1,0 1 0,3 1 0,3 4-4723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8:41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 7000,'1'1'139,"0"0"0,-1 0 0,1 1 0,-1-1 0,0 0 1,1 0-1,-1 1 0,0-1 0,1 0 0,-1 1 0,0-1 0,0 0 0,0 1 0,0-1 1,0 0-1,-1 1 0,1-1 0,0 0 0,-1 0 0,1 1 0,-1-1 0,1 0 1,-1 2-1,-18 53 5741,7-19-3514,11-36-2349,1 0-1,0 0 1,0 0 0,0 0 0,-1 0 0,1 0-1,0 0 1,0 0 0,1 0 0,-1-1 0,0 1 0,0 0-1,0 0 1,1 0 0,-1 0 0,0 0 0,1 0-1,-1 0 1,1 0 0,-1-1 0,1 1 0,-1 0-1,1 0 1,0-1 0,-1 1 0,1 0 0,0-1 0,0 1-1,-1 0 1,1-1 0,0 1 0,0-1 0,0 0-1,0 1 1,0-1 0,-1 0 0,1 1 0,0-1-1,0 0 1,0 0 0,0 0 0,2 0 0,7 1-35,0-1 1,0 0-1,16-2 1,-19 1-160,0-1-4763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8:48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1 7264,'8'7'1189,"-17"-6"1404,7-2-2319,0 1-1,-1 0 1,1 0-1,0 0 0,0 0 1,0 1-1,0-1 1,-1 0-1,1 1 1,0 0-1,0-1 0,-3 2 1,-15 12 23,12-9-196,1-1 0,0 1 0,1 0-1,-1 0 1,1 1 0,0 0 0,1 0 0,-1 0 0,1 1 0,-8 14 0,10-17-101,2-2 1,0 1 0,0-1 0,0 0-1,0 1 1,1-1 0,-1 0 0,0 1-1,1-1 1,0 1 0,-1-1 0,1 1-1,0-1 1,0 1 0,1-1 0,-1 0-1,0 1 1,1-1 0,0 1 0,0 1 0,3 8-21,0-1 0,0 0 0,1 0 0,0-1 0,14 20 0,-15-23 16,-1-5 3,-1 0 1,1-1 0,-1 1 0,1 0-1,0-1 1,0 0 0,0 0 0,0 0 0,0 0-1,0 0 1,4 0 0,1-1 61,-1-1 0,0 0 1,0-1-1,0 1 0,0-1 1,0-1-1,0 1 0,0-1 0,-1 0 1,1-1-1,-1 1 0,0-1 1,0-1-1,0 1 0,-1-1 0,0 0 1,0 0-1,0 0 0,0-1 0,-1 0 1,0 0-1,0 0 0,0 0 1,-1-1-1,0 0 0,2-7 0,-3 8 73,-1 0 0,-1 0-1,1 0 1,-1 0 0,0 0-1,-1 0 1,1 0-1,-1 0 1,0 0 0,-1 0-1,0 0 1,-3-8-1,3 11-90,1-1-1,-1 1 1,0 0-1,0 1 1,0-1-1,-1 0 1,1 0-1,-1 1 0,1 0 1,-1-1-1,0 1 1,0 0-1,0 0 1,0 1-1,0-1 1,0 1-1,0-1 0,-1 1 1,1 0-1,-1 0 1,1 0-1,-7 0 1,-3 0-271,-10-1-702,9 5-5393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8:49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0 10136,'0'3'320,"-1"-1"1,1 1 0,-1 0-1,1-1 1,-1 0 0,0 1 0,0-1-1,0 1 1,0-1 0,0 0-1,-2 3 1,1-1-40,0 0 1,0 0-1,0 0 0,0 0 0,1 0 1,-2 5-1,-9 87 170,-2 109 0,14-195-448,-15 146 425,13-144 136,1-7-3303,6-11-1046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8:52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7000,'0'0'4264,"2"36"-2528,-4-15-1102,0 0 0,-6 27 1,-3 16-2897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8:52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7352,'1'0'106,"-1"1"0,1-1-1,-1 1 1,1-1 0,0 1 0,-1-1 0,1 1 0,0-1 0,-1 0 0,1 1-1,0-1 1,0 0 0,-1 1 0,1-1 0,0 0 0,0 0 0,-1 0 0,1 0-1,0 0 1,0 0 0,-1 0 0,1 0 0,0 0 0,0 0 0,-1 0 0,1 0-1,0-1 1,0 1 0,-1 0 0,1-1 0,0 1 0,-1 0 0,1-1 0,0 1-1,-1-1 1,1 1 0,-1-1 0,1 1 0,0-1 0,-1 1 0,1-2 0,22-11 2053,12 3-1091,1 2-1,49-4 1,-76 10-1754,-10 11-5125,-2 1-1029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8:52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7088,'0'-1'140,"1"0"-1,0 0 1,-1 1 0,1-1 0,0 0 0,0 1 0,0-1-1,-1 0 1,1 1 0,0-1 0,0 1 0,0-1 0,0 1-1,0 0 1,0-1 0,0 1 0,0 0 0,0 0 0,0 0-1,0-1 1,0 1 0,0 0 0,0 0 0,0 1 0,0-1-1,0 0 1,0 0 0,0 0 0,0 1 0,0-1 0,0 0-1,0 1 1,1 0 0,1 0 124,-1 0 1,0-1-1,1 1 1,-1 0-1,1-1 0,-1 0 1,1 0-1,-1 0 0,1 0 1,3 0-1,14-5-444,26-12-6790,-37 14 6566,15-6-3856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5:59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8160,'14'213'6000,"-18"-164"-6747,-3-57-3418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8:53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6640,'-14'6'4900,"20"-6"-3271,-23 33 1406,13-27-2895,1 1 0,-1 1 1,1-1-1,1 0 1,-4 13-1,6-19-132,0 0 0,0 0 1,0 0-1,0 0 0,0 0 0,0-1 0,0 1 0,0 0 1,0 0-1,0 0 0,1 0 0,-1 0 0,0 0 0,1 0 1,-1 0-1,0 0 0,1-1 0,-1 1 0,1 0 0,0 0 1,1 1-1,-1-1 16,1-1 0,-1 1 0,1 0 0,0-1 0,-1 1-1,1-1 1,0 0 0,-1 1 0,1-1 0,0 0 0,0 0 0,-1 0 0,1 0 0,0-1 0,0 1 0,-1 0 0,3-1 0,13-4-353,-15 5-35,-1-1 0,0 1 0,1-1 0,-1 0-1,0 0 1,0 0 0,0 1 0,0-1-1,1 0 1,-1 0 0,0-1 0,0 1 0,-1 0-1,1 0 1,1-2 0,4-7-6969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8:55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6552,'0'0'5633,"-3"31"-3740,-2 51 171,4-89-7642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8:55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11296,'2'9'-191,"-3"-11"-378,5-3-372,12 6-368,-4 2-3657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8:56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 10224,'-16'0'4107,"0"10"-3302,11-5-836,1 0 0,0 0 1,0 0-1,1 1 0,-1-1 1,-3 11-1,6-15 37,1 0 0,-1 0 1,1 0-1,-1-1 0,1 1 1,0 0-1,-1 0 0,1 0 0,0 0 1,0 0-1,0 0 0,0 0 0,0 0 1,0 0-1,0 0 0,0 0 1,0 0-1,0 0 0,1 0 0,-1 0 1,0 0-1,1 0 0,-1 0 0,0 0 1,1-1-1,-1 1 0,1 0 1,0 0-1,-1 0 0,1-1 0,0 1 1,-1 0-1,1-1 0,0 1 0,0 0 1,4 1 51,0 1 1,-1-1 0,1-1-1,0 1 1,9 1 0,-11-3-45,0 1 0,0-1 0,0 1 1,0 0-1,0 0 0,-1 0 0,1 0 0,0 0 1,3 3-1,-5-3-12,-1 0 0,0 0 0,1 0 0,-1 0 0,0 0 0,0 0 0,1 0 0,-1 0 0,0 0-1,0 0 1,0 0 0,0 0 0,0 0 0,0 0 0,-1 0 0,1 0 0,0 0 0,0-1 0,-1 1 0,1 0 0,0 0 0,-1 0 0,1 0 0,-1 0 0,0-1 0,1 1 0,-1 0 0,1 0 0,-1-1 0,0 1 0,0 0 0,1-1 0,-1 1 0,0-1 0,-1 2 0,-25 16 143,26-18-160,-2 2 33,0-1 0,1 0 0,-1 0 0,0 0 0,1 0 0,-1-1 0,0 1 0,0-1 0,0 1 0,-5-1 0,8 0-67,0 0 1,0 0-1,-1 0 1,1-1-1,0 1 1,0 0-1,0 0 1,0 0-1,-1 0 1,1 0-1,0 0 1,0 0-1,0-1 1,0 1-1,-1 0 1,1 0-1,0 0 1,0 0 0,0-1-1,0 1 1,0 0-1,0 0 1,0 0-1,0 0 1,0-1-1,0 1 1,-1 0-1,1 0 1,0 0-1,0-1 1,0 1-1,0 0 1,0 0-1,0 0 1,0-1-1,1 1 1,-1 0 0,0 0-1,0 0 1,0-1-1,0 1 1,0 0-1,0 0 1,0 0-1,0-1 1,0 1-1,1 0 1,-1 0-1,0 0 1,0 0-1,0 0 1,0-1-1,0 1 1,1 0-1,-1 0 1,8-11-2204,1 1-4941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8:56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8880,'-1'2'250,"0"0"-1,0 0 1,0 1 0,0-1 0,0 0 0,1 1-1,-1-1 1,1 0 0,-1 1 0,1-1 0,0 0-1,0 5 1,0 12 708,-4 18-2146,7-38-1415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8:57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9416,'1'-1'3373,"1"-7"-1048,-2 8-2449,1 0-1,-1-1 1,1 1-1,-1 0 1,1-1 0,-1 1-1,1 0 1,-1 0-1,1-1 1,-1 1 0,1 0-1,-1 0 1,1 0 0,-1 0-1,1 0 1,-1 0-1,1 0 1,0 0 0,-1 0-1,1 0 1,-1 0 0,1 0-1,-1 0 1,1 1-1,-1-1 1,2 0 0,7 4-7576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8:57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50 8344,'10'-7'295,"-7"8"448,-14 17 1239,-3 7-745,9-12-978,3-8 873,10-17-260,2-6-360,2 1 0,24-29 1,-35 45-515,-1 0 0,1 1 0,-1-1 0,1 0 0,0 0 0,-1 1 0,1-1 0,0 0 0,0 1 0,-1-1 1,1 1-1,0-1 0,0 1 0,0-1 0,0 1 0,0 0 0,0-1 0,0 1 0,0 0 0,0 0 0,0 0 0,0 0 0,0 0 0,0 0 0,0 0 1,0 0-1,0 0 0,0 0 0,1 1 0,0 0 4,-1 0 1,0 0 0,1 1-1,-1-1 1,0 1-1,0-1 1,0 1 0,0-1-1,0 1 1,0-1 0,-1 1-1,1 0 1,-1-1-1,2 5 1,-1-1-60,0 1-1,0-1 1,0 1-1,-1 0 1,1-1-1,-1 1 1,-1 0-1,1-1 1,-3 10 0,2-5-4857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8:58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17 9504,'0'0'125,"-1"0"1,0 0 0,0 0-1,1 0 1,-1 0 0,0-1-1,0 1 1,1 0 0,-1-1-1,0 1 1,1 0-1,-1-1 1,0 1 0,1-1-1,-1 1 1,1-1 0,-1 1-1,1-1 1,-1 1 0,1-1-1,-1 1 1,1-1 0,-1-1-1,-6-4 3070,-8 13-1638,12-4-1579,1 0 0,-1 0-1,0 0 1,1 1 0,0-1-1,0 1 1,0-1-1,0 1 1,1 0 0,-1 0-1,1 0 1,0 0 0,0 0-1,-1 6 1,2-8 13,0-1-1,-1 1 1,1-1 0,0 1-1,0-1 1,0 1 0,0-1 0,0 1-1,0-1 1,1 1 0,-1-1 0,0 0-1,1 1 1,-1-1 0,1 1-1,0-1 1,-1 0 0,1 1 0,0-1-1,0 0 1,0 0 0,0 0 0,0 0-1,0 0 1,0 0 0,0 0-1,0 0 1,0 0 0,1 0 0,-1 0-1,0-1 1,1 1 0,-1 0 0,0-1-1,1 1 1,-1-1 0,1 0-1,1 1 1,-1-1-1,0-1-1,0 1 1,0 0-1,0-1 1,0 1-1,0-1 1,0 1 0,0-1-1,-1 0 1,1 0-1,0 0 1,0 0-1,-1 0 1,1 0-1,-1-1 1,1 1-1,-1 0 1,2-3 0,14-19 23,-17 22-25,11-23 3,-6 3 24,-1 5 13,-3 32-14,-1 13-71,-1 0 0,-1-1 1,-10 43-1,12-67 114,-1-1-1,1 0 1,-1 0-1,0 0 1,0 0-1,0-1 1,0 1-1,0 0 1,-1 0-1,1 0 1,-1-1 0,1 1-1,-1-1 1,0 1-1,0-1 1,-1 0-1,1 0 1,0 0-1,-1 0 1,1 0-1,-1-1 1,-3 3-1,3-3-92,1-1-1,-1 1 0,0-1 1,1 1-1,-1-1 0,1 0 1,-1 0-1,0 0 0,1-1 0,-1 1 1,0-1-1,1 1 0,-4-2 1,-25-14-3544,22 10-3437,21 14 5309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04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7536,'-1'4'557,"0"1"0,1-1 0,0 1 0,0 0 0,0-1 0,1 9 0,0-5-4,-1 12-201,-1 1 1,-1 0 0,-1 0-1,0-1 1,-11 31 0,12-46-3761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04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76 12552,'-2'-1'160,"0"0"0,0 0 0,1 0 0,-1 0 0,0-1 1,1 1-1,-1-1 0,1 1 0,0-1 0,-1 1 0,1-1 1,0 0-1,-1-2 0,8-3 1402,14 2-808,188-36 1369,-208 41-2133,1 0 1,-1 0-1,0 0 0,0 0 1,1 0-1,-1 0 1,0 0-1,1 0 0,-1 0 1,0 0-1,0 0 1,1 0-1,-1 0 0,0 0 1,0 0-1,1 0 1,-1 0-1,0 0 1,0 0-1,1 0 0,-1 0 1,0 0-1,0 0 1,1 0-1,-1 1 0,0-1 1,0 0-1,1 0 1,-1 0-1,0 0 0,0 1 1,0-1-1,0 0 1,1 0-1,-1 1 1,0-1-1,-3 11-2998,-9 8-408,0-5 1800,-4 7-5350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00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65 9952,'2'1'173,"1"0"1,-1 0 0,1-1-1,0 1 1,-1-1-1,1 1 1,0-1 0,0 0-1,-1 0 1,1-1 0,0 1-1,-1 0 1,1-1-1,0 0 1,2-1 0,58-17 4040,-41 12-3495,-19 6-719,23-8 180,1 1 0,0 1-1,0 2 1,42-3 0,-69 8-215,1 0 0,-1 0 0,0 0 0,0 0 0,0 0 0,1 0 0,-1 0 0,0 0 0,0 0 0,1 0-1,-1 0 1,0 0 0,0 0 0,0 0 0,1 0 0,-1 0 0,0 0 0,0 0 0,1 0 0,-1 0 0,0 0 0,0 0 0,0 0 0,1 0 0,-1 1 0,0-1-1,0 0 1,0 0 0,0 0 0,1 0 0,-1 1 0,0-1 0,0 0 0,0 0 0,0 0 0,0 0 0,1 1 0,-1-1 0,0 0 0,0 0 0,0 1 0,0-1 0,0 0-1,0 0 1,0 1 0,0-1 0,0 0 0,-8 13-3518,-1-1 2543,-6 13-7010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05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 10224,'4'-2'555,"0"1"1,0-1 0,0 1-1,0 0 1,0 0-1,0 0 1,0 1 0,0-1-1,0 1 1,1 0 0,6 1-1,25-3-105,32-13-670,-21 4-4460,-26 6-3473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05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9864,'-27'95'8971,"22"-85"-8986,-1 3 356,6-13-330,1 1 0,-1-1 0,0 0 1,0 1-1,0-1 0,0 0 0,0 1 0,0-1 0,1 0 0,-1 1 1,0-1-1,0 0 0,0 1 0,1-1 0,-1 0 0,0 0 0,1 1 1,-1-1-1,0 0 0,0 0 0,1 0 0,-1 1 0,0-1 0,1 0 1,-1 0-1,1 0 0,-1 0 0,0 0 0,1 0 0,-1 0 0,0 0 1,1 0-1,11 4 72,-9-3-52,0-1 0,0 1 0,-1 0 1,1-1-1,0 0 0,0 1 0,0-1 0,0 0 1,0-1-1,-1 1 0,1 0 0,0-1 1,5-1-1,1 5-313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10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8 7352,'0'0'6457,"-33"0"-4290,26 2-2089,1 1 1,0-1 0,0 1 0,0 0 0,0 1 0,1-1-1,-1 1 1,1 0 0,0 0 0,0 1 0,0 0 0,1 0 0,-1 0-1,1 0 1,1 0 0,-1 1 0,1 0 0,0 0 0,0 0-1,0 0 1,-2 11 0,4-13-89,0-1-1,1 1 1,-1 0 0,1-1-1,0 1 1,0 0 0,0-1 0,1 1-1,-1 0 1,1-1 0,0 1-1,0-1 1,0 1 0,1-1-1,-1 1 1,1-1 0,0 0-1,0 0 1,0 0 0,0 0-1,0 0 1,1 0 0,-1 0-1,1-1 1,3 4 0,0-1-17,-2-1 5,0 0-1,1 0 0,-1 0 0,1-1 0,0 0 0,0 0 0,0 0 0,1 0 0,-1-1 0,8 3 0,-10-4 22,0-1 0,0 1 0,0 0-1,0-1 1,0 0 0,1 1 0,-1-1-1,0 0 1,0-1 0,0 1 0,0-1-1,0 1 1,0-1 0,0 0 0,3-1-1,2-1-4,-2 1 8,0 0 0,0-1 0,0 0 0,0 0 0,-1 0 0,0-1 0,1 1 0,-1-1 0,0-1 0,-1 1 0,1-1 0,-1 1 0,0-1 0,0 0 0,0-1 0,-1 1 0,0-1 0,4-8 0,2-4 64,-7 15-14,-1 0 0,0-1 1,0 1-1,0-1 0,0 1 1,0-1-1,-1 0 0,1 1 1,-1-1-1,0 1 0,0-1 0,-1 0 1,1 1-1,-1-1 0,0 0 1,0 1-1,-1-4 0,-1-1 57,0 1 0,0-1-1,-1 1 1,0 0 0,0 0 0,-6-7-1,8 12-71,0 1-1,-1-1 0,1 0 0,0 1 0,-1 0 0,1 0 0,-1 0 0,0 0 0,1 0 1,-1 0-1,0 1 0,0-1 0,0 1 0,1-1 0,-1 1 0,0 0 0,-4 1 1,1-1-55,1 1 1,-1-1 0,0 1-1,1 0 1,-1 1 0,1-1 0,-7 4-1,-13 10-7064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11.0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0 9144,'-28'129'1543,"-37"191"4912,59-293-5953,4-22-252,1 0 0,0 0 0,0 0 0,0 0 0,0 0 0,1 9 0,0-13-235,13-10-6079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14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24 6456,'0'0'8576,"-32"7"-7400,28-5-1177,1 0 0,-1 0 0,1 1 1,0-1-1,0 1 0,0-1 0,0 1 1,0 0-1,0 0 0,1 1 1,0-1-1,-1 0 0,1 1 0,1-1 1,-1 1-1,0 0 0,1 0 1,0-1-1,-1 1 0,2 0 0,-1 0 1,0 0-1,1 0 0,0 8 1,0-8-3,0 1 1,0-1 0,1 0 0,0 1-1,-1-1 1,2 0 0,-1 0 0,0 0-1,1 0 1,0 0 0,0 0 0,0 0-1,0 0 1,1-1 0,-1 1 0,1-1-1,0 0 1,0 1 0,0-2 0,1 1-1,-1 0 1,1 0 0,3 1 0,-4-2 0,-1-1 1,1 0-1,-1 0 1,1 0 0,0 0-1,-1 0 1,1-1-1,0 1 1,0-1 0,-1 1-1,1-1 1,0 0-1,0 0 1,0-1 0,0 1-1,-1 0 1,1-1 0,0 0-1,-1 0 1,1 0-1,0 0 1,-1 0 0,4-2-1,3-1 41,1 0 0,-1 0 0,0-1 0,0-1 0,9-7 0,-15 11 64,0-1 1,0 0 0,0 0 0,-1 0 0,1 0 0,-1 0 0,0 0 0,0-1 0,0 1 0,-1-1 0,1 1 0,-1-1-1,0 0 1,0 0 0,0 1 0,1-8 0,-2 7 11,1-1-1,-1 1 1,0 0-1,-1-1 1,1 1 0,-1-1-1,0 1 1,0 0-1,0 0 1,0 0 0,-1-1-1,0 1 1,0 0-1,0 1 1,0-1 0,0 0-1,-1 1 1,0-1-1,0 1 1,0 0 0,0 0-1,0 0 1,-1 0-1,-6-4 1,6 5-203,0 1 0,0-1 0,0 1-1,0-1 1,-1 1 0,1 1 0,-1-1 0,1 1 0,0-1 0,-1 1 0,1 0-1,-1 1 1,1-1 0,-1 1 0,1 0 0,-7 2 0,-4 4-1720,8-3-2332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14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1 8696,'-13'33'2062,"9"-25"-1383,0 0 0,1 0 0,0 1 0,-1 9 0,-54 266 2029,48-256-1531,8-23-1065,0 0 0,0 0 1,0 0-1,1 0 0,0 0 0,-1 8 0,2-13-271,1 1-1,-1-1 0,0 0 0,0 0 1,1 0-1,-1 0 0,0 0 0,1 1 0,-1-1 1,0 0-1,1 0 0,-1 0 0,0 0 1,1 0-1,-1 0 0,0 0 0,0 0 0,1 0 1,-1 0-1,0 0 0,1-1 0,-1 1 1,0 0-1,1 0 0,-1 0 0,0 0 0,0 0 1,1-1-1,-1 1 0,0 0 0,1 0 1,-1-1-1,1 1-651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21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5832,'0'0'2968,"0"38"-672,3 13-982,0 43-52,-10-105-5332,3 0-2076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21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 7264,'13'-7'1409,"1"1"0,-1 0 0,1 1 0,27-6 0,-3 0 266,-36 11-1712,12-2 52,-7 9-4785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21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8072,'5'-6'1044,"-2"7"1257,-2 0-2132,-1-1 0,1 1-1,0-1 1,0 1 0,-1-1-1,1 1 1,0-1 0,0 1-1,0-1 1,0 0-1,0 0 1,0 1 0,0-1-1,0 0 1,0 0 0,0 0-1,0 0 1,-1 0 0,3 0-1,57-4 946,-33-1-6242,-18 2-1832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22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8072,'-1'2'403,"-1"1"0,1-1 0,0 0 0,0 0-1,0 1 1,0-1 0,0 1 0,1-1 0,-1 1 0,1-1 0,-1 1 0,1-1 0,0 6 0,-5 20 2253,4-25-2537,0 1 0,-1-1 0,2 0-1,-1 1 1,0 0 0,1-1 0,-1 1 0,1 6 0,0-10-95,1 1 0,-1-1 0,0 1 1,0-1-1,0 1 0,1-1 0,-1 1 0,0-1 0,0 1 1,1-1-1,-1 1 0,0-1 0,1 1 0,-1-1 0,1 1 1,-1-1-1,1 0 0,-1 1 0,1-1 0,-1 0 0,1 1 1,-1-1-1,1 0 0,1 1 27,0-1 0,0 0 0,0 0 0,-1 0 0,1 0 0,0 0 0,0 0 0,0 0 0,0 0 0,-1-1 0,4 0 0,7-2 370,16-6-1720,-14-5-3690,-8 4-3391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00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9952,'4'-1'61,"-2"0"284,0 0 1,1 0-1,-1 1 1,0-1-1,0 1 1,0-1-1,1 1 1,-1 0-1,0 0 1,0 0-1,1 0 0,-1 0 1,0 1-1,0-1 1,0 1-1,1 0 1,-1-1-1,3 3 1,2-2-178,1 0 1,-1 0 0,1-1-1,-1 1 1,0-2-1,1 1 1,-1-1 0,1 0-1,-1-1 1,9-2-1,43-6-5602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25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8248,'0'0'2457,"-1"17"-173,-7 124-3036,2-143-2448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25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7800,'11'-2'4411,"10"-5"-2292,8-2-1456,-12 5-570,-10 2-43,1 0-1,0 0 0,-1 1 1,1 0-1,0 1 0,0-1 1,14 3-1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26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7176,'2'-2'340,"1"0"0,-1 1 0,0-1 0,0 1 0,0-1 0,1 1 0,-1 0 0,1 0 0,-1 0 0,1 0 0,-1 1 0,1-1 0,0 1 0,-1-1 0,1 1 0,3 0 1,29-8 676,-33 7-1212,0 1 1,0-1-1,1 1 0,-1-1 0,0 1 0,0 0 0,1 0 0,-1 0 0,0 0 1,3 1-1,5 0-1904,2-1-4121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26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8880,'0'1'193,"-1"0"1,1 0 0,0 0 0,-1 0-1,1 0 1,0 0 0,0 0-1,0 0 1,0 0 0,0 0-1,0 0 1,0 0 0,0 0-1,0 0 1,0 0 0,1 1 0,0 2 369,-1 0 1,0 0 0,0 0 0,0-1 0,0 1 0,-2 6 0,-5 8-212,5-15-325,1 0-1,-1 0 1,1 0 0,0 0-1,0 0 1,0 0-1,0 0 1,0 0 0,1 0-1,0 1 1,-1-1 0,1 0-1,0 0 1,1 1 0,-1-1-1,1 3 1,0-5-3,-1 0 1,1-1 0,0 1-1,0 0 1,0-1 0,0 1-1,0-1 1,-1 0 0,1 1-1,0-1 1,0 0 0,0 1-1,0-1 1,0 0 0,0 0-1,0 0 1,0 0 0,0 0-1,0 0 1,0 0 0,2-1-1,20-2 388,-17 1-702,7-1 957,-6 6-6237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31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6104,'0'0'2337,"0"3"-1878,2 60 241,-4 135-404,-3-196-3854,0-2-148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31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7000,'9'10'1297,"-3"-14"1284,12-9-547,-2 4-1836,0 2 0,1 0 0,0 1 1,0 0-1,0 2 0,1 0 0,0 1 1,-1 1-1,31-1 0,-48 4-361,1-1-1,-1 1 1,0-1-1,1 1 1,-1 0 0,0-1-1,0 1 1,1 0-1,-1-1 1,0 1-1,0 0 1,0-1-1,0 1 1,0-1 0,0 1-1,0 0 1,0-1-1,0 1 1,-1 0-1,1-1 1,0 1 0,0 0-1,0-1 1,-1 1-1,1-1 1,-1 2-1,1-1-305,-4 11-5951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31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6728,'0'0'7513,"38"-6"-6386,93-33-39,-91 31-8111,-28 8 1030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32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6640,'1'14'1846,"0"-11"-1161,-1 0-1,0 0 0,0 0 0,0-1 0,0 1 0,-1 0 0,1 0 0,-1 0 0,-1 5 1,-7 15-132,6-17-500,0 0 0,0 1 1,1 0-1,0-1 0,0 1 1,1 0-1,0 0 0,0 8 1,1-15-42,0 1 1,0 0-1,0 0 1,0 0-1,0 0 1,0 0-1,1 0 0,-1-1 1,0 1-1,1 0 1,-1 0-1,0 0 1,1-1-1,-1 1 1,1 0-1,0-1 1,-1 1-1,1 0 0,-1-1 1,1 1-1,0-1 1,-1 1-1,1-1 1,0 1-1,0-1 1,0 1-1,-1-1 1,1 0-1,0 1 0,0-1 1,0 0-1,0 0 1,-1 0-1,1 0 1,0 0-1,0 0 1,0 0-1,0 0 0,0 0 1,0 0-1,-1 0 1,1 0-1,0-1 1,0 1-1,0 0 1,1-1-1,41-16-4163,-42 17 3760,11-5-7709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35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0 10224,'0'0'5449,"-28"22"-4754,21-15-658,0 1 0,0 0 0,1 1 0,0 0 0,1-1 0,-1 2 0,2-1 0,-1 1 0,-3 11 0,8-18-37,-1 0-1,0-1 1,1 1-1,-1 0 1,1 0-1,0 0 1,0 0-1,0 0 0,1-1 1,-1 1-1,1 0 1,-1 0-1,1 0 1,0-1-1,0 1 1,0 0-1,0-1 1,1 1-1,-1-1 1,4 5-1,-2-4-9,1 0 0,-1 0 0,1-1-1,0 1 1,-1-1 0,1 0 0,0 0 0,9 3-1,-10-3 13,1-1 0,-1 0-1,1 0 1,-1 0 0,1 0-1,0 0 1,-1-1 0,1 1-1,0-1 1,-1 0 0,1 0-1,0-1 1,-1 1-1,1-1 1,5-1 0,3-1 23,-4 1 37,-1 0 0,1 0 0,-1-1 0,0 0 0,1-1 0,-1 1 0,-1-1 0,1-1 0,12-9 0,-16 11 26,0 0 1,-1 1-1,1-1 0,-1 0 1,1 0-1,-1 0 1,0-1-1,0 1 1,0-1-1,-1 1 0,1-1 1,-1 1-1,0-1 1,0 0-1,0 0 1,0 1-1,-1-1 1,0 0-1,1 0 0,-1 0 1,-1 0-1,0-6 1,0 6 0,0-1 0,-1 1 0,0-1 1,0 1-1,0 0 0,0 0 0,0 0 1,-1 0-1,0 0 0,0 1 0,0-1 0,0 1 1,0 0-1,-1 0 0,0 0 0,1 0 0,-1 1 1,0-1-1,0 1 0,-1 0 0,1 0 1,0 1-1,-5-2 0,7 2-98,-1 1 1,1-1-1,0 1 1,0 0-1,0-1 0,-1 1 1,1 0-1,0 1 0,0-1 1,0 0-1,-1 1 1,1-1-1,0 1 0,0-1 1,0 1-1,0 0 1,0 0-1,0 0 0,-2 2 1,-2 0-120,4-2 177,-16 8-1908,17-9 1701,1 0-1,0 0 0,-1 0 0,1 0 0,0 0 0,0 0 1,-1 1-1,1-1 0,0 0 0,-1 0 0,1 0 1,0 0-1,0 1 0,-1-1 0,1 0 0,0 0 1,0 0-1,0 1 0,-1-1 0,1 0 0,0 0 0,0 1 1,0-1-1,0 0 0,0 1 0,-1-1 0,1 0 1,0 0-1,0 1 0,0-1 0,0 0 0,0 1 1,0-1-1,0 0 0,0 1 0,0-1 0,0 0 0,0 1 1,0-1-1,0 0 0,1 0 0,-1 1 0,0-1 1,0 0-1,0 1 0,0-1 0,0 0 0,1 0 0,-1 1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35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 9688,'-12'7'6797,"10"7"-5659,-63 380-23,60-373-1065,2-3 1009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00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 9504,'-9'45'2166,"8"-36"-1477,-1 0 1,0 0-1,0 0 1,-1 0 0,0 0-1,-7 13 1,2-7-448,4-9-86,0 1 0,0 0 0,1 1 0,-1-1-1,1 1 1,1 0 0,-3 10 0,5-17-148,0 0-1,0 0 1,0 0-1,0 0 1,0 0-1,0 0 1,1 0-1,-1-1 1,0 1 0,0 0-1,1 0 1,-1 0-1,0 0 1,1-1-1,-1 1 1,1 0-1,-1 0 1,1-1-1,-1 1 1,1 0-1,0-1 1,-1 1 0,1-1-1,0 1 1,-1-1-1,1 1 1,0-1-1,0 1 1,-1-1-1,1 0 1,0 1-1,0-1 1,1 0 0,35-1 446,-1 0-208,-23-4-7733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43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9688,'0'0'4808,"0"3"-4722,56 160 1206,-43-126-1021,-7-20-117,-4-9-35,0 0-1,1-1 1,0 0 0,0 1 0,1-1-1,0-1 1,8 11 0,-12-16-79,1-1 0,0 0-1,0 0 1,0 0 0,-1 0 0,1 0 0,0 0 0,0-1 0,-1 1 0,1 0 0,0 0-1,0 0 1,-1-1 0,1 1 0,0 0 0,0-1 0,-1 1 0,1-1 0,-1 1 0,1-1-1,0 1 1,-1-1 0,1 1 0,-1-1 0,1 0 0,-1 1 0,1-1 0,-1 0 0,1-1-1,18-24 339,-7 0 73,0 0-1,8-28 1,-11 28-148,2-1 0,13-25 1,-9 19 99,-13 27-282,0 1 1,0 0-1,0 1 0,1-1 0,-1 0 0,1 1 0,0-1 0,0 1 0,7-6 0,-7 8 162,-1 0-840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55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7712,'16'105'6977,"-13"-84"-6798,-2-8 175,0 0 1,0 1-1,-3 23 0,2-37-402,0 0 0,0 0-1,0 1 1,-1-1 0,1 0 0,0 0 0,0 0 0,0 0 0,-1 0 0,1 0-1,0 0 1,0 0 0,0 0 0,0 0 0,-1 0 0,1 0 0,0 0 0,0 0 0,0 0-1,-1 0 1,1-1 0,0 1 0,0 0 0,0 0 0,0 0 0,0 0 0,-1 0-1,1 0 1,0 0 0,0-1 0,0 1 0,0 0 0,0 0 0,0 0 0,-1 0-1,1 0 1,0-1 0,0 1 0,0 0 0,0 0 0,0 0 0,0 0 0,0-1-1,0 1 1,0 0 0,0 0 0,0 0 0,0-1 0,0 1 0,0 0 0,0 0-1,0 0 1,0-1 0,-7-12-2557,1 0-4548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55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8696,'9'9'1486,"-6"-7"64,-6-7-676,35-4 1609,35-10-1257,-33 8-374,47-8-1,-91 60-7280,6-22-1064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55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7800,'1'-1'297,"-1"0"1,1 0 0,0 0 0,0 1-1,0-1 1,-1 0 0,1 0-1,0 1 1,0-1 0,0 1-1,0-1 1,0 1 0,0-1-1,0 1 1,0-1 0,0 1-1,0 0 1,0 0 0,1-1-1,-1 1 1,0 0 0,0 0 0,0 0-1,0 0 1,0 1 0,0-1-1,0 0 1,2 1 0,18-1 304,42-13 778,-34 6-2052,2 1-3725,-19 5-4389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56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8792,'-1'1'283,"1"0"1,-1-1-1,1 1 0,-1 0 1,1 0-1,-1 0 1,1 0-1,0-1 1,-1 1-1,1 0 0,0 0 1,0 0-1,0 0 1,0 0-1,-1 0 1,1 0-1,0 0 0,1 0 1,-1 1-1,-2 18 562,-4-8-419,3-5-335,0-1 0,1 1 0,0-1 0,0 1 0,0 0 1,0 9-1,2-16-74,0 1-1,0 0 1,0-1 0,0 1 0,0 0-1,0-1 1,0 1 0,1 0 0,-1-1-1,0 1 1,0-1 0,1 1 0,-1 0-1,0-1 1,1 1 0,-1-1 0,1 1-1,-1-1 1,0 1 0,1-1 0,-1 1-1,1-1 1,0 0 0,-1 1 0,1-1-1,-1 0 1,1 1 0,0-1 0,0 0-1,24 1 950,18-14-2879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58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10312,'0'0'4105,"3"23"-3313,0-1-270,2 39 0,-4-25-5515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58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8520,'1'1'117,"-1"0"1,1-1-1,0 1 1,-1-1-1,1 0 1,0 1 0,0-1-1,-1 0 1,1 1-1,0-1 1,0 0-1,0 0 1,0 1-1,-1-1 1,1 0 0,0 0-1,0 0 1,0 0-1,0 0 1,0-1-1,-1 1 1,1 0-1,0 0 1,0 0-1,0-1 1,-1 1 0,1 0-1,0-1 1,0 1-1,-1-1 1,1 1-1,0-1 1,-1 1-1,1-1 1,0 1-1,-1-1 1,2-1 0,16-10 1320,5 1-1090,1 1 1,1 1-1,49-10 0,-74 19-409,0 0 0,0 0 0,0 0 0,1 0 0,-1 0 0,0 0 0,0 0 0,0 0 0,0 1 0,0-1 0,0 0 0,0 0 0,0 0 0,0 0 0,0 0 0,0 0 0,1 0 0,-1 1 0,0-1 0,0 0 0,0 0 0,0 0 0,0 0 0,0 0 0,0 0 0,0 1 0,0-1 0,0 0 0,0 0 0,0 0 0,0 0 0,0 0 0,0 0 0,-1 1 0,1-1 0,0 0 0,0 0 0,0 0 0,0 0 0,0 0 0,0 0-1,0 0 1,0 1 0,0-1 0,0 0 0,0 0 0,-1 0 0,1 0 0,0 0 0,0 0 0,0 0 0,0 0 0,0 0 0,0 0 0,0 0 0,-1 0 0,1 0 0,0 0 0,0 0 0,0 0 0,0 0 0,-9 10-868,8-9 409,-12 13-6346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59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6456,'9'-10'1717,"-6"7"312,-7 9-893,7-5-766,1 0 0,-1 0-1,0-1 1,1 1-1,-1-1 1,0 0 0,1 0-1,4-1 1,60-14 93,-27 3-6285,-22 7 76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9:59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7624,'-4'33'5036,"2"-8"-1890,2-23-3123,-1-1-1,1 0 0,0 1 0,-1-1 1,1 0-1,0 1 0,0-1 1,0 1-1,0-1 0,0 1 1,0-1-1,0 0 0,0 1 1,1-1-1,-1 0 0,1 1 1,-1-1-1,1 0 0,-1 1 1,1-1-1,0 0 0,0 0 1,-1 1-1,1-1 0,0 0 0,0 0 1,2 1-1,-1-1 22,0 0-1,0 0 1,0 0 0,0-1-1,0 1 1,1-1 0,-1 1-1,0-1 1,0 0-1,1 0 1,-1 0 0,0 0-1,0 0 1,1 0 0,-1-1-1,4 0 1,16-8-2001,-12 3-1251,0 2-4552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50:04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23 6904,'0'0'6832,"-37"9"-4496,34-7-2330,-1 1 1,1-1 0,-1 1-1,1 0 1,0 0 0,1 0 0,-1 0-1,0 1 1,1-1 0,0 1 0,-1-1-1,1 1 1,1 0 0,-1 0-1,1 0 1,-1 0 0,1 0 0,0 0-1,1 0 1,-1 0 0,1 8 0,-1-9-5,1 0 1,0 1-1,0-1 1,0 0 0,0 0-1,1 1 1,-1-1-1,1 0 1,0 0 0,0 0-1,0 1 1,1-1 0,-1 0-1,1-1 1,-1 1-1,1 0 1,0 0 0,0-1-1,0 1 1,1-1 0,-1 0-1,0 1 1,1-1-1,0 0 1,-1 0 0,1-1-1,0 1 1,3 1 0,10 3-3,-11-5 0,12-3 0,19-6 6,-31 6 41,0-1-1,0 0 0,0 0 1,-1-1-1,1 0 1,-1 1-1,0-1 0,0-1 1,0 1-1,-1 0 1,1-1-1,-1 0 0,0 0 1,0 0-1,-1 0 1,0 0-1,4-11 0,-5 12 32,-1 0 0,1 1 0,-1-1 0,1 0 0,-1 0 0,0 0 0,-1 1 0,1-1 0,-1 0 0,1 0 0,-1 0 0,0 1 0,0-1 0,-1 1 0,1-1 0,-1 1-1,0-1 1,0 1 0,0 0 0,0 0 0,-1 0 0,-4-5 0,5 6-81,0 0 0,-1 0-1,1 0 1,0 0 0,-1 1 0,1 0 0,-1-1-1,1 1 1,-1 0 0,1 0 0,-1 0 0,0 0-1,0 1 1,1-1 0,-1 1 0,0 0 0,0 0-1,0 0 1,1 0 0,-1 0 0,0 0 0,0 1-1,-4 1 1,-15 7-3847,19-8 2935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01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8696,'4'3'345,"1"0"1,-1-1 0,0 1-1,1-1 1,0 0-1,-1-1 1,1 1 0,0-1-1,0 0 1,0 0 0,0-1-1,0 1 1,7-1-1,19-5-919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50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6728,'-10'87'2042,"-3"0"1,-28 89 0,38-155-1711,3-19-240,0 1 0,0 0 1,-1-1-1,1 1 0,-1-1 0,1 1 0,-1-1 0,0 1 0,0-1 0,0 1 0,-3 3 0,2-15-4564,2 1-1821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50:09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9416,'0'0'3392,"0"37"-1782,0-19-1291,1 7-76,-1 1-1,-5 36 1,5-59-371,-3 20 528,-1-18-1792,-2-13-2665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50:09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7352,'102'-33'4259,"-34"13"-1869,-63 18-2366,4-1 82,-1 0 0,1 1 1,0 0-1,10-1 1,-24 10-4710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50:10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8520,'0'0'100,"0"-1"-1,0 1 1,1 0 0,-1-1 0,0 1 0,1-1 0,-1 1 0,0 0-1,1-1 1,-1 1 0,0 0 0,1-1 0,-1 1 0,1 0 0,-1-1-1,1 1 1,-1 0 0,1 0 0,-1 0 0,1-1 0,-1 1 0,1 0-1,-1 0 1,1 0 0,-1 0 0,1 0 0,-1 0 0,1 0-1,-1 0 1,1 0 0,-1 0 0,1 0 0,-1 1 0,1-1 0,-1 0-1,1 0 1,-1 0 0,1 1 0,18 3 1932,1-5-1177,0-1-1,36-8 1,10-2-4500,-63 12 1876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50:10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9864,'-5'8'974,"0"0"0,1 0 0,0 0 0,0 1 0,1-1 0,-3 14 0,2-11-447,2 10-348,2-20-169,0-1-1,0 0 0,0 1 1,0-1-1,0 1 0,1-1 1,-1 1-1,0-1 0,0 0 1,1 1-1,-1-1 0,0 1 1,1-1-1,-1 0 0,0 0 1,1 1-1,-1-1 0,1 0 1,-1 1-1,0-1 0,1 0 1,-1 0-1,1 0 0,0 1 1,2-1 13,-1 0 1,1 0-1,-1-1 1,1 1-1,-1-1 1,1 1 0,-1-1-1,0 0 1,1 1-1,-1-1 1,0-1-1,1 1 1,2-2-1,33-13 214,-23 14-7220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51:10.443"/>
    </inkml:context>
    <inkml:brush xml:id="br0">
      <inkml:brushProperty name="width" value="0.3" units="cm"/>
      <inkml:brushProperty name="height" value="0.6" units="cm"/>
      <inkml:brushProperty name="color" value="#80E872"/>
      <inkml:brushProperty name="tip" value="rectangle"/>
      <inkml:brushProperty name="rasterOp" value="maskPen"/>
    </inkml:brush>
  </inkml:definitions>
  <inkml:trace contextRef="#ctx0" brushRef="#br0">7 120 5656,'6'8'5067,"-8"3"-4581,-1 18-379,1 0 0,2 0 0,1 0 0,1 0 1,6 32-1,39 141 705,-45-186-702,0 1 1,-1-1 0,0 0 0,-1 1 0,-5 28 0,3-28-329,1 0 1,0 0 0,1 1-1,1-1 1,3 19 0,-2-18 119,0 0 1,-2 0-1,0 0 1,-2 19-1,-1 24-134,1 30 167,3-63 42,5 44-1,-2-31 5,1 93 49,-3-45-22,-3-56-28,3 80-36,3 24 72,-7-79-16,2 16 8,6 30 37,-1 14 16,-9-49 258,1-30-229,2-1 0,2 1 0,6 48 0,14 164 179,-16-141-250,0-35-13,1 56 3,-6-126-9,12 292 185,-11-286-172,0 0 0,-1 0 0,-2 17 0,0-5-9,2 38 1,3 4 33,-3-25-35,1-26-1,4 41-3,0 203 150,-10-163 0,9 109-1,-1-134-138,-2 10-10,-2 11 110,0 71 852,25 205-1,-11-202-637,-7-65 101,25 214 63,-29-286-153,2 57-462,-5-29 3482,3-55-3344,-1-1 0,1 1 0,-1 0 0,1 0 0,-1-1 0,1 1-1,0-1 1,-1 1 0,1-1 0,0 0 0,-1 0 0,1 0 0,0 0 0,0 0 0,-1 0 0,1 0 0,0 0 0,2-2 0,35-2 155,20-10-84,-16 0-76,-1 2-4,7-1-63,1 2 1,0 2 0,0 2 0,70 0-1,-33 15-135,64 4 60,-98-9 127,-48-3 8,56-3 3,25 3 0,0 0 6,266-3-52,-16 18-72,-151-3 82,-112-8 12,-17 0 20,-51-4 2,64 1 0,-23-1 0,-1-2 0,149-1 24,-11-4-38,-108 5 12,142-13-12,-145 11 12,-5 2 2,-6 1 0,30-4 0,-47 3 0,2 1 0,98 4-8,-90-1-56,169-1-88,-188-1 149,27-1-51,73-9 1,-85 3 51,14-2 2,0 0 0,0 1 0,31-3 0,-16 0 0,-8-1 0,-60 9 0,38-5 0,-25 4 35,-10 2 8,1 0-1,0 1 0,15 0 0,-30 1 20,1 0 0,0 0 0,0-1 0,-1 1 0,1 0 0,0-1 0,-1 1 0,1 0 0,0-1 0,-1 1 0,1-1 0,0 1 0,-1-1 0,1 1 0,-1-1 0,1 1 0,-1-1 0,1 0 0,-1 1 0,1-1 0,-1 0 0,0 1 0,1-2 0,8-26 300,-3-33-566,-7 48 61,-1-1 0,-5-23-1,-3-21 38,-2-99 27,8 104 76,3 48 3,-7-58 0,-13-123 83,5-31 92,-13-93-145,1-21 42,22 259-56,-9-100 22,9 111-36,-10-244-60,10 183 52,7 93 6,-1-203-8,0 178 8,2-339-8,-2 341 8,3-78-11,0-98-10,-2 148 14,-3-95-10,0 131 17,-3-8 0,-7-162-66,-10-126 90,18 296-27,-9-65 80,-10-101 51,-4-199-690,24 341 344,2 31 140,-2 0-1,-1-1 0,-11-46 1,8 46 0,7 33 33,-1-1 1,1 0-1,-2 0 0,1 1 1,-4-10-1,-34 11-1460,-16 16 1490,2 0 27,32-6 0,-1-2-1,1 0 1,-36 1 0,-114 11 159,93-7-87,-21-8 4,13-1 154,36 1-124,-86-10 0,81 4-95,-67-2 50,36 2-65,46 2-8,-3 2 0,-12 2 9,-61-3 29,90 0 32,-47 2 0,-99-1 79,-87-3-90,91 2-24,-37-11-17,175 8-12,24 3-2,-1 0 0,0 1-1,1 0 1,-1 1 0,0 0 0,-7 0-1,-8 2 13,1 0-6,1-1 0,-1-1 0,-29-3 0,-23 1-10,-130 8 16,158-7-15,-20 4 4,38 0-3,-151 14-60,142-13 49,-1-1 0,-43-4 0,-6 0 6,-327 0 893,356 1-882,-90-2-19,135 2 4,-29-1-16,-51 5 0,-25 10 109,111-14-95,-5 1-81,1-1-1,0 2 1,-1-1 0,-16 6-1,23-5 21,0-1 0,0 1 0,0 0 0,0 0 0,1 0 0,-1 1 0,1-1 0,0 1 1,-1 0-1,1 0 0,0 0 0,1 0 0,-1 1 0,1-1 0,-1 1 0,1 0 0,0-1 0,0 1 0,1 0 0,-1 0 0,1 0 0,0 0 0,0 0 0,0 1 0,1-1 0,-1 0 0,1 6 0,-7 177-308,5-96 303,-1-17 36,-5 71 1,5 24 29,4-86 8,-1-10-7,-1-47 8,6 52 0,-2-49 0,6 112 8,-6 174-24,-1-60-38,14 477-133,-12-654 180,0-3 7,0 0-1,25 207-6,-19-214 9,1-1 3,0-3-2,-1 2 2,-1 2-4,29 209-41,-29-204 40,-1 0 0,1-1 0,1-2 0,1-4 0,0-1 2,-1 0 3,0-2-4,2-3-1,3-2 0,0 0 0,-3-1 0,2 5-6,23 139-20,-20-96 132,17 134 284,-33-215-309,0-13-51,-1 0 0,2 0 0,-1 0 1,2 0-1,5 18 0,-7-28-20,-1 0 0,1 1 0,-1-1 0,1 0 1,0 0-1,0 0 0,-1 0 0,1 0 0,0 0 0,0 0 0,0-1 1,0 1-1,0 0 0,0 0 0,0-1 0,0 1 0,1-1 1,-1 1-1,0-1 0,0 1 0,1-1 0,-1 0 0,0 1 0,0-1 1,1 0-1,-1 0 0,0 0 0,0 0 0,2-1 0,16 3-112,159 13-128,-40-4 46,56 3-52,-85-9 85,87 6-16,49 9-242,-150-17 324,140-9 21,-141 0 55,121-7-7,-123 8 25,113-5 93,-122 12-68,123-5 32,-128 0-22,122-14 26,-115 8-58,104-11 141,-124 14-138,133-10 42,-70 2-20,110-16 39,-201 26-13,-8 1 24,0-1 1,0-1 0,-1-2 0,0 0 0,51-22 0,-77 27-31,0 1 0,0-1 0,1 0 0,-1 1 0,-1-1-1,1 0 1,0 0 0,0 0 0,-1-1 0,1 1 0,-1 0 0,2-3 0,16-38 399,-10 21-242,-4 14-127,-2 0-1,1-1 0,-1 1 1,-1 0-1,4-16 0,-3 9-81,7-15 88,-6 18-59,0 0 0,-1 0 1,-1 0-1,2-20 0,1-2-3,-1 0 42,0-51 0,-3-1 9,-5-110-5,-3 116-92,1 8 15,3 52-1,0-3-4,-1-1 0,-13-40 0,8 31 5,-25-109-1,14 27 2,-11-48 23,-14-172 10,37 261-18,-20-573-20,20 457-135,0 18 24,-1-55 74,-19-106 116,9 145-45,17 176-30,2-45 0,2-2-4,1-120-22,-5 122 24,-10-222-54,13 191 56,-1-47-120,-1 84-64,2 1 0,13-83 0,-9 119 89,1 14-213,8 26 0,-14-25 319,7 19-106,0 0 0,-1 0 0,5 39 0,6 27-105,20 66-2,-29-123 93,-1-1 1,-2 1-1,3 45 1,2 11-6,17 149-2,-19-141 6,8 115-111,-10-125 202,8 110-99,-9-115 44,8 114-107,-6-117 140,2 111-14,-3-109 13,12 102-6,-9-107 65,-5-39-5,36 230 103,-36-245-69,-3-12 49,5 57 28,7 98-144,-12-72 67,3-11 20,0-38-33,-2 0 1,-2 0 0,-2 0 0,-8 46-1,6-71 13,0-1 0,-2 1-1,0-1 1,0 0 0,-1 0-1,-1-1 1,-12 17 0,-74 80 284,60-73-178,-6 6-100,-136 116 104,59-54-93,99-87-40,-138 137 67,138-137-87,-28 24 8,-109 82 25,136-109-34,-25 20 24,-88 83 84,78-74-44,-91 55 47,85-61-12,25-18-29,-2-2-1,-40 16 0,9-15-35,-119 21 177,111-24-82,-132 11 2,117-19-60,-110 0 117,117-12-156,-388-53 369,280 23-215,170 32-124,-53-12 17,12-1-81,-10-5 2,11 1 51,-85-37 0,47 16-41,37 14-26,-121-46-86,113 46 86,63 23-1,5 3-41,1-1 0,-1 0 1,1 0-1,-1 0 0,1 0 1,-1 0-1,1 0 1,0-1-1,0 1 0,-1-1 1,1 1-1,-2-3 0,2 2 35,25 0-1093,3 3 885,-1 2 1,33 6-1,16 3-99,255 30-312,-20-14 330,-176-17 205,181 22-131,-199-24 224,-68-5 11,156 7-22,147-12-31,-226-5 52,134-10-13,-51 3 4,-111 3 0,-59 5 9,-2 1 1,55-9 10,196-42 79,-186 30 32,168-33 59,-167 45-170,-12 3 311,-89 10-308,0 0 0,0 0 1,-1-1 221,1 1-222,-1 0 0,1 0 1,0 0-1,0 0 0,0-1 1,0 1-1,0 0 0,0 0 0,0 0 1,0 0-1,0 0 0,0 0 1,0 0-1,0 0 0,0-1 1,0 1-1,1-1 222,-1 1-222,0 0 0,1 0 1,-1-1-1,0 1 0,0 0 1,0 0-1,0 0 0,0 0 1,0 0-1,1 0 0,-16-8 418,-24-7-115,-10 7-232,-1 3 0,-74 1-1,35 3-83,-157-3-18,-106 13-46,221 0 46,-628 25-98,621-34 74,-78 0-6,171-1 2,-393-23-17,364 15 64,12-5 0,-7-1 0,-4-1 2,-138-42 48,142 37-30,-180-48 38,205 59-42,-4-4-151,44 13-408,9 4 143,1 0 270,0-1 0,0 0-1,0 0 1,0-1 0,9 1 0,21 5-422,65 5 1,-65-9 517,-10 0-30,-1-1 0,50-3 1,-37-1-199,149-6-92,-127 5 305,195-16-12,-14-11 30,-191 23-41,201-27-20,-199 26 39,84-11-1,33-2 44,1 0 10,-3 1 0,496-58 40,-426 42 70,30-3-39,-119 21 180,-148 19-236,1-1 1,-1 0-1,0 0 1,1 0 0,-1 0-1,1 0 1,-1 0 0,0 0-1,1 0 1,-1 0 0,0 0-1,1 0 1,-1 0-1,1 0 1,-1 0 0,0-1-1,1 1 1,-1 0 0,0 0-1,1 0 1,-1 0 0,0-1-1,0 1 1,1 0-1,-1 0 1,0-1 0,1 1-1,-1 0 1,0-1 0,0 1-1,0 0 1,1-1 0,-1 1-1,0 0 1,0-1-1,0 1 1,0 0 0,0-1-1,0 1 1,1 0 0,-1-1-1,0 1 1,0-1 0,0 1-1,0 0 1,0-1 0,-1 1-1,1 0 1,0-1-1,0 1 1,0 0 0,0-1-1,0 1 1,0-1 0,-1 1-1,1 0 1,0 0 0,0-1-1,-2-1 6,1 1 0,-1-1 0,1 0 0,-1 1-1,0 0 1,0-1 0,1 1 0,-1 0 0,0 0 0,-4-1 0,-91-28 128,-119-21 0,198 47-116,0 1-1,-32-1 1,16 2-17,-78-6-3,-8 5-8,-9 2-2,-135 4 6,212-2 6,-221 4 6,217-4-26,-84 0 4,-28 2 1,1-1 0,0-2 0,-182-7-8,-20-10 14,332 16-5,-51-5 9,55 2-3,-22-1 14,1-2 0,-83-24 1,103 20 6,1-2 0,-50-27 1,73 33 64,4 3-85,0-1-1,-1 1 1,1 0-1,-1 0 1,0 1 0,0 0-1,0 0 1,0 1 0,-12-3-1,10 5-59,0 1 0,0 0 0,0 1 0,0 0 0,0 0 0,0 1 0,0 0 0,1 0 0,-1 1 0,1 0 0,0 1 0,0 0 0,0 0 0,-12 12 0,46 5-2944,0-19 2866,0-2-1,0 0 0,41-4 1,-50 2 95,154-12-285,37-3 249,-162 12 46,192-18-2,-189 17 22,210-22 1,-203 21-9,93-11-1,40-6 12,177-14 3,-299 30 6,261-24 2,-264 26-2,244-13 6,-251 14 15,27-2-33,355-15 257,-174 24-44,-169 5 400,-96-8-597,0 0 1,-1 0-1,1 0 1,0 0-1,0 0 1,0 0 0,0 0-1,0 0 1,0 0-1,0 0 1,-1 0-1,1 0 1,0 0 0,0 0-1,0 0 1,0 0-1,0 0 1,0 0-1,0 0 1,-1 0 0,1 0-1,0 0 1,0 0-1,0 0 1,0 0-1,0 0 1,0 0 11,0 0-11,0 0-1,0-1 1,0 1-1,-1 0 1,1 0-1,0 0 1,0 0 0,0 0-1,0 0 1,0 0-1,0 0 1,0-1-1,0 1 1,0 0 0,0 0-1,0 0 1,0 0-1,0 0 1,0 0-1,0 0 1,0-1-1,0 1 1,0 0 0,0 0-1,0 0 1,0 0-1,0 0 1,0 0-1,0 0 1,1-1 0,-1 1-1,0 0 1,0 0 11,0 0-12,0 0 1,0 0 0,0 0-1,0 0 1,-16-11 251,-24-8-107,-174-45 797,114 39-914,26 5-35,-84-18 8,57 19 0,-26-5-9,-127-21-2,204 37 6,-80-8-1,-34-2-4,-159-7-9,263 21-26,-241-11-9,241 12 36,-235-11-8,239 11-11,-368-14-88,279 10 98,-240-9-41,326 15 48,-7-2 7,20 0-6,1-1 1,0-2 0,-48-14-1,34 2-70,59 18 5,38 1-552,320 17-201,-66-1 529,-152-14 153,76 0 2,122-2 9,-69-2 118,-213 0-11,229-10-8,-228 9-6,83-3 4,24-2 29,-9 3 6,-8 1 0,-2 2 0,-7 1 1,114 6 63,-174-5-12,7 3-40,-16 2-7,-16 1-3,-32-6-2,-15 0 8,-1-1 0,1 1 1,0 0-1,-1 0 0,8 2 0,-11 1 82,-11-2 53,-21 1 35,27-2-190,-72 4 212,-64 7-19,-134 15 110,-694 82 242,569-62-281,95-13-77,5 4-103,106-13-59,151-18 11,-192 20 27,158-21-19,-1-3 1,-103-10 0,179 7-33,-27-5 19,24 1-11,15-1-5,309-46-773,-249 42 652,562-49-410,-525 52 506,-61 2-44,211-15-26,-202 15 33,250-25-17,-243 22 23,261-26-13,-261 27 60,245-21-6,-251 22-8,376-22-27,-283 18 54,-61 4-1,5-1-4,168 0 36,-249 7-75,-4-2 693,-20-4-225,-10-3-251,1-1 0,-22-14 0,-23-12 8,-122-38 330,-55 14-485,124 33-23,52 10 49,-104-12 1,62 14-54,-33-4-3,-138-8 13,224 22 31,-225-13 13,222 15-40,-240-7 6,237 7-12,-87 0-1,-25-1-10,8-2-3,10 0 0,-108-2 8,195 5-9,-231-16 83,107-6-30,117 10-16,30 8-4,-111-20 353,153 25-377,-17 3 108,19-2-122,20 10-54,-6-4-40,1-1 1,0-1 0,0 0 0,0-1 0,1-1-1,-1 0 1,23-1 0,-2 1-39,259 0-244,-285-2 377,164-9-265,-51 0 136,107-5-1,-182 12 30,214-12-30,-206 11 70,248-13-14,-240 12 53,260-16-8,-259 15 29,251-15 1,-256 16-9,-45 3 11,743-35-51,-438 19 44,-258 15 9,45-2 1,-43 0 31,0 2 0,101 12 0,-105-5 464,-62-6-377,0-1 0,0 1 0,0 0 0,0-1 1,-1 1-1,1 0 0,0 1 0,0-1 0,-1 0 0,1 1 0,-5-1 1,-2-2 50,-211-70 758,28 11-616,40 19-297,79 25 10,-117-29 8,-15 8-4,159 32-27,1 1 6,-73-8-3,-774-68 59,648 79-76,228 3 9,-438 2-13,204 15 8,145-6-48,-136 17-52,150-19 88,-92 6-69,109-15 60,17 1 14,-7 1 12,7 0 3,6 1 2,12 0 13,0-2 1,-42-4-1,51 5-15,7-1-229,11-1-128,28 3 153,18 0 64,0-2 0,0-1 0,0-1 1,44-8-1,2 0 116,437-51-248,-209 16 176,40 0-57,-27 5 12,-70 7 107,-198 25-11,219-25-6,-217 26 46,215-19 1,-219 20-9,347-41-77,-252 30 77,-50 7 12,13-1 1,-14 1 0,-11 1 1,-11 1 4,-12 0-2,26-7 5,-72 11-3,25-2 966,-70-3 91,15 5-998,0 1-1,0 0 0,-26 2 0,-42-3-45,60 1-17,0 1-1,-40 2 0,33 2-2,-248 0-132,35-5 122,-244-34 0,422 29 12,1 2 2,-318-32 11,320 31-12,-170-13 35,134 9-16,-141-30 70,151 23-60,-127-25 74,129 25-72,-94-33 66,106 29-68,-107-24 76,171 42-102,-13-2 10,1-2-1,-34-13 1,49 18-57,1 0 0,0 0 0,0 1 1,0 0-1,-13 0 0,-5 12-904,4-2 872,0 0-1,0 1 0,-30 21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51:17.251"/>
    </inkml:context>
    <inkml:brush xml:id="br0">
      <inkml:brushProperty name="width" value="0.3" units="cm"/>
      <inkml:brushProperty name="height" value="0.6" units="cm"/>
      <inkml:brushProperty name="color" value="#80E872"/>
      <inkml:brushProperty name="tip" value="rectangle"/>
      <inkml:brushProperty name="rasterOp" value="maskPen"/>
    </inkml:brush>
  </inkml:definitions>
  <inkml:trace contextRef="#ctx0" brushRef="#br0">272 358 5296,'5'3'109,"-1"0"1,1 1-1,-1-1 0,0 1 0,0 0 1,-1 1-1,1-1 0,-1 0 1,0 1-1,4 8 0,16 46-85,-18-44 27,1 5-32,0 0 1,4 38-1,-7-36-12,5 24 36,2 86 0,-9-96-18,5 67 235,12 113 59,6 23-55,-19-191-184,29 183 72,-26-186 128,52 292 364,-42-233-463,-12-57-83,-4-20 417,1 0-1,15 53 0,-33-172 1441,10 36-1275,4-70 0,1 40-448,-2-349 924,4 247-924,3-110 207,38-308-526,-42 600 45,0 2-20,0 1 0,0-1 0,-1 0 0,0 1 0,1-1 0,-1 0 0,-1 1 0,0-7 0,9 65-504,0 98-1,-13 52 304,3-151 127,-18 198-391,17-231 457,-80 583-385,55-252 192,30-338 241,-2 5-66,2-31 167,-1 1 1,0-1-1,0 0 0,-4-22 1,2 8-69,-8-324 1037,7 245-986,0 61 33,-11-189 52,10 186-7,-34-310 240,22 237-327,10 72-38,-2-15 60,-18-79 0,21 135-455,2 21 165,2 29 65,0-37 127,-8 229-790,8-4 502,1-182 86,0 195-70,0-197 149,28 307-552,-8-227 549,-17-110 170,30 130-297,-27-121 179,2 0 0,1-1 1,1 0-1,18 30 0,-28-53 91,0 0 1,0 0-1,1 0 0,-1 0 0,0-1 0,1 1 0,0 0 1,-1-1-1,1 1 0,0-1 0,0 1 0,0-1 0,0 0 0,4 2 1,-5-3 5,0 0 1,1 1 0,-1-1 0,0 0 0,0 0-1,0-1 1,0 1 0,0 0 0,0 0 0,0 0-1,0-1 1,0 1 0,0-1 0,0 1 0,0 0-1,0-1 1,0 0 0,0 1 0,-1-1 0,1 0-1,0 1 1,1-2 0,2-4 20,0 1 1,-1 0-1,0-1 1,0 0-1,0 0 1,0 0-1,-1 0 1,3-11-1,33-166 1283,-14 61-844,9-24-201,23-64-4,80-223 723,-57 252-710,-41 118-265,-16 35-7,1 1 0,2 1 0,1 1 0,1 1 0,1 1 0,1 2 0,0 1 0,2 1 0,0 2 0,35-14 0,-45 22-37,0 2 0,0 0 0,1 2 0,36-5 0,-28 5 2,18-3-114,1 3-1,89 0 1,-69 11 108,107 18 26,106 15-257,-169-23 215,31 2 49,0-1 12,4-1 0,-78-8-1,182 14-5,-146-16 5,10-3 1,213-20 84,-310 14-59,0 0 1,20-6-1,-31 7 8,-6 2-2,-1-1 0,1 1 0,-1 0 0,1-1 0,-1 1 0,0-1 0,1 1 0,-1-1 1,0 0-1,0 0 0,1 0 0,-1 0 0,0 0 0,0 0 0,0 0 0,0 0 0,0 0 0,1-2 0,-1 2-21,-1 0 1,0 0-1,0 0 0,0 0 1,0 0-1,0 0 0,0 0 1,0 0-1,0 0 0,0 0 1,0 0-1,-1 1 0,1-1 0,0 0 1,0 0-1,-1 0 0,1 0 1,-1 0-1,1 0 0,-1 1 1,0-2-1,-3-2 12,1 0 0,-1 0 0,0 1 1,0 0-1,0-1 0,0 1 0,-1 1 0,1-1 0,-9-3 1,4 2 10,-18-6 19,-37-9 0,-97-23-1,137 36-40,0 1 1,-26-3-1,12 4-5,-91-12-2,-134-5-3,211 18 6,-226-6-1,218 8-12,-252-3-16,248 3-44,-253 1-20,256 2 60,-219 13-10,227-10 16,-464 73-242,469-70 200,-157 24-150,198-32 251,-18 3-324,25-3 282,0 0-1,0 0 1,0 0-1,0 0 1,0 0-1,0 0 1,1 0-1,-1 0 1,0 0-1,0 0 1,0 0 0,0 0-1,0 0 1,0 0-1,0 0 1,0 0-1,0 1 1,0-1-1,0 0 1,0 0 0,0 0-1,0 0 1,0 0-1,0 0 1,0 0-1,0 0 1,0 0-1,0 0 1,0 0-1,0 0 1,0 0 0,0 1-1,0-1 1,0 0-1,0 0 1,0 0-1,0 0 1,0 0-1,0 0 1,0 0 0,0 0-1,0 0 1,0 0-1,0 0 1,0 0-1,0 0 1,0 0-1,0 0 1,0 1 0,-1-1-1,1 0 1,0 0-1,0 0 1,0 0-1,0 0 1,0 0-1,0 0 1,0 0-1,0 0 1,0 0 0,0 0-1,0 0 1,-1 0-1,20 5-185,330 35-886,-318-38 1068,213 11-105,-186-12 83,184 3-12,-191-3 1,209 1-10,-205-3 45,89 0 4,33-1 1,898-36 56,-850 32 69,-15 0 12,-207 5-103,31-1 233,54 1 0,-101 1 190,0 1-1,0 0 0,-25 7 0,-25 2-330,8-4-2,-166 28 532,-29 5-616,146-25-21,-24 3-15,-163 21-28,57-10-30,187-23-92,-189 25-32,189-23 173,-188 34-3,187-32-24,-103 20 3,-322 51-177,366-63 198,18-1-62,27-7 16,-5 0 44,-65 5-16,132-14 23,0 0-1,0 0 1,-1 0-1,1 0 1,0 0 0,0 0-1,0 1 1,0-1-1,0 0 1,-1 0-1,1 0 1,0 0-1,0 0 1,0 0 0,0 1-1,0-1 1,0 0-1,-1 0 1,1 0-1,0 0 1,0 1 0,0-1-1,0 0 1,0 0-1,0 0 1,0 0-1,0 1 1,0-1-1,0 0 1,0 0 0,0 0-1,0 1 1,0-1-1,0 0 1,0 0-1,0 0 1,0 0-1,0 1 1,0-1 0,1 0-1,-1 0 1,0 0-1,0 0 1,0 1-1,0-1 1,0 0-1,0 0 1,0 0 0,1 0-1,9 10-205,25 3 45,1-1 1,0-2-1,37 5 0,93 7-74,-149-20 250,26 2-51,204 9-5,-193-11 32,241 0 1,-230-2 5,280-2-6,-274 1-8,105-2 0,34-1 16,162-2 1,-308 4-9,414-19-71,-312 11 70,242-3 98,-353 10 509,-229 12 138,114 1-711,-13 1-16,-12 0-2,-202 25 312,188-25-286,34-3-24,-103 15 62,-19 14 5,161-33-66,-46 16-1,35-8-3,-83 23 1,26-9 1,-78 23-16,-186 92-221,350-137 257,-4 0-93,1 2 0,0 0 1,0 0-1,1 1 0,-17 13 1,27-19 66,0-1 1,0 1-1,0 0 1,0 0 0,0-1-1,0 1 1,1 0 0,-1 0-1,0-1 1,0 1 0,1 0-1,-1-1 1,0 1-1,1 0 1,-1-1 0,1 1-1,-1 0 1,1-1 0,-1 1-1,1-1 1,-1 1 0,1-1-1,0 1 1,-1-1-1,2 1 1,10 9-27,-7-8 3,-1 1-1,0-1 1,1-1 0,0 1 0,-1 0 0,1-1 0,0 0 0,0 0 0,0-1 0,0 1 0,5-1 0,-3 0 8,18 2-8,1-1-1,0-2 0,35-4 1,-32 2 11,222-20-208,-227 21 179,202-27-80,-178 23 117,198-24-4,-195 24 5,209-29-7,-209 28-40,73-10 4,17-2 39,53-4 9,154-23 0,-301 36 256,-62 13-67,-1-1 0,0-1 0,-17 0 1,-2 0-1,-33 4-47,-86 15-32,-2-5-33,46-6-47,-99 9 9,76-5 39,-45 2-51,-52-5-3,184-9-16,-343 0 145,271-1-135,71 1 3,-182 1 18,185 0 1,-311 24 205,217-12-201,-149 8 89,174-11-99,70-7-31,-209 16 130,201-18-118,-93 5 98,132-6-113,-81 7 118,77-5-256,15-2 150,0-1 1,1 0-1,-1 1 0,0-1 1,0 0-1,0 0 1,0 1-1,1-1 0,-1 0 1,0 0-1,0 0 0,0 0 1,0 0-1,0 0 1,0 0-1,1-1 0,-1 1 1,0 0-1,0 0 0,0-1 1,0 1-1,1 0 1,-1-1-1,0 1 0,0-1 1,1 1-1,-1-1 1,0 1-1,1-1 0,-1 0 1,0 1-1,1-1 0,-1-1 1,-2-2 33,0 0 1,1 0-1,-1-1 0,1 1 1,0-1-1,0 0 0,-1-7 1,-6-62 46,8 70-88,0-7 0,0 0 0,-1 0-1,-1 0 1,0 0 0,0 1 0,-1-1-1,-1 1 1,-6-14 0,-1 9 9,9 12-11,0 0 1,1 0-1,-1-1 0,1 1 1,0-1-1,0 0 0,0 0 0,-2-6 1,3 6 3,-1 0 1,0 0-1,0 0 1,0 0-1,0 1 1,-1-1-1,1 1 1,-1-1-1,0 1 1,-5-5-1,-37-29 32,29 25-20,9 6-5,0 0 1,1-1-1,-10-12 0,1 2-7,13 14-4,0 0 0,0 1 0,0-1 1,1 0-1,-1 0 0,1 0 0,0 0 0,0 0 0,0 0 1,0 0-1,0-1 0,0-3 0,-6-18 10,-50-128 83,45 119-90,1 4 6,2 0 0,1 0 1,-6-41-1,-9-126-49,15 133-38,5 31 11,-2 0 1,-1 0-1,-11-32 0,-18-13 56,34 73 9,-1-5 1,-1 1 0,0 0 0,-1 0 0,0 0 0,0 1 0,-1-1 0,0 1 0,-8-10 0,-40-44 37,17 17-214,39 57-147,0 0 0,0 0 0,-2 0 0,1 0 0,-1 0 0,-2 14 0,2-3 119,4 131-430,10 219 30,-13-296 532,-3-46-14,2 0 0,1 0 0,2 0 0,14 58 0,-15-80 50,-1 14-182,-2 5 184,9 195 178,-5-146-105,-4-52 75,-1 0 0,-7 42 0,-2 15 67,5-14-164,-5 92 269,10-132-262,9 198 429,-2-152-445,-6-27-2,1 7 98,-1 62 118,0-33-103,13 111 1,-11-142 18,-4 65-1,3 42 156,12 56 74,7-13-195,-18-27 201,-5-102-431,11 73-348,0 3 81,-4-5 167,-3-99 137,0 13 16,-2 14 4,-1 8 1,6 399 182,14-300-66,-12-38-98,13 115 13,-16-144-16,6 96 226,-2-143 974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51:30.4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7984,'0'0'8088,"8"26"-7686,-1 15-136,-1 0 0,-3 1 1,-1-1-1,-6 66 0,5-37-168,5 78-139,-6-142 46,0 0 0,1 0 0,0 0 0,0 0 0,3 10 0,0 2 24,-5 0-13,0 7 15,4 44-1,-2-61-28,0 1-1,0-1 1,1 0-1,4 13 1,-1 2 29,6 128 276,-2-48-180,-5-34-118,2 16 6,-3-66 31,-1 0 0,-1 0-1,-2 33 1,0 14 19,-1-41-68,1-6 0,0 0 0,1 0 0,3 26-1,4 35 6,-2 27-4,-2-8-30,-1-51 34,-2-10 4,8 314 250,-8-305-248,0-18-11,5 129-18,0-55 37,-2-41-16,7 175 219,-12-47-14,3-99-195,14 178 182,-6-125-176,-5-114-18,-3 4 2,-1 47-24,0-46 28,6 165 40,-4-143-34,-1 132-21,4-123 20,-3-8-9,-2-4 2,0-32-4,0 12-22,9 63 0,-5-58-62,-1 74 0,-3-86 82,7 174-23,-2-109 22,-1-42 10,-3-37-2,-1 10-3,1 32 0,-1 12 0,-2-8 80,4 163 519,-1-173-398,-1-15-199,-1-1 208,0-19-154,1 0-1,0 1 0,3 14 1,0-9 27,-1 0 0,-1 0 0,0 0 1,-4 24-1,1 34 211,2-24-292,11 75-53,-10-116-26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51:33.1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1 305 3056,'21'-16'7860,"-18"8"-6667,-2 7-1065,0-1 0,0 1 0,0 0 0,0 0 0,0 0 0,0-1 0,0 1 0,1 1 0,-1-1 0,0 0-1,1 0 1,-1 0 0,1 1 0,-1-1 0,0 1 0,1-1 0,0 1 0,1-1 0,34-5 614,-27 5-474,146-15 893,98-16-22,-203 27-948,76 1 0,-2 0 360,-30-3-291,231-12 530,-174 7-508,42-1 110,68 2-37,-10 0 66,79 5-14,-284 7-293,88-5-48,49 2 171,41 2-65,-64-6-69,-108 5-119,144-14 105,-6 6-98,-46 3 2,-50-1 13,-57 4 0,-1 1 1,1 1 0,44 6-1,-71-4-18,0-1 0,1-1 0,-1 0-1,13-2 1,-13 1 3,-1 0-1,0 2 0,1-1 1,12 2-1,-19-1 2,0 1 0,0-1 0,0 0 0,0 0 0,0 0 1,7-2-1,47-4 4,5 0 8,-35 2 0,1 2 0,51 2 0,10-3-26,-60 1 28,-8 2-2,-14-1-2,5-1 0,2 0-6,0 1 0,-1 0 0,28 3 0,-3-4-15,-28 0 12,0 1 0,0 1 0,20 1-1,86-12-1,-114 12-22,-6-1-81,1-1-6,5 0 72,-1 0-52,7-1-2364,1-9-1669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51:36.4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2336,'0'0'12169,"1"3"-11810,4 15-12,-1-1 0,0 1 1,-1 0-1,-1 0 1,-1 1-1,-2 27 0,-3 29-74,7 120 0,0-97-195,-2-49-42,9 70-1,5-26-43,-7-45 4,-3-1-1,-1 82 1,-2-88 12,7 380 520,-6-60 25,-4-213-340,-1-84-117,-4 138 40,6-129-121,0 103 26,0-117 25,0-13-56,0-43-9,3 39 4,0-10 13,5 132 198,-9-56-178,3-14-8,2-28 5,0-24 8,-3 62 1,3 183-6,-4-197-30,14 193 532,-12-243-486,5 94 325,9 107 218,-10-208-608,-3-10 75,0 0 1,-2 0 0,-2 31 0,3 104-43,7-38-30,-5-72-26,-1-27 22,0 40 1,8 132-70,-2-98 83,-3-40 0,0 25-28,-1-21 26,-2-34-24,1 39-40,-4-39 51,2 0-1,0-1 0,8 38 1,-4-35-36,-2 1 1,-1 1 0,0 43-1,0-19-114,11 61-1,-9-84 101,-5 7 213,12 71 289,-10-89-384,6 52 83,-7-51-140,-1-12 2,0-1 1,1 1 0,0-1-1,0 0 1,3 10 0,2 10 632,-5-14-1253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5:41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6728,'3'1'123,"-1"0"0,0 0 0,0 0 0,1-1 0,-1 1-1,1-1 1,-1 1 0,0-1 0,1 0 0,-1 0 0,1 0 0,-1 0 0,1-1 0,-1 1 0,0-1 0,4-1 0,58-16 3404,-31 9-2408,-14 4-957,1 1 1,0 1 0,0 1-1,21 1 148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02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8344,'14'-5'1106,"-13"4"-995,-1 1-1,1-1 0,-1 1 0,1 0 1,-1-1-1,1 1 0,-1 0 0,1 0 0,-1-1 1,1 1-1,-1 0 0,1 0 0,0 0 1,-1-1-1,1 1 0,-1 0 0,1 0 1,-1 0-1,1 0 0,0 0 0,-1 0 0,1 0 1,-1 1-1,1-1 0,0 0 0,-1 0 1,1 0-1,-1 1 0,1-1 0,-1 0 0,1 0 1,-1 1-1,1-1 0,-1 0 0,1 1 1,-1-1-1,0 1 0,1-1 0,-1 1 0,1-1 1,-1 1-1,0-1 0,0 1 0,1-1 1,-1 1-1,0-1 0,0 1 0,1 0 1,-1-1-1,0 1 0,0 0 0,1 0-40,0 1 0,1-1 0,-1 0 0,0 0-1,1 0 1,-1 0 0,1 0 0,-1 0 0,1-1 0,0 1-1,-1-1 1,1 1 0,0-1 0,-1 1 0,1-1 0,0 0-1,-1 0 1,1 0 0,0 0 0,0 0 0,-1 0 0,1 0-1,2-1 1,40-6 601,-20-6-2835,-16 8-348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51:39.4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65 5560,'5'1'-86,"12"-6"6109,210 11-2010,-218-5-3877,0-1 0,-1 0 0,1 0 0,0-1 0,0 0 0,-1-1 0,1 0 0,12-4 0,-12 3-73,0 2-1,0-1 1,0 1-1,0 0 0,0 1 1,10 1-1,39-4 68,45-7-62,19 13 186,-48 0-77,120-11 1,-131 5-39,30 2-98,-35-1-41,33-3 93,-84 5-69,0-1-1,0 1 0,0 0 0,10 2 0,13 1 37,45-3-56,-41-3-10,67 4 0,-74 0 4,-10 0-8,0-1 1,28-3 0,13-2 3,69 0 6,59-4 2,-165 7-1,90-1-4,199 12 37,-195-7 20,-50-2 276,66 9 0,-75 3-271,-53-11-59,11-1 2,10-5-3,17 2 1,14 0 0,97 5-72,13 4 16,-56-6 130,140 6 183,-222-3-203,-10-2-12,0 0 1,31-3-1,103 5-9,23-1 6,-142-5-18,86 0 80,102 4 185,-182-1-220,-27 1-32,0-1 0,0 0 0,-1-1 0,12-2 0,-6 1-8,0 1 0,-1 0 0,22 2 0,-4 0-44,36-2 18,80 10-82,-105-12-46,7-2 112,-23 1 594,-28 3-561,0 1 0,0 0 1,0 0-1,1 0 0,-1 0 1,0-1-1,0 1 1,0 0-1,1 0 0,-1 0 1,0 0-1,0 0 0,0 0 1,1-1-1,-1 1 0,0 0 1,0 0-1,0 0 0,1 0 1,-1 0-1,0 0 1,0 0-1,1 0 0,-1 0 1,0 0-1,0 0 0,1 0 1,-1 0-1,0 1 0,0-1 1,0 0-1,1 0 0,-1 0 1,0 0-1,0 0 0,0 0 1,1 0-1,-1 1 1,0-1-1,0 0 0,0 0 1,0 0-1,0 0 0,1 1 1,-1-1-1,0 0 0,0 0 1,0 0-1,0 1 0,0-1 1,0 0-1,0 0 1,0 0-1,0 1 0,0-1 1,0 0-1,0 0 0,0 1 1,0-1-1,0 1-82,-8 21-438,2 15-464,9 26-5914,-2-57 6267,1 24-7566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7T15:48:14.640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1,'0'117,"0"-74,0 185,0-168,0-4,0 13,0 1,0 1,0-7,0-4,0 1,0-4,0 6,0 1,0 1,0-2,0 1,0 4,0-4,0 1,0 4,0-6,0 4,0 4,0 0,0 4,0 6,0-6,0 0,0 8,0 4,0-5,0 1,0-38,0 3,0 2,0 0,0-1,0-1,0 2,0 1,0 1,0 3,0 9,0 7,0-13,0-8,0-1,0 0,0 0,0 2,0 11,0 5,0-11,0-7,0-2,0 0,0-1,0 0,0 4,0 4,0 10,0 8,0-4,0-5,0 34,0-48,0 3,0 13,0 5,0-12,0-10,0-1,0-1,0 0,0 0,0 2,0 2,0 0,0-2,0 44,0-8,0-2,0-4,0-10,0 4,0-8,0-7,0-7,0-4,0-8,0-4,0-1,0 172,0 34,0-197,0-1,0 50,0-54,0 3,0 14,0-51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7T15:48:24.251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0,'40'0,"38"0,76 0,-61 0,-62 0,1 0,1 0,-1 0,9 0,13 0,-6 0,7 0,4 0,0 0,-5 0,-3 0,4 0,7 0,6 0,-1 0,2 0,-1 0,-8 0,-2 0,2 0,8 0,7 0,-4 0,-7 0,2 0,4 0,10 0,8 0,-43 0,3 0,-2 0,1 0,-2 0,1 0,1 0,0 0,230 0,-150 0,-78 0,1 0,233 0,-159 0,161 0,-143 0,183 0,-182 0,-91 0,1 0,0 0,-2 0,-1 0,-1 0,0 0,2 0,-2 0,1 0,-2 0,2 0,-3 0,1 0,-1 0,1 0,3 0,2 0,1 0,-1 0,1 0,1 0,-1 0,4 0,9 0,3 0,-13 0,-8 0,39 0,-7 0,3 0,-39 0,1 0,2 0,0 0,-2 0,2 0,43 0,-44 0,-1 0,0 0,1 0,42 0,-16 0,-21 0,8 0,252 0,-170 0,-95 0,19 0,15 0,2 0,-12 0,-25 0,14 0,-16 0,-32 0,-33 0,6 0,32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7T15:48:34.858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1,'0'223,"0"-191,0 54,0-47,0 20,0 13,0-16,0-12,0 5,0-5,0-4,0-1,0-1,0 5,0-1,0 0,0-2,0 12,0 124,0-116,0-19,0 9,0-1,0 12,0 165,0-144,0-25,0 249,0-228,0-20,0 4,0 8,0-9,0-9,0-7,0-2,0-1,0 1,0-4,0-2,0-2,0 155,0-147,0 38,0-4,0-2,0-24,0 0,0-1,0 0,0 8,0 3,0 6,0 8,0-10,0 1,0 0,0 2,0 2,0 8,0-8,0-1,0-2,0 5,0-3,0 5,0 5,0-9,0-5,0-2,0 4,0 2,0 6,0-10,0-4,0-7,0 3,0-1,0 7,0-1,0-1,0-5,0-4,0-5,0-1,0-3,0 0,0-2,0 5,0-3,0 7,0-6,0 134,0-142,0-4,0-1,0 112,0-78,0-3,0-47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8:49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49 9864,'16'60'7762,"6"125"-6977,-22-183 15,0-5-337,-2-12-229,-4-16-311,-8-39 167,10 31-62,1 15 99,-7-33-1,10 56-134,0 1 0,0 0-1,0 0 1,0 0 0,0 0 0,0 0 0,0-1-1,0 1 1,0 0 0,1 0 0,-1 0 0,0 0-1,0 0 1,0 0 0,0 0 0,0 0 0,1-1-1,-1 1 1,0 0 0,0 0 0,0 0 0,0 0-1,1 0 1,-1 0 0,0 0 0,0 0 0,0 0-1,0 0 1,1 0 0,-1 0 0,0 0-1,0 0 1,0 0 0,0 0 0,0 0 0,1 1-1,-1-1 1,0 0 0,0 0 0,0 0 0,0 0-1,0 0 1,1 0 0,-1 0 0,0 0 0,0 0-1,0 1 1,0-1 0,0 0 0,0 0 0,0 0-1,0 0 1,1 1 0,18 10-213,26 19 62,-39-26 122,-5-3 37,0 0 0,1 0 0,-1 0 0,1 0 0,-1-1-1,1 1 1,0 0 0,-1 0 0,1-1 0,0 1 0,0-1 0,-1 0 0,1 0 0,0 1-1,0-1 1,-1 0 0,1 0 0,0-1 0,0 1 0,0 0 0,-1-1 0,1 1 0,0-1-1,-1 1 1,1-1 0,0 0 0,-1 1 0,1-1 0,-1 0 0,1 0 0,2-3-1,0 0 29,0 0-1,0-1 1,-1 0-1,0 0 1,1 0-1,2-9 1,-5 13-16,1-3 42,2-2 42,-1 0 1,-1 0 0,1 0-1,-1 0 1,0 0-1,2-10 1,-4 15-88,0 25 84,0 2-51,3 9-36,11 44-21,0 16 4,-14-83 97,1-6 116,3-14-5861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8:50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37 13808,'-21'42'7413,"19"-36"-7441,0 0 1,1 0 0,0 0 0,0 0 0,0 9-1,1-13 21,0-1-1,0 1 1,0 0-1,0-1 0,0 1 1,1 0-1,-1-1 1,0 1-1,1 0 1,-1-1-1,1 1 0,0-1 1,0 1-1,-1-1 1,1 1-1,0-1 0,0 0 1,0 1-1,0-1 1,1 0-1,-1 0 1,0 0-1,3 2 0,-3-3 8,0 0 0,0 0 0,0 1 0,0-1 0,0 0 0,0 0-1,1 0 1,-1-1 0,0 1 0,0 0 0,0 0 0,0-1 0,0 1 0,0 0-1,0-1 1,0 1 0,0-1 0,0 0 0,0 1 0,0-1 0,0 0 0,0 1-1,0-1 1,-1 0 0,1 0 0,0 0 0,-1 0 0,1 0 0,0 0-1,0-1 1,3-4-4,16-32-16,-18 32 89,-1 0 0,1 1 0,-1-1-1,0 0 1,0 1 0,0-1 0,-1 0 0,0 0-1,0 0 1,-1 0 0,-2-11 0,3 16-36,-1 0 0,1 0 1,-1 0-1,1 0 0,-1 0 1,1 0-1,-1 0 1,0 0-1,1 0 0,-1 0 1,0 0-1,0 0 0,0 1 1,0-1-1,0 0 0,0 1 1,0-1-1,0 0 0,0 1 1,0-1-1,0 1 1,0 0-1,-1-1 0,1 1 1,0 0-1,-2 0 0,1-1-96,0 1 0,-1-1 0,1 1 0,0 0 0,-1 0 0,1 0 0,0 0 0,0 1 0,-1-1-1,-1 1 1,3 1-300,1 0-1,0 0 1,0 0-1,0 0 1,0 0-1,0-1 1,0 1-1,0 0 1,1 0-1,-1 0 1,1 0-1,-1 0 1,1-1-1,0 1 1,1 3 0,8 6-1711,4 7-7132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8:50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56 13808,'-3'-7'889,"7"9"1067,8 13 888,-6 15-2846,1 4 2,-2-10 423,-4-23-126,-4-15-146,2 9-39,0 0 0,0 0 0,1 0 0,0 0 0,0 0 0,0-1 0,1-7 0,20-48 377,-21 59-494,1 0-1,0 0 1,1 0-1,-1 0 1,0 1-1,0-1 1,1 0-1,-1 1 1,1-1-1,-1 1 0,1-1 1,0 1-1,0 0 1,-1 0-1,1-1 1,0 1-1,0 1 1,0-1-1,4-1 1,-4 2-7,-1 1 1,1-1 0,-1 1-1,1-1 1,-1 1 0,1 0-1,-1 0 1,0-1 0,1 1-1,-1 0 1,0 0 0,0 0-1,0 1 1,0-1 0,0 0-1,0 0 1,0 1 0,0-1-1,0 0 1,0 1 0,-1-1-1,1 1 1,-1-1 0,1 1-1,0 2 1,1 3-47,0 1 0,0 0 0,-1 0 1,1 10-1,-2-5 332,0 15-2647,0-26 2050,1-1 0,-1 0 0,0 0-1,1 0 1,-1 0 0,1 0 0,-1 0 0,1 0 0,-1 0 0,1 0 0,0 0 0,-1 0 0,1 0 0,0 0 0,0 0 0,0 0 0,0-1 0,-1 1 0,1 0-1,0-1 1,2 1 0,6 4-7343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8:51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11480,'2'7'901,"0"-4"1435,-2-8-743,0 4-958,1 42 641,1 58-367,-1-12-248,-1-83-1140,1-6-841,-1-7-3123,-2-1-4370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8:51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11480,'7'1'178,"1"-1"1,-1 1 0,0-2-1,1 1 1,-1-1 0,0 0 0,0 0-1,0-1 1,0 0 0,12-5-1,27-6-1357,-21 8-6567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8:53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65 9328,'10'5'4445,"-9"-4"-4394,-1 0 1,1-1 0,0 1 0,-1 0 0,1-1-1,0 1 1,0 0 0,0-1 0,-1 1 0,1-1-1,0 1 1,0-1 0,0 0 0,0 1 0,0-1-1,0 0 1,0 0 0,0 0 0,0 1 0,0-1 0,0 0-1,0 0 1,0 0 0,0-1 0,2 1 0,-1-2 43,1 0 1,0 1 0,0-1 0,-1-1 0,1 1 0,-1 0 0,1-1 0,-1 1 0,0-1 0,0 0-1,3-5 1,-5 7-32,1 0 0,0 0 0,-1-1 0,1 1 0,-1 0 0,0-1 0,1 1 0,-1-1 0,0 1-1,0 0 1,0-1 0,0 1 0,0 0 0,0-1 0,0 1 0,-1-1 0,1 1 0,0 0 0,-1-1 0,1 1-1,-1 0 1,1 0 0,-1-1 0,0 1 0,0 0 0,1 0 0,-1 0 0,0 0 0,0 0 0,-1-1-1,0 1-47,1 0-1,0 1 0,0-1 0,0 1 0,0-1 0,0 1 0,-1-1 0,1 1 0,0 0 0,0 0 0,-1 0 0,1 0 1,0 0-1,0 0 0,-1 0 0,1 0 0,0 0 0,0 0 0,0 1 0,-1-1 0,1 0 0,0 1 0,0-1 0,0 1 0,0 0 1,0-1-1,0 1 0,0 0 0,0 0 0,0-1 0,-1 2 0,-23 26-219,23-25 186,1 0 0,0 0 1,-1 1-1,1-1 0,0 0 0,1 0 0,-1 1 0,0-1 0,1 0 0,0 1 1,0-1-1,0 0 0,0 1 0,1-1 0,-1 0 0,1 1 0,0-1 1,0 0-1,1 4 0,-1-5 9,0-1 0,0 1 0,0-1 0,0 1 0,1-1 0,-1 0 0,0 0 0,0 1 0,1-1 0,-1 0 0,1 0 0,-1 0 0,1 0 0,-1-1 0,1 1 0,0 0 0,-1-1 0,1 1 0,0-1 0,0 1 0,-1-1 0,1 0 0,0 0 0,0 0 0,0 0 0,-1 0 0,1 0 0,0-1 0,0 1 0,-1 0 0,1-1 0,0 1 0,-1-1 0,1 0 0,0 0 0,-1 1 0,3-3 0,52-16-5570,-38 13-2401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02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8160,'0'67'2300,"-11"82"1,11-130-2287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8:54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28 10136,'-2'3'2020,"0"-9"179,2 5-1978,-1 0-1,1 0 1,0-1 0,-1 1 0,1 0-1,-1 0 1,0-1 0,1 1-1,-1 0 1,0 0 0,0 0 0,0 0-1,1 0 1,-1 0 0,0 0-1,0 0 1,-1 1 0,1-1-1,0 0 1,0 1 0,0-1 0,0 0-1,-1 1 1,-1-1 0,-2 1-120,1 0-24,0 0-1,-1 0 1,1 0-1,0 1 0,0-1 1,0 1-1,0 0 1,0 1-1,0-1 0,0 1 1,1-1-1,-1 1 1,0 0-1,1 1 0,-1-1 1,1 0-1,0 1 1,0 0-1,0 0 1,0 0-1,-3 4 0,4-5-76,0 0-1,-1 0 0,1 0 1,0 0-1,0 1 1,0-1-1,0 0 0,1 1 1,-1 0-1,1-1 0,0 1 1,-1 0-1,1 0 1,0 0-1,-1 4 0,1 4-3,-5 27-6,5-30-87,0 0-1,1-1 0,1 1 0,-1 0 0,1 0 1,1 0-1,-1-1 0,4 12 0,-4-17 63,0-1 0,0 1 0,0 0-1,0 0 1,0 0 0,0 0 0,0-1-1,1 1 1,-1-1 0,0 1 0,1-1-1,0 1 1,-1-1 0,1 0 0,0 0 0,-1 0-1,1 0 1,0 0 0,0 0 0,0 0-1,0-1 1,0 1 0,0-1 0,0 1-1,0-1 1,0 0 0,0 0 0,0 0-1,0 0 1,0 0 0,0 0 0,1-1-1,-1 1 1,0-1 0,0 1 0,3-2-1,17-6-2537,36-20-1,-58 28 2571,39-20-9470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8:54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21 11480,'-1'2'246,"-1"0"0,1 0 1,0 0-1,-1-1 0,1 1 1,-1 0-1,0-1 0,1 1 1,-1-1-1,0 0 1,0 0-1,-4 2 0,4-2 30,0 1 0,-1-1 0,1 1 0,0-1 0,0 1-1,0 0 1,0 0 0,0 0 0,0 0 0,-2 3 0,3-3-272,0 0 0,0-1 0,0 1 1,1 0-1,-1 0 0,1 0 0,-1 0 0,1 0 0,-1 0 1,1 0-1,0 0 0,0 0 0,0 0 0,0 0 0,1 0 1,0 3-1,-1-4-3,0 0-1,1-1 1,-1 1 0,0 0 0,1-1-1,-1 1 1,0-1 0,1 1 0,-1 0-1,1-1 1,-1 1 0,1-1 0,-1 1-1,1-1 1,0 1 0,-1-1 0,1 0 0,0 1-1,-1-1 1,1 0 0,0 0 0,-1 1-1,1-1 1,0 0 0,-1 0 0,1 0-1,0 0 1,0 0 0,-1 0 0,1 0-1,0 0 1,0 0 0,-1 0 0,1 0-1,0 0 1,0-1 0,-1 1 0,1 0 0,0 0-1,-1-1 1,1 1 0,0-1 0,-1 1-1,1-1 1,4-2 41,0-1-1,0 1 1,-1-1-1,0 0 1,0 0-1,0-1 1,0 1-1,0-1 1,-1 0-1,0 0 1,0 0-1,-1 0 1,1 0-1,-1-1 1,0 1-1,0-1 1,-1 0 0,0 0-1,0 1 1,0-8-1,1 23-268,-1 1-1,1-1 0,1 1 1,0-1-1,5 13 1,-7-22-113,0 1 0,-1-1 0,1 0 0,0 1 0,0-1 0,0 0 0,0 0 1,0 1-1,0-1 0,0 0 0,0 0 0,1 0 0,-1 0 0,0 0 0,2 0 0,8 5-7326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8:54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9688,'13'109'5216,"-12"-113"-5070,0 1 1,0-1-1,1 1 1,-1 0-1,1-1 1,0 1-1,0 0 1,0 0-1,0 0 1,0 0-1,5-5 1,17-16-1172,2 4-3327,-2 5-2861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8:55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9504,'0'28'6560,"-6"156"-6559,11-170-5653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8:55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57 9144,'-1'5'419,"-1"1"1,1 0 0,0 0-1,1-1 1,-1 1 0,1 0-1,0 0 1,2 7 0,-2-11-329,0-1 1,0 0-1,0 1 1,0-1-1,1 0 1,-1 1-1,1-1 1,-1 0-1,1 0 1,-1 1-1,1-1 1,-1 0-1,1 0 1,0 0-1,0 0 1,0 0-1,0 0 1,0 0-1,0 0 1,0 0-1,0 0 1,0-1-1,0 1 1,0 0-1,0-1 1,1 1-1,-1-1 1,0 1-1,0-1 1,1 0-1,-1 1 1,0-1-1,1 0 1,-1 0-1,0 0 1,1 0-1,-1 0 1,0 0-1,1 0 0,-1-1 1,2 1-1,0-1-30,0-1 0,-1 1 0,1 0-1,0-1 1,-1 1 0,1-1 0,-1 0-1,0 0 1,1 0 0,-1 0-1,0 0 1,0-1 0,0 1 0,-1-1-1,1 1 1,-1-1 0,1 1-1,-1-1 1,0 0 0,0 0 0,0 0-1,0 0 1,0 0 0,-1 0 0,1-3-1,0 2 82,-1 0 0,0 0 0,1 0-1,-1-1 1,-1 1 0,1 0 0,0 0-1,-1 0 1,0-1 0,0 1 0,0 0-1,-1 0 1,0 0 0,1 1 0,-1-1 0,0 0-1,-4-4 1,5 8-79,0-1-1,0 0 1,-1 0 0,1 1 0,-1-1-1,1 0 1,-1 1 0,1-1-1,-1 1 1,1 0 0,-1 0-1,1-1 1,-1 1 0,1 0-1,-1 0 1,1 0 0,-1 1 0,1-1-1,-1 0 1,-2 1 0,-15 5-1325,3 0-3823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04.5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1712,'33'11'1048,"1"-1"0,1-1 1,-1-2-1,1-2 0,71 3 0,134-16 1312,48 1-640,-138 11-1019,270 0 513,-10 2-89,-340 0 892,-92-6-1836,-285 5 6,243-3-182,1 0-5,-1 0 0,-131 4-8,121-1 0,-112 6-52,115-7 8,-95 2-209,100-4 212,-10 3-7,-190 5-278,215-14 278,1-3 28,27 4-131,-32 0-432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10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5296,'4'10'537,"-1"0"1,0 1-1,-1-1 1,0 1-1,-1 0 0,0 0 1,0 0-1,-1-1 1,-1 1-1,-2 12 1,1 34 383,3 123 368,-2-166-352,-1-18-2237,-2-22-2686,1 11-1707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11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 6640,'0'1'78,"0"0"0,1-1 1,-1 1-1,1 0 1,-1-1-1,0 1 0,1-1 1,-1 1-1,1-1 0,0 1 1,-1-1-1,1 1 0,-1-1 1,1 1-1,0-1 0,-1 0 1,1 1-1,0-1 0,-1 0 1,1 0-1,0 1 0,-1-1 1,1 0-1,0 0 0,0 0 1,-1 0-1,1 0 1,0 0-1,0 0 0,-1 0 1,1 0-1,0 0 0,0-1 1,-1 1-1,1 0 0,0 0 1,-1-1-1,1 1 0,0 0 1,-1-1-1,2 0 0,26-9 1680,37-2-484,217-29 510,-250 40-1141,-32 1-298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11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7800,'29'-6'4813,"17"4"-3108,24-3-1439,-41-1-252,-6 1 129,1 1-1,-1 1 1,32 0 0,-23-2-7134,-22 4 1965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12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0 9328,'-7'9'4525,"-4"20"-4259,6-15 223,-45 98 615,49-112-1093,1 1 1,-1-1 0,1 1 0,-1-1 0,1 1 0,0-1 0,-1 1-1,1 0 1,0-1 0,-1 1 0,1 0 0,0-1 0,0 1 0,0 0 0,-1 0-1,1-1 1,0 1 0,0 0 0,0-1 0,0 1 0,0 0 0,0 0-1,1-1 1,-1 1 0,0 0 0,0-1 0,0 1 0,1 0 0,-1-1 0,0 1-1,1 0 1,-1-1 0,0 1 0,1-1 0,-1 1 0,1 0 0,-1-1-1,1 1 1,-1-1 0,1 0 0,0 1 0,-1-1 0,1 1 0,-1-1 0,1 0-1,0 1 1,-1-1 0,1 0 0,0 0 0,0 0 0,-1 1 0,1-1-1,0 0 1,-1 0 0,2 0 0,6 0 127,1-1 0,-1 0 0,0 0 0,9-2 0,-2 0-179,66-4 487,-51 6-4780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03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8072,'5'6'145,"1"1"3156,-6-15-1358,5 7-1695,-1 0 0,0 0 1,0 0-1,1 0 0,-1 1 0,0-1 0,1 1 1,-1 0-1,1 1 0,6 0 0,-2 0 104,18 0-113,-2 1 116,0-1 0,0-2 0,1-1 0,24-4 0,-47 5-725,25-4 1449,-15 8-2242,-6 8-4174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13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9144,'0'0'7096,"2"4"-6896,3 8-15,0 0 0,-1 0 0,0 1 0,-1-1 0,-1 1 0,0 0 0,0 0 0,-2 22 0,1-6-38,-2 62 313,-12 96-1,9-89-431,4-18 710,-2-78-1774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13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12280,'0'0'104,"0"0"0,1-1 0,-1 1 0,1-1 1,-1 1-1,1 0 0,-1-1 0,1 1 0,-1 0 0,1-1 1,-1 1-1,1 0 0,0 0 0,-1-1 0,1 1 1,-1 0-1,1 0 0,0 0 0,-1 0 0,1 0 0,-1 0 1,1 0-1,0 0 0,-1 0 0,1 0 0,-1 0 1,1 1-1,0-1 0,-1 0 0,1 0 0,-1 1 0,1-1 1,-1 0-1,1 0 0,-1 1 0,1-1 0,-1 1 1,1-1-1,-1 1 0,1-1 0,-1 0 0,0 1 0,1-1 1,-1 1-1,0 0 0,1-1 0,-1 1 0,0-1 1,0 1-1,0-1 0,1 1 0,-1 0 0,0 0 0,6 12-320,5 7 528,-8-12-113,1-1-1,-1 0 0,2 0 1,-1 0-1,1 0 1,0-1-1,11 11 1,-15-17-169,-1 1 1,1-1-1,0 0 1,-1 0-1,1 0 0,0 0 1,-1-1-1,1 1 1,0 0-1,-1 0 1,1 0-1,0 0 1,-1-1-1,1 1 1,0 0-1,-1-1 0,1 1 1,-1 0-1,1-1 1,0 1-1,-1-1 1,1 1-1,-1-1 1,0 1-1,1-1 1,-1 1-1,1-1 1,-1 0-1,0 1 0,1-2 1,14-22 501,-6 4-153,2 0 0,26-35 0,-34 48 237,0 3-1977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43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9864,'3'27'1336,"-1"0"0,-1 31 1,0 13 550,-3 19-3191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44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9776,'-4'5'978,"5"-9"1181,2 4 20,0 13-1142,0 36-698,-2-1 1,-5 52-1,4-89-404,0-8-178,0 0-1,0 0 1,-1 0-1,1 1 1,-1-1-1,1 0 1,-3 5-1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44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8072,'12'9'2771,"-18"-14"651,8 3-3138,1 1-1,0 0 1,0-1-1,0 1 1,0 0 0,0 1-1,1-1 1,-1 1-1,0-1 1,0 1 0,6 0-1,10-2-62,15-6 1067,-12 2-2591,-7 3-4325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45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 10136,'20'0'6309,"2"-1"-3734,45-9-3460,-64 10-1345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45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10848,'6'-2'1261,"1"1"1,0-1 0,-1 1-1,14 0 1,35 2-2547,-33 0-2172,-11-1-4709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46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1 132 9776,'1'17'1128,"0"1"-1,8 29 1,-5-30 43,-1 1 1,1 29-1,-17-105 1390,10 40-2324,2 1 0,0-1 1,0 1-1,2-1 0,0 1 0,1-1 0,7-25 0,-8 39-222,0 0-1,0 0 0,1 0 0,0 1 1,-1-1-1,1 0 0,1 1 0,-1-1 1,0 1-1,1 0 0,0 0 1,0 0-1,0 0 0,0 0 0,0 0 1,1 1-1,-1 0 0,1 0 0,-1 0 1,1 0-1,4-2 0,-4 4-30,0-1 0,-1 0 0,1 1-1,0-1 1,-1 1 0,1 0 0,0 0 0,0 1-1,-1-1 1,1 1 0,-1 0 0,1 0 0,0 0-1,-1 0 1,0 1 0,1-1 0,-1 1 0,0 0-1,0 0 1,1 0 0,-2 0 0,5 4 0,-4-3-12,1 1 0,-1 0 0,0 0 0,0 0 0,0 0 0,-1 1 0,1-1 0,-1 1 0,0-1 0,-1 1 0,1 0 0,-1 0 0,0-1 0,0 1 0,0 0 0,-1 0 0,0 0 0,0 0 0,0 0 1,0 0-1,-1 0 0,0 0 0,0 0 0,0 0 0,-1 0 0,1 0 0,-1-1 0,0 1 0,-1-1 0,1 1 0,-1-1 0,-6 7 0,9-10 27,0-1 1,0 1-1,0-1 0,0 1 0,0-1 1,1 1-1,-1-1 0,0 1 0,0-1 1,0 1-1,0-1 0,1 1 0,-1-1 0,0 1 1,1-1-1,-1 1 0,0-1 0,0 0 1,1 1-1,-1-1 0,1 0 0,-1 1 1,0-1-1,1 0 0,-1 0 0,1 1 1,0-1-1,12 9-33,-13-9 34,8 6-47,1 0-1,-1 0 0,15 14 0,-21-18 40,0 0 0,0 1 0,-1-1-1,1 0 1,0 1 0,-1-1 0,1 1-1,-1-1 1,0 1 0,0 0 0,0 0-1,0-1 1,0 1 0,-1 0 0,0 0-1,1 0 1,-1 0 0,0 0 0,0 4-1,-1-5 26,0 1-1,0-1 0,1 0 0,-1 0 0,0 0 1,-1 0-1,1 0 0,0 0 0,-1 0 1,1 0-1,-1 0 0,1 0 0,-1-1 0,0 1 1,0-1-1,0 1 0,0-1 0,-2 1 0,-1 1 117,1-1 0,-1 0 0,0 0-1,0 0 1,0-1 0,-7 2 0,-5-2 195,0 0 0,0 0 0,-26-4 0,42 3-399,1 0 1,0 0-1,0-1 1,0 1-1,0 0 1,-1 0-1,1 0 1,0-1 0,0 1-1,0 0 1,0 0-1,0 0 1,0-1-1,0 1 1,-1 0-1,1 0 1,0-1 0,0 1-1,0 0 1,0 0-1,0-1 1,0 1-1,0 0 1,0 0-1,0-1 1,0 1-1,0 0 1,1 0 0,-1-1-1,0 1 1,0 0-1,0 0 1,0 0-1,0-1 1,0 1-1,0 0 1,1 0-1,-1 0 1,0-1 0,0 1-1,0 0 1,1 0-1,-1 0 1,0 0-1,0 0 1,0-1-1,1 1 1,-1 0-1,0 0 1,1 0 0,10-12-2532,3-1-8228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47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10136,'1'0'253,"-1"1"1,1-1-1,-1 1 1,1-1 0,-1 1-1,1-1 1,-1 0-1,1 1 1,0-1 0,-1 0-1,1 1 1,0-1-1,-1 0 1,1 0 0,0 0-1,-1 0 1,1 1-1,0-1 1,-1 0 0,1 0-1,0 0 1,0 0-1,0-1 1,25 1 497,-21 0-251,0 0-578,22-2 659,-7-7-5149,-9 3-4272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47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0 460 9504,'81'-251'5673,"-79"245"-5660,19-90 487,-19 85-359,-1 0 1,0 0 0,-1 0 0,0-1-1,-1 1 1,0 0 0,-3-13-1,1 19 97,-1 13-192,0 14-80,5-2-43,0 0 0,0 0 1,2 0-1,1-1 0,0 1 1,2-1-1,14 37 1,-19-55 74,-1 0 1,0 0 0,1 0 0,0 1 0,-1-1 0,1 0-1,0 0 1,0 0 0,-1 0 0,1 0 0,0 0 0,0 0-1,0-1 1,0 1 0,0 0 0,0 0 0,0-1 0,1 1-1,-1-1 1,0 1 0,0-1 0,0 1 0,1-1 0,-1 0-1,0 1 1,1-1 0,-1 0 0,0 0 0,0 0 0,1 0-1,1-1 1,0-1 15,-1 0 0,1-1 0,-1 0 0,1 1 0,-1-1 1,0 0-1,0 0 0,0 0 0,-1-1 0,3-5 0,13-42 299,-10 25-260,0 0 8,-4 14 102,0 0 1,0 1 0,1-1-1,10-19 1,-15 35-147,0 0 0,0 0 0,1 0 0,-1 0 0,1 0 0,0 0 0,0 0 0,1 0 0,0 4 0,0 12 92,0 28-89,4 3 37,3-35-1552,6-2-3663,-5-6-2175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03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9056,'1'-1'135,"-1"0"-1,1 0 1,0 1 0,-1-1 0,1 0 0,0 1 0,-1-1-1,1 0 1,0 1 0,-1-1 0,1 1 0,0 0 0,0-1-1,0 1 1,0-1 0,-1 1 0,1 0 0,0 0-1,0 0 1,0-1 0,0 1 0,0 0 0,0 0 0,0 0-1,0 0 1,0 0 0,-1 1 0,1-1 0,0 0 0,0 0-1,0 1 1,0-1 0,0 0 0,-1 1 0,1-1 0,0 1-1,0-1 1,1 2 0,28 10 2900,-4-11-2650,0 0-1,-1-2 1,40-6 0,-21 2-251,-28 5-5934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48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2 11384,'-2'4'700,"0"1"1,0 0 0,1 0 0,-1 0-1,1 0 1,-1 9 0,2-13-695,1 26 53,-1-26-56,0 0 0,0-1 0,1 1 1,-1 0-1,0 0 0,1-1 0,-1 1 0,0 0 1,1 0-1,-1-1 0,1 1 0,-1 0 0,1-1 1,-1 1-1,1-1 0,-1 1 0,1-1 0,0 1 0,-1-1 1,1 1-1,0-1 0,-1 0 0,1 1 0,0-1 1,0 0-1,-1 1 0,1-1 0,0 0 0,0 0 0,0 0 1,-1 0-1,1 0 0,0 0 0,0 0 0,0 0 1,-1 0-1,1 0 0,1 0 0,1-2 8,-1 1 0,1-1 0,0 1 1,-1-1-1,1 0 0,-1 0 0,0 0 0,1 0 0,-1 0 0,0 0 0,0-1 0,-1 1 0,1-1 0,0 1 0,-1-1 1,1 0-1,-1 0 0,0 0 0,1-3 0,0 1 20,-1 4 31,-1 0-1,0 0 0,1 0 0,-1 0 0,0 0 0,1 0 0,-1 0 0,0 0 1,0 0-1,0 0 0,0 0 0,0 0 0,0 0 0,0 0 0,0 0 0,0 0 0,-1 0 1,1 0-1,0 0 0,-1 0 0,1 0 0,-1 0 0,1 0 0,-1 0 0,1 1 0,-1-1 1,0 0-1,1 0 0,-1 0 0,0 1 0,0-1 0,1 0 0,-1 1 0,0-1 1,0 1-1,0-1 0,0 1 0,0-1 0,0 1 0,0 0 0,0-1 0,0 1 0,0 0 1,0 0-1,-1 0 0,1-1-462,-1 1 1,1 0-1,0 0 0,0 0 1,-1 1-1,1-1 1,0 0-1,-1 0 1,1 1-1,0-1 1,0 1-1,-1-1 0,1 1 1,-1 0-1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49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67 10224,'-2'16'6172,"-6"168"-5630,7-182-542,1-63 1665,0-75-941,5 104-731,1 24-132,-4 9 112,-1 0 1,0 0-1,1 1 1,-1-1 0,0 0-1,0 1 1,0-1-1,0 1 1,0-1 0,0 1-1,-1 0 1,2 2-1,5 10-15,-4-9 14,0 1 0,1-1 0,-1 0 0,1 0 0,1 0 0,-1 0 0,0-1 0,1 0 0,0 0 0,0 0-1,0 0 1,1-1 0,-1 0 0,8 3 0,-11-5 32,0-1 0,0 1 0,0-1 0,0 0 0,0 0 0,0 0 0,-1 0 0,1 0 0,0 0-1,0-1 1,0 1 0,0-1 0,0 1 0,0-1 0,-1 0 0,1 0 0,0 1 0,0-1 0,-1 0 0,1-1 0,-1 1 0,1 0 0,-1 0 0,1-1 0,-1 1-1,0-1 1,2-1 0,4-6 98,-1 0-1,1 0 1,5-14 0,-10 20-80,6-14 42,-5 11 0,0-1 1,1 0 0,0 0-1,0 1 1,6-8 0,-13 51 35,-5 38-132,-4 75 85,12-143 281,0-10-447,6-11-6302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55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1 120 6816,'2'-1'341,"1"0"1,-1 0-1,0 0 1,0 0-1,0-1 1,0 1-1,0-1 1,0 1-1,0-1 1,-1 0-1,3-2 1,9-9 336,0 3-500,1 0 0,0 1 1,1 1-1,0 0 1,0 1-1,1 0 0,0 1 1,0 1-1,0 1 0,1 0 1,0 1-1,0 1 1,22 0-1,-32 1-59,-4 1-57,0-1 0,1 1 0,-1 0-1,0 0 1,1 0 0,-1 1 0,0-1 0,1 1 0,-1 0 0,4 1 0,-6-2-55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56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3680,'2'5'340,"1"0"0,-1 0 0,1 0-1,0-1 1,0 1 0,6 5 0,15 27 953,-24-36-1156,1 0 1,-1 0-1,1 0 1,-1 1-1,0-1 1,1 0-1,-1 0 1,0 0-1,0 1 1,0-1-1,0 0 1,0 0-1,0 1 1,0-1-1,0 0 1,-1 0-1,1 0 1,0 1-1,-1-1 1,1 0-1,-1 0 1,1 0-1,-1 0 1,-1 2 0,-27 19 546,28-21-949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57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13 6728,'0'0'46,"0"0"0,0 0 0,0 0 1,0 0-1,0 0 0,0 0 0,0 0 0,0 0 1,0 1-1,0-1 0,0 0 0,0 0 0,0 0 1,0 0-1,0 0 0,0 0 0,0 0 0,0 0 1,1 0-1,-1 0 0,0 0 0,0 0 0,0 1 1,0-1-1,0 0 0,0 0 0,0 0 0,0 0 1,1 0-1,-1 0 0,0 0 0,0 0 0,0 0 0,0 0 1,0 0-1,0 0 0,0 0 0,0 0 0,1 0 1,-1 0-1,0 0 0,0 0 0,0 0 0,0-1 1,0 1-1,0 0 0,0 0 0,0 0 0,1 0 1,-1 0-1,0 0 0,0 0 0,0 0 0,0 0 1,0 0-1,0 0 0,0 0 0,0-1 0,0 1 1,0 0-1,0 0 0,0 0 0,0 0 0,0 0 1,0 0-1,0 0 0,0 0 0,0-1 0,-10 8 3144,8-5-3191,1 0-1,-1 0 1,0 0-1,0 0 1,1 0 0,-1 1-1,1-1 1,0 0 0,0 1-1,0-1 1,0 1-1,0 0 1,0-1 0,1 1-1,-1 0 1,1-1-1,0 1 1,0 0 0,0 0-1,0-1 1,0 1 0,1 0-1,-1 0 1,1-1-1,0 1 1,-1-1 0,3 5-1,-2-6 8,-1 1-1,1-1 1,0 1-1,0-1 1,0 0-1,0 1 1,0-1-1,0 0 1,0 0-1,0 0 1,1 0 0,-1 0-1,0 0 1,1 0-1,-1 0 1,1 0-1,-1-1 1,1 1-1,-1 0 1,1-1-1,-1 0 1,1 1-1,0-1 1,-1 0-1,1 0 1,0 1-1,-1-1 1,1-1-1,-1 1 1,1 0-1,0 0 1,-1-1-1,1 1 1,-1-1-1,1 1 1,-1-1-1,1 1 1,-1-1 0,1 0-1,-1 0 1,1 0-1,-1 0 1,0 0-1,2-2 1,-1 2 71,0-1 0,1 0 1,-1 0-1,0 0 0,0 0 1,-1-1-1,1 1 0,0 0 0,-1-1 1,0 1-1,1-1 0,-1 1 1,0-1-1,0 0 0,0 0 1,-1 1-1,1-1 0,-1 0 1,1 0-1,-1 0 0,0 0 1,0 0-1,0 1 0,-1-1 1,0-4-1,0 4 3,0 1 1,0-1 0,0 0-1,-1 1 1,1-1-1,-1 1 1,0 0 0,0-1-1,1 1 1,-1 0-1,-3-2 1,-10 1-4561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57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5560,'11'98'3593,"-12"-65"-2995,2 33 925,4-66-4415,-4-1 2259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58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51 114 9776,'0'0'43,"0"0"0,0 0 1,0 0-1,0 0 0,0 1 0,0-1 1,0 0-1,0 0 0,0 0 1,0 0-1,0 0 0,0 1 1,0-1-1,0 0 0,0 0 0,0 0 1,0 0-1,0 1 0,0-1 1,0 0-1,-1 0 0,1 0 0,0 0 1,0 0-1,0 0 0,0 0 1,0 1-1,0-1 0,-1 0 1,1 0-1,0 0 0,0 0 0,0 0 1,0 0-1,-1 0 0,1 0 1,0 0-1,0 0 0,0 0 0,0 0 1,-1 0-1,1 0 0,0 0 1,0 0-1,0 0 0,0 0 1,-1 0-1,1 0 0,0 0 0,0 0 1,0 0-1,0 0 0,0 0 1,-1-1-1,1 1 0,0 0 0,0 0 1,0 0-1,0 0 0,0 0 1,0 0-1,0 0 0,-1-1 1,1 1 24,0 0 1,0-1-1,0 1 1,-1 0-1,1 0 1,0 0-1,0-1 1,0 1 0,-1 0-1,1 0 1,0 0-1,0-1 1,-1 1-1,1 0 1,0 0-1,0 0 1,-1 0 0,1 0-1,0 0 1,-1 0-1,1 0 1,0 0-1,0 0 1,-1 0 0,1 0-1,0 0 1,-1 0-1,1 0 1,0 0-1,0 0 1,-1 0-1,1 0 1,0 0 0,-1 0-1,1 1 1,0-1-1,0 0 1,-1 0-1,1 0 1,0 0-1,0 1 1,0-1 0,-1 0-1,1 0 1,0 0-1,0 1 1,-3 2-106,0-1 0,0 1 0,1 0 1,0 0-1,-1 0 0,1 0 0,0 0 0,0 0 1,1 1-1,-1-1 0,1 1 0,-3 6 0,4-8 29,-1-1-1,1 0 0,0 0 1,-1 1-1,1-1 0,0 0 1,0 1-1,0-1 0,0 0 1,0 1-1,0-1 0,0 0 1,1 1-1,-1-1 0,0 0 1,1 1-1,-1-1 1,1 0-1,-1 0 0,1 0 1,0 1-1,-1-1 0,1 0 1,0 0-1,0 0 0,0 0 1,0 0-1,0 0 0,0-1 1,0 1-1,0 0 0,0 0 1,0-1-1,0 1 0,1-1 1,-1 1-1,0-1 1,2 1-1,-1-1-3,-1 0 0,1 0 0,0 0 0,0 0 1,0-1-1,-1 1 0,1 0 0,0-1 0,0 0 0,-1 1 0,1-1 1,-1 0-1,1 0 0,0 0 0,-1 0 0,0 0 0,1 0 0,-1 0 1,2-2-1,20-25 296,-18 19-167,-1 0 0,1-1-1,-1 1 1,-1-1 0,0 1 0,0-1 0,-1 0 0,0 0 0,-1-1 0,0 1 0,0 0 0,-1 0 0,-1-1 0,-2-13 0,-3 34-76,-1 13-67,3-2-115,1 1 0,1 0 0,0 38 0,3-57-115,-1-1 0,0 0 0,1 0 0,-1 0 0,1 0 0,0 0 0,-1 0 0,1 0 0,0 0 0,0 0 0,1 0 0,-1 0 0,0 0 0,1-1 0,-1 1 0,1 0 0,-1-1 0,1 0 0,0 1 0,2 1 0,11 11-6597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49:59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71 9416,'3'3'-14,"-3"-3"72,0 0 0,0 0 0,0 0 0,0 0 0,1 0 0,-1 0 0,0 0 0,0 0 0,0 0 0,0 0 0,0 0 0,1 0 0,-1 0 0,0 0 0,0 0 0,0 0 0,0 0 0,0 1 0,0-1 0,0 0 0,0 0 0,1 0 0,-1 0 0,0 0 0,0 0 0,0 0 0,0 1 0,0-1 0,0 0 0,0 0 1,0 0-1,0 0 0,0 0 0,0 1 0,0-1 0,0 0 0,0 0 0,0 0 0,0 0 0,0 0 0,0 1 0,0-1 0,0 0 0,0 0 0,0 0 0,0 0 0,0 0 0,0 1 0,0-1 0,0 0 0,-1 0 0,1 0 0,0 0 0,0 0 0,-8 18 466,4-7-261,1 1-295,-1 1-1,2-1 1,0 0 0,-1 18-1,26-135 2205,-16 55-1997,19 78-835,-25-26 658,1 0-1,-1 0 1,1 0 0,-1 0 0,1 0-1,0-1 1,0 1 0,0-1 0,0 1-1,0-1 1,0 0 0,0 1 0,0-1-1,1 0 1,-1-1 0,0 1 0,1 0-1,-1-1 1,1 1 0,-1-1 0,1 0-1,-1 0 1,0 0 0,1 0 0,-1 0-1,1 0 1,-1-1 0,1 1 0,-1-1-1,0 0 1,1 1 0,-1-1 0,0 0-1,1-1 1,-1 1 0,0 0 0,0-1-1,2-1 1,4-4 186,-2 0 0,1 0 0,-1-1-1,0 1 1,-1-1 0,0-1 0,6-10 0,-16 63-274,-6-1-23,5-20 227,1 0 0,1 0 1,-2 35-1,15-67-6720,-4 1 326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02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0 9144,'0'0'3897,"1"32"-2792,-6-11-1425,3-8 286,0-1-1,-1 0 1,-1 0-1,0 0 1,-1 0-1,-8 15 1,11-24 22,0 1 1,1 0-1,-1 0 1,1 0-1,0 0 1,0 0-1,0 0 1,0 0-1,1 0 1,0 0-1,0 0 1,0 1-1,0-1 1,1 0-1,-1 0 1,1 0-1,0 0 1,1 0-1,-1 0 1,0 0-1,5 7 1,-2-3-194,-3-7 161,0 0 1,-1 1 0,1-1 0,0 0 0,0 0-1,0 1 1,0-1 0,0 0 0,0 0 0,0 0-1,1 0 1,1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02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1 107 8344,'5'0'130,"-5"-1"-39,1 1-1,-1 0 1,0 0 0,1 0 0,-1 0 0,1 0 0,-1 0 0,0 0 0,1 0 0,-1 0 0,1 0 0,-1 0 0,0 0 0,1 0-1,-1 0 1,1 0 0,-1 0 0,0 0 0,1 1 0,-1-1 0,0 0 0,1 0 0,-1 0 0,1 1 0,-1-1 0,0 0 0,0 0-1,1 1 1,-1-1 0,1 1 0,5 5 410,-3-3-467,0 0-1,0-1 1,1 1-1,-1-1 1,1 0 0,-1 0-1,1 0 1,0 0-1,0-1 1,0 0 0,0 1-1,0-2 1,0 1-1,0 0 1,4 0 0,-5-2 18,0 1 1,-1 0-1,1-1 0,-1 0 1,0 1-1,1-1 1,-1 0-1,1 0 1,-1 0-1,0-1 1,0 1-1,0 0 0,0-1 1,0 0-1,0 1 1,0-1-1,0 0 1,0 0-1,-1 0 1,1 0-1,-1 0 0,0-1 1,0 1-1,1 0 1,0-3-1,1-5 322,1 0-1,-1 0 1,-1 0-1,0 0 1,0-1-1,-1 1 1,0 0-1,-1-12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04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9240,'2'1'136,"-1"0"0,0 0 0,1 0 1,-1 0-1,1 0 0,-1 0 0,1-1 1,-1 1-1,1-1 0,0 1 0,-1-1 1,1 1-1,-1-1 0,1 0 0,0 0 1,-1 0-1,1 0 0,0 0 0,2-1 1,55-2 4484,-27 0-2939,-30 3-1468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06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1 341 5744,'0'0'219,"1"0"1,-1 0-1,1 0 0,-1 0 1,1 1-1,-1-1 1,1 0-1,-1 0 0,1 0 1,-1 0-1,1 0 1,-1-1-1,1 1 0,-1 0 1,1 0-1,-1 0 1,1 0-1,-1 0 0,0-1 1,1 1-1,-1 0 1,1 0-1,-1-1 1,1 1-1,-1-1 0,13-14 1332,4-22-878,-7 6-11,-2 0 0,0 0 0,-3-1 0,0 1 0,-2-1 0,-1-41 0,-3 71-485,1 8 175,5 25 148,-4-25-501,3 11-41,0 1 0,2-1 0,10 25 0,-15-39 29,1-1 0,-1 1 1,0-1-1,1 0 0,-1 0 0,1 0 0,0 0 0,-1 0 1,5 3-1,-5-5 9,-1 0 0,1 0 0,0 0 0,0 0 1,0 0-1,0 0 0,0 0 0,-1 0 0,1 0 0,0 0 1,0-1-1,0 1 0,-1 0 0,1-1 0,0 1 1,0 0-1,-1-1 0,1 1 0,0-1 0,-1 1 0,1-1 1,0 0-1,-1 1 0,1-1 0,-1 0 0,1 1 0,-1-1 1,1 0-1,-1 0 0,1 1 0,-1-1 0,1-1 0,3-6 31,0 0-1,0 1 1,0-1-1,4-17 1,16-38 66,-14 30-39,-4 15 245,-4 40-192,-4 4-130,1-18 11,1-1-1,-1 0 1,1 0-1,1 0 1,-1 1-1,1-1 0,0 0 1,1 0-1,-1 0 1,2 0-1,4 12 0,-3-12-140,-4-7-28,0 1 1,0-1-1,0 1 1,0 0-1,1-1 1,-1 1-1,0 0 1,0-1-1,1 1 1,-1-1-1,0 1 1,1-1-1,-1 1 1,1-1-1,-1 1 1,1-1 0,-1 1-1,1-1 1,-1 1-1,1-1 1,-1 0-1,1 1 1,0-1-1,-1 0 1,1 0-1,-1 1 1,1-1-1,0 0 1,-1 0-1,1 0 1,0 0-1,-1 0 1,1 0-1,1 0 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06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21 11208,'11'8'1127,"-17"-2"1156,-14 11-286,18-15-2016,1 1 0,-1 0 0,1-1 0,0 1 0,0 0 0,0 0 0,0 0 0,0 0 0,1 0 0,-1 0 0,1 0 0,0 5 0,0-7 12,0 0 1,0 0-1,0 0 0,0 0 0,0 0 0,1 0 1,-1 0-1,0 0 0,1 0 0,-1 0 0,1 0 1,-1 0-1,1 0 0,-1 0 0,1 0 0,-1 0 1,1 0-1,0-1 0,0 1 0,-1 0 1,1 0-1,0-1 0,0 1 0,0-1 0,0 1 1,0-1-1,0 1 0,0-1 0,0 1 0,0-1 1,0 0-1,0 1 0,0-1 0,0 0 0,0 0 1,2 0-1,-1-1 4,1 0 0,0 0-1,-1 0 1,1 0 0,-1 0 0,0-1 0,1 1 0,-1-1 0,0 0 0,0 1 0,0-1-1,3-4 1,21-28 264,-24 30-156,-1-1 1,-1 1 0,1-1-1,0 1 1,-1 0-1,0-1 1,-1-5 0,2 10-92,-1-1 1,0 0 0,0 0 0,0 0-1,0 0 1,0 0 0,0 1 0,-1-1 0,1 0-1,0 0 1,0 0 0,-1 0 0,1 1 0,0-1-1,-1 0 1,1 0 0,-1 1 0,1-1-1,-1 0 1,1 1 0,-1-1 0,1 0 0,-1 1-1,0-1 1,1 1 0,-1-1 0,0 1-1,1-1 1,-1 1 0,0 0 0,0-1 0,1 1-1,-1 0 1,0 0 0,0-1 0,0 1 0,0 0-1,1 0 1,-1 0 0,0 0 0,0 0-1,0 0 1,0 0 0,0 0 0,1 1 0,-1-1-1,0 0 1,0 0 0,0 1 0,0 0-1,-1 0-284,1-1 0,0 2-1,-1-1 1,1 0-1,0 0 1,0 0-1,0 0 1,0 1 0,0-1-1,0 1 1,0-1-1,0 1 1,1-1-1,-1 1 1,1-1-1,-1 1 1,1-1 0,-1 1-1,1 0 1,0-1-1,0 1 1,0 0-1,0-1 1,0 1 0,0 0-1,0-1 1,1 1-1,-1 0 1,1 1-1,1 14-5975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07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1 317 8432,'4'-5'351,"-1"0"0,0-1 1,1 1-1,-2-1 1,1 1-1,-1-1 0,0 0 1,0 0-1,0 0 0,-1 0 1,1-10-1,5-79 5282,-6 74-5235,3-22 13,-2 34-227,-1 0 0,-1 0 0,0-18 0,-1 23-153,8 58-323,-6-48 249,1 0 1,0 0-1,0-1 0,0 1 1,1-1-1,-1 1 1,1-1-1,1 0 1,-1 0-1,1-1 1,0 1-1,4 4 0,-7-8 33,1-1-1,-1 1 0,0-1 1,1 1-1,-1-1 0,0 0 1,1 1-1,-1-1 1,1 0-1,-1 0 0,0 0 1,1 0-1,-1 0 0,1 0 1,-1 0-1,1-1 0,-1 1 1,0 0-1,1-1 0,-1 1 1,0-1-1,3-1 0,-1 1 1,-1 0-1,1-1 0,0 1 0,-1-1 0,1 0 0,-1 0 1,1 0-1,-1 0 0,0 0 0,3-3 0,-2 0-3,0-2 3,1 0 1,-1 0-1,0 0 0,0-1 1,-1 1-1,3-16 0,-2 14 38,5-36 373,-11 73-417,2-22-4,1 1 0,-1-1 0,1 0 1,0 0-1,1 10 0,1-5-40,-1-6-56,0-1-1,-1 1 1,2 0-1,-1-1 1,0 0-1,1 1 1,0-1-1,0 0 1,3 6-1,11-12-3047,-4 0-6541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08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10040,'7'16'4105,"-1"32"-4224,-4-22 382,-1-11 647,-3-17 244,4-25 206,-1 24-1269,0 0 1,0 0-1,1 0 1,0 0-1,0 0 1,-1 0-1,2 1 0,-1-1 1,0 1-1,0-1 1,1 1-1,-1 0 1,5-2-1,9-11-677,-2 6-6200,-8-1-747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09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10760,'3'8'1527,"0"-3"-316,0 2 1,0-1 0,-1 0-1,2 11 1,3 64 817,-5-94-1856,1 0-1,0 1 1,1-1-1,0 1 1,1 0 0,0 0-1,1 1 1,8-13-1,-11 21-191,0-1-1,-1 1 0,1 0 0,0 1 0,1-1 0,-1 1 1,7-5-1,-9 7 15,0-1 0,0 1 0,0-1-1,0 0 1,1 1 0,-1 0 0,0-1 0,0 1 0,0 0 0,1 0 0,-1-1 0,0 1 0,1 0 0,-1 0 0,0 1 0,0-1 0,1 0 0,-1 0 0,0 1 0,0-1 0,1 0 0,-1 1 0,0-1-1,0 1 1,0 0 0,0-1 0,0 1 0,0 0 0,0 0 0,0-1 0,0 1 0,1 2 0,1 1-3,-1 0 1,0 0-1,0 1 1,-1-1-1,1 1 1,-1-1-1,0 1 1,0-1-1,-1 1 1,1 0-1,-1 0 1,0 5-1,0 2-15,2 24-1093,-2-29-1535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10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10400,'5'103'8279,"-8"-59"-7263,1-23-1805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10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7984,'9'10'1684,"-14"-21"3448,8 10-4922,-1 0 1,0 0 0,1 0-1,-1 0 1,1 0 0,-1 1 0,1-1-1,-1 1 1,5 0 0,-4-1-87,43-6 511,-30 3-313,0 2-1,0-1 1,29 2 0,-30 4-839,-8 4-5101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10.9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10584,'3'-1'453,"1"-1"0,0 1-1,0 0 1,0 0 0,0 1 0,0-1 0,1 1 0,-1 0 0,0 0 0,0 1 0,0-1 0,5 2 0,30 1 2218,-29-4-2533,0 0-1,0 0 1,15-5-1,-2-3-7364,-13 3-919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11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10584,'0'0'118,"1"0"0,0 1 0,-1-1 0,1 1 0,0-1 0,-1 1 0,1-1 0,-1 1 0,1 0 0,-1-1 0,1 1 0,-1-1 0,0 1 0,1 0 0,-1-1 0,0 1 0,1 0 0,-1 0 0,0-1 0,0 1 0,0 0 0,1 0 0,-1-1 0,0 1 0,0 0 0,0 0 0,0-1 0,-1 1 0,1 0 0,0 0 0,0-1 0,0 1 0,-1 0 0,1 1 0,-7 30 4086,-6-5-3588,10-23-526,1 1 0,0 0-1,0-1 1,0 1 0,0 0-1,-1 10 1,3-14-75,0-1 1,0 1-1,0-1 0,0 1 0,0-1 1,0 1-1,1-1 0,-1 1 1,0-1-1,0 1 0,1-1 0,-1 0 1,0 1-1,1-1 0,-1 1 0,0-1 1,1 0-1,-1 1 0,1-1 0,-1 0 1,0 1-1,1-1 0,-1 0 1,1 0-1,-1 1 0,1-1 0,-1 0 1,1 0-1,-1 0 0,1 0 0,-1 0 1,1 0-1,-1 0 0,1 0 1,0 0-1,-1 0 0,2 0 0,27-2 443,-18 1-475,4 0 478,-11 1-477,1-1 0,-1 1 1,1 0-1,-1 0 0,0 1 0,1-1 0,-1 1 0,1 0 0,-1 0 0,7 3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17.4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11744,'58'-2'2128,"-41"2"-1846,1 0 1,24-4 0,21-1-2507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06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8880,'10'71'5385,"-14"85"-4704,2-154-1540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17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10312,'35'29'2476,"-9"-8"-1056,-21-17-1120,-2-2-193,-1 0 0,0 0 0,0 0 0,0 0 0,0 1 0,0-1 0,0 0 0,0 1 0,-1-1 0,0 1 0,2 3 0,-5-3 92,1-1 0,-1 1 1,-1-1-1,1 0 1,0 1-1,0-1 1,-1 0-1,1 0 1,-1-1-1,-5 4 1,1-1 79,-4 4-7,2-2-693,2 0-3949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19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11120,'0'0'3488,"30"3"-2944,0-1 1,0-1 0,45-5-1,-71 1 131,-2 2-1470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19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11296,'33'27'1759,"-25"-22"-1280,0 1 1,0-1 0,-1 2-1,0-1 1,8 10 0,-15-14-393,1 0 0,-1-1 0,1 1 1,-1 0-1,0-1 0,0 1 0,1 0 0,-1 0 0,0-1 0,-1 1 1,1 0-1,0 0 0,0-1 0,-1 1 0,1 0 0,-1-1 1,0 1-1,1 0 0,-1-1 0,0 1 0,0-1 0,0 1 1,0-1-1,0 0 0,0 1 0,-1-1 0,1 0 0,-3 2 1,-42 37 649,43-38-666,3-2 14,-1 1-391,0-1 0,0 1 0,1-1 0,-1 1 1,0-1-1,1 1 0,-1-1 0,1 1 1,-1 0-1,0-1 0,1 1 0,-1 0 0,1-1 1,0 1-1,-1 0 0,1 0 0,0-1 0,-1 2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25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8520,'4'57'1900,"-1"-23"-306,-2 44 0,-1-33-970,-11 71 0,-2-166 1327,10 31-1826,2 0 0,1-1 0,0 1 0,1-1 0,1 1 0,1 0 0,1 0 0,11-35-1,-14 50-136,0 1 0,1 0 0,-1 0-1,0 0 1,1 0 0,0 0-1,0 0 1,0 0 0,0 0-1,0 1 1,1-1 0,-1 1-1,1 0 1,0-1 0,-1 1-1,1 0 1,0 1 0,0-1-1,0 0 1,1 1 0,4-2-1,-5 3 4,-1 0-1,0 0 1,0 0-1,0 0 1,1 1-1,-1-1 1,0 1-1,0-1 1,0 1-1,0 0 0,0 0 1,0 0-1,0 0 1,0 0-1,0 0 1,0 1-1,0-1 1,-1 1-1,1-1 0,-1 1 1,1-1-1,-1 1 1,0 0-1,1 0 1,-1 0-1,0 0 1,0 0-1,1 4 0,-1-5 3,-1 1 0,1-1 0,-1 1 0,1 0 0,-1-1 0,0 1 0,0-1-1,0 1 1,1 0 0,-2-1 0,1 1 0,0-1 0,0 1 0,0 0 0,-1-1 0,1 1-1,-1-1 1,0 1 0,1-1 0,-1 1 0,0-1 0,0 0 0,1 1 0,-1-1-1,0 0 1,-3 3 0,2-2-61,0 0 0,0-1 0,0 1 1,0-1-1,-1 1 0,1-1 0,-1 0 0,1 0 0,-1 0 0,1 0 0,-1 0 0,1 0 1,-1-1-1,0 1 0,-3-1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26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90 10312,'30'-18'5837,"-29"17"-5753,0 0 1,0 0-1,0-1 0,0 1 1,0 0-1,0 0 1,0-1-1,0 1 0,-1-1 1,1 1-1,-1 0 1,1-1-1,-1 1 0,1-1 1,-1 1-1,0-1 1,0 0-1,0 1 1,1-1-1,-2 1 0,1-1 1,0 1-1,0-1 1,0 1-1,-1-1 0,1 1 1,-1-3-1,0 2 39,-1 0-1,1 0 1,0 0-1,-1 0 0,1 0 1,-1 0-1,0 0 1,1 0-1,-1 1 1,0-1-1,0 0 1,0 1-1,0 0 1,-1-1-1,1 1 1,-3-1-1,4 2-128,0 0 0,1 0 0,-1 0 0,0 1 0,0-1 0,1 0 0,-1 0 0,0 1 1,1-1-1,-1 0 0,0 1 0,1-1 0,-1 1 0,1-1 0,-1 1 0,0-1 0,1 1 0,-1-1 0,1 1 0,0 0 0,-1-1 0,1 1 0,-1 0 0,1-1 0,0 1 0,0 0 0,-1-1 1,1 1-1,0 0 0,0 0 0,0-1 0,0 1 0,0 0 0,0 1 0,-3 28-387,3-25 328,1 0 1,0-1 0,1 1 0,-1-1-1,1 0 1,0 0 0,0 1-1,0-1 1,0 0 0,4 4 0,-4-6-407,1 1 0,-1-1 0,1 1 0,0-1 0,0 0 0,0 0 1,0 0-1,0-1 0,0 1 0,4 0 0,11 6-8875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26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11208,'1'4'290,"0"0"0,-1 0 0,1 0 0,1 0 0,-1 0 0,1 0 0,-1 0 0,5 6 0,-3-6 55,-1 1 0,1 0 0,-1 0 0,-1 0 0,3 7 0,-3 0-380,2-4 1209,2-23-400,-3 12-803,-1-1 1,0 1-1,1-1 1,0 1-1,0 0 1,0-1-1,0 1 1,3-3-1,-2 3-699,1 0-1,0 0 1,-1 0-1,1 0 0,0 1 1,0 0-1,5-2 1,7-4-6932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27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7 12464,'0'6'1001,"-1"-8"214,-6-9 881,6 11-2087,0 0 0,1 0 0,-1 0 0,0 0 0,1 0 0,-1 0 0,1 0 0,-1 1 0,0-1 0,1 0 0,-1 0 0,1 1 0,-1-1 0,1 0 0,-1 0 0,0 1 0,1-1 0,-1 1 0,1-1 0,0 0 0,-1 1 0,1-1 0,-1 1 0,1-1 0,0 1 0,-1-1 0,1 1 0,0 0 0,0-1 0,-1 1 0,1-1 0,0 2 0,-3 2-23,1 0 1,0 1-1,0-1 1,1 1 0,-1-1-1,1 1 1,-2 9-1,2 54-96,0-47-615,1-16 270,-1 1-1,1-1 1,1 0 0,-1 0 0,1 1-1,-1-1 1,4 10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27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7264,'2'1'69,"1"1"1,0-1-1,0 1 1,0-1-1,0 0 1,0 0-1,0-1 1,0 1-1,0 0 0,0-1 1,1 0-1,-1 0 1,0 0-1,0 0 1,5-1-1,55-13 145,-54 12-621,17-5-4759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27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17 7712,'-1'3'141,"0"0"0,1 0 0,-1 0 0,1 0-1,0 0 1,0 1 0,1-1 0,-1 0 0,0 0 0,1 0 0,0 0 0,0 0 0,0-1 0,0 1 0,0 0 0,3 4 0,-3-7-22,0 1 0,0 0 0,0-1 0,1 1 0,-1-1 0,0 0 0,0 1 0,1-1 0,-1 0 0,0 0 0,1 0 0,-1 1 0,1-2 0,-1 1 0,0 0 0,1 0 0,-1 0 0,0-1 0,1 1 0,-1 0 0,0-1 0,0 1 0,1-1 0,-1 0 0,0 1 0,0-1 0,0 0 0,0 0 0,0 0 0,0 0 0,0 0 0,0 0 0,0 0 0,0 0 0,0-2 0,1 2 32,-1 0-1,0-1 0,0 1 1,0-1-1,0 0 0,0 1 0,0-1 1,0 0-1,-1 1 0,1-1 1,-1 0-1,1 0 0,-1 0 0,0 1 1,1-1-1,-1 0 0,0 0 1,0 0-1,-1 0 0,1 1 0,0-1 1,0 0-1,-1 0 0,1 0 1,-1 1-1,-1-4 0,2 5-248,-1-1-1,1 0 1,-1 0 0,0 1-1,1-1 1,-1 1-1,0-1 1,1 0 0,-1 1-1,0-1 1,0 1-1,1 0 1,-1-1 0,0 1-1,0-1 1,0 1 0,0 0-1,0 0 1,1 0-1,-1-1 1,-2 1 0,-1 0-2070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28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11120,'0'4'387,"0"1"0,0 0 0,0-1 0,0 1 0,1 0 1,0-1-1,0 1 0,0-1 0,3 6 0,2 14 950,-5-2-1108,0-14 1259,9-25-275,11-12-2006,8 6-3958,-13 13-4275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06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9864,'26'-5'811,"0"2"-1,0 0 1,0 2 0,1 1 0,29 4 0,-44-3-697,-1-1 1,0-1-1,1 0 0,-1 0 1,18-6-1,-11 3-113,-1 1-1,1 1 0,19-1 1,-21 2 160,-5 1-5390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28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14 8792,'0'1'100,"-1"1"1,0-1-1,1 1 1,0 0-1,0-1 1,-1 1-1,1 0 1,0-1-1,0 1 1,0 0 0,0-1-1,1 1 1,-1 0-1,0-1 1,1 1-1,0 2 1,2 16 859,13-48 3623,-5 5-3954,-11 22-622,1 0 0,-1 0 0,1 1-1,-1-1 1,0 0 0,1 1 0,-1-1 0,1 0 0,0 1 0,-1-1 0,1 1 0,-1-1 0,1 1 0,0-1 0,0 1-1,-1-1 1,1 1 0,0 0 0,0-1 0,-1 1 0,1 0 0,0 0 0,0-1 0,0 1 0,-1 0 0,2 0 0,-1 1-5,0 0 0,0-1 0,0 1 0,0 0 0,0 0 1,0 0-1,0 0 0,0 0 0,-1 0 0,1 0 0,0 0 1,-1 0-1,1 1 0,-1-1 0,1 0 0,-1 0 0,1 0 1,-1 1-1,0-1 0,0 0 0,0 1 0,0-1 0,0 0 1,0 0-1,0 1 0,0-1 0,0 0 0,0 1 0,-1 1 1,2 16-271,1-20 259,0 0 0,0 0 0,-1 0 0,1 0 0,-1 0 0,1 0 0,-1-1 0,1 1 0,-1 0 1,0-1-1,0 1 0,1-3 0,1 1 19,2-2-8,-3 3-4,-1 0-1,1-1 0,0 1 1,0 0-1,0 1 1,0-1-1,0 0 0,1 1 1,-1-1-1,0 1 0,1 0 1,-1 0-1,1 0 1,0 0-1,-1 0 0,1 0 1,0 1-1,-1-1 0,1 1 1,0 0-1,4 0 1,-5 0-57,0 1 1,-1 0 0,1 0 0,-1 0 0,1 0 0,-1 0-1,1 1 1,-1-1 0,0 0 0,0 1 0,0-1 0,0 1 0,0-1-1,0 1 1,0 0 0,0-1 0,0 1 0,-1 0 0,1-1-1,-1 1 1,1 0 0,-1 0 0,0 2 0,1 0-461,0 1 1,0 0-1,-1 0 1,0 0-1,0 0 1,-1 6-1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32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9592,'3'0'359,"0"-1"1,0 1-1,1 0 1,-1 0-1,0 1 1,0-1-1,0 1 1,0-1-1,0 1 0,0 0 1,0 0-1,4 2 1,-4-1-257,-1 0 0,1 0 0,-1 1 1,0-1-1,0 1 0,0-1 0,0 1 0,-1-1 1,1 1-1,-1 0 0,0 0 0,1 0 0,-1 0 0,0 0 1,-1 0-1,2 6 0,-2-7-16,-1 1-1,1 0 1,-1-1 0,1 1 0,-1-1-1,0 1 1,0 0 0,0-1 0,0 0-1,-1 1 1,1-1 0,0 0 0,-1 1 0,0-1-1,0 0 1,1 0 0,-1-1 0,0 1-1,-1 0 1,-2 2 0,-1-3-4,11-10 52,12-12 45,9 5-265,0 1 0,38-15-1,-47 22 86,-22 15 147,0 0-1,1 1 1,0-1-1,0 1 0,1 0 1,0 0-1,0 0 0,-2 10 1,5-16-164,0-1 0,0 0 0,0 1 0,0-1 0,0 0 0,0 1 1,1-1-1,-1 0 0,1 1 0,-1-1 0,1 0 0,-1 0 0,1 1 0,-1-1 1,1 0-1,0 0 0,0 0 0,0 0 0,0 0 0,0 0 0,0 0 0,0 0 0,0 0 1,0-1-1,0 1 0,0 0 0,0 0 0,1-1 0,-1 1 0,0-1 0,0 0 1,3 1-1,1 0-586,0-1 0,1 1 1,-1-1-1,1 0 0,-1-1 1,9-1-1,7-1-9090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33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 7712,'1'1'24,"-1"-1"211,1 1 0,0-1-1,-1 1 1,1-1 0,0 1 0,-1-1 0,1 1-1,-1-1 1,1 1 0,-1 0 0,0-1 0,1 1-1,-1 0 1,1-1 0,-1 1 0,0 0-1,0 0 1,1-1 0,-1 1 0,0 0 0,0 0-1,0-1 1,0 1 0,0 0 0,0 0 0,0 0-1,0-1 1,0 1 0,0 0 0,-1 0 0,1 1-1,0 1-151,-4 20 640,3-16 382,7-21-666,7-10-407,-9 18-57,0 0 0,1 0-1,0 0 1,0 1 0,0 0-1,1 0 1,0 0 0,-1 1-1,2-1 1,-1 2 0,1-1-1,-1 1 1,1-1 0,0 2-1,10-4 1,-16 7 23,0-1 1,0 0-1,0 0 1,0 0-1,0 1 0,0-1 1,0 1-1,0-1 0,0 0 1,0 1-1,0 0 0,0-1 1,-1 1-1,1 0 0,0-1 1,0 1-1,-1 0 0,1 0 1,0-1-1,-1 1 0,1 0 1,0 0-1,-1 0 1,1 0-1,-1 0 0,0 0 1,1 0-1,-1 0 0,0 0 1,0 0-1,0 0 0,1 0 1,-1 1-1,0-1 0,0 0 1,-1 0-1,1 1 0,-1 36 29,-1-30-114,-2 7-952,6-7-3663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33.6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4 9240,'-9'12'265,"6"-8"-57,0-1 0,0 1 0,0 0 0,0 0 0,1 0 0,-1 0 0,1 1-1,0-1 1,0 1 0,1-1 0,-1 1 0,1 0 0,0-1 0,1 1 0,-1 0 0,1 0 0,0 5 0,0-9-187,0-1 1,0 1-1,0 0 1,1 0 0,-1 0-1,0 0 1,1-1 0,-1 1-1,1 0 1,-1 0 0,1-1-1,-1 1 1,1 0-1,-1-1 1,1 1 0,0 0-1,-1-1 1,1 1 0,0-1-1,-1 1 1,1-1-1,0 1 1,0-1 0,0 0-1,-1 1 1,1-1 0,0 0-1,0 0 1,0 0-1,0 0 1,0 1 0,-1-1-1,1 0 1,0 0 0,0-1-1,0 1 1,0 0-1,0 0 1,0 0 0,-1-1-1,1 1 1,0 0 0,1-1-1,27-16 1252,-25 14-1128,-1-1 1,0 0 0,0 0 0,0 0 0,0-1 0,0 1 0,-1-1 0,0 1 0,0-1 0,0 0 0,-1 0 0,1 1 0,-1-1 0,0-1 0,-1 1 0,1 0 0,-1 0 0,-1-8 0,1 14-166,0-1 0,0 0 0,0 1 0,0-1 1,0 0-1,0 0 0,-1 1 0,1-1 0,0 0 1,0 0-1,0 0 0,-1 1 0,1-1 0,0 0 0,0 0 1,-1 0-1,1 1 0,0-1 0,0 0 0,-1 0 0,1 0 1,0 0-1,-1 0 0,1 0 0,0 0 0,0 0 0,-1 0 1,1 0-1,0 0 0,-1 0 0,1 0 0,0 0 0,-1 0 1,1 0-1,0 0 0,0 0 0,-1 0 0,1 0 1,0 0-1,-1 0 0,1-1 0,0 1 0,0 0 0,-1 0 1,1 0-1,0 0 0,0-1 0,0 1 0,-1 0 0,1 0 1,0-1-1,0 1 0,0 0 0,0 0 0,-1-1 0,1 1 1,0 0-1,0 0 0,0-1 0,0 1 0,0 0 0,0-1 1,0 1-1,0 0 0,0-1 0,0 1 0,0-1 1,-14 21-4248,9-8-4019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33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 11384,'1'0'-5,"0"1"-129,1-1-1,-1 1 1,1-1 0,-1 1 0,1-1-1,0 0 1,-1 0 0,1 1-1,-1-1 1,1 0 0,0-1 0,-1 1-1,1 0 1,-1 0 0,3-1-1,8-4-5671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34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97 11296,'-2'2'183,"-1"-1"1,2 1 0,-1 0 0,0-1-1,0 1 1,0 0 0,1 0-1,-1 0 1,1 0 0,0 0 0,0 1-1,-1-1 1,1 0 0,-1 5 0,2-3 28,-1-1 0,0 1 0,1 0 0,0 0 0,0 0 0,0 0 0,1 0 0,-1 0 0,1-1 0,0 1 0,0 0-1,3 6 1,-4-9-210,0 0-1,0 0 0,1 0 0,-1 0 0,0 0 1,1 0-1,-1 0 0,1 0 0,-1 0 0,1 0 1,-1 0-1,1 0 0,0 0 0,0 0 0,-1 0 1,1-1-1,0 1 0,0 0 0,0-1 0,0 1 1,0 0-1,0-1 0,0 1 0,0-1 0,0 0 1,0 1-1,0-1 0,0 0 0,0 1 0,0-1 1,1 0-1,-1 0 0,0 0 0,0 0 0,0 0 1,0 0-1,0-1 0,0 1 0,1 0 0,-1 0 0,0-1 1,0 1-1,0-1 0,0 1 0,0-1 0,0 1 1,0-1-1,0 0 0,0 0 0,2-1 3,1 0 16,-1 0-1,0 0 0,0 0 0,1 0 1,-1-1-1,-1 0 0,1 0 0,0 0 1,-1 0-1,1 0 0,-1 0 0,0 0 0,0-1 1,0 1-1,-1-1 0,1 1 0,-1-1 1,0 0-1,0 0 0,0 0 0,0 0 0,-1 1 1,0-1-1,1 0 0,-2 0 0,1 0 1,0 0-1,-1 0 0,1 0 0,-3-4 0,3 7-15,0 1 0,0-1-1,0 0 1,0 1-1,0-1 1,-1 1-1,1-1 1,0 0-1,-1 1 1,1-1-1,0 1 1,-1-1-1,1 1 1,0-1-1,-1 1 1,1-1-1,-1 1 1,1-1 0,-1 1-1,0 0 1,1-1-1,-1 1 1,1 0-1,-1-1 1,1 1-1,-1 0 1,0 0-1,1-1 1,-1 1-1,0 0 1,1 0-1,-1 0 1,0 0-1,1 0 1,-1 0 0,0 0-1,1 0 1,-1 0-1,0 1 1,1-1-1,-1 0 1,0 0-1,1 1 1,-1-1-1,1 0 1,-1 0-1,1 1 1,-1-1-1,1 1 1,-2 0-1,1 0-53,0 0-1,-1 0 0,1 1 1,0-1-1,0 1 0,0-1 1,-1 1-1,2-1 0,-1 1 1,0-1-1,0 1 0,0 0 1,1 0-1,-1-1 0,1 1 1,0 0-1,-1 2 0,1-3 24,0 0 0,0 0 0,0 0 0,0 0 0,0 0 0,1 0 0,-1 0 0,0 0 0,1 0 0,-1 0 0,0 0 0,1 0 0,-1 0 0,1-1 0,-1 1 0,1 0 0,0 0 0,-1 0 0,1-1-1,0 1 1,-1 0 0,1-1 0,0 1 0,0-1 0,0 1 0,1 0 0,0-1-15,0 1-1,0-1 0,1 1 1,-1-1-1,0 0 0,0 0 1,1 0-1,-1 0 0,0-1 1,0 1-1,4-1 0,4-3-84,1 0-1,0 0 0,17-11 0,-19 11 187,-1-1 0,0 0 0,0 0 0,-1-1 0,1 0 0,-1-1-1,-1 1 1,1-1 0,-1-1 0,-1 1 0,7-12 0,-5 9 126,0-3 380,-9 11-238,-12 17-224,1 7-185,2 1 0,1 0 0,0 0 0,2 1 0,1 0 1,1 0-1,0 1 0,2 0 0,-1 36 0,5-60 77,0 1-1,0-1 0,0 1 1,0-1-1,1 1 0,-1-1 1,0 1-1,1-1 0,-1 0 1,1 1-1,0-1 0,-1 0 1,1 1-1,0-1 0,0 0 1,1 2-1,-1-3 5,-1 1 1,1-1-1,0 0 1,-1 1-1,1-1 1,0 1-1,0-1 1,0 0-1,0 0 1,-1 0-1,1 1 1,0-1-1,0 0 1,0 0-1,0 0 1,0 0-1,-1 0 1,1-1-1,2 1 1,1-2 66,1 1 1,0-1-1,-1-1 1,0 1-1,1-1 1,4-3-1,-5 3 140,-1 1-112,0 0 1,0 0-1,-1-1 0,1 1 0,-1 0 0,0-1 0,0 0 0,0 1 0,3-7 0,-4 9-56,-1-1 0,0 0 0,1 0 0,-1 1 0,0-1 0,0 0 0,0 0 0,1 1 0,-1-1 0,0 0 0,0 0 0,0 0 0,0 1 0,0-1 0,-1 0 0,1 0 0,0 0 1,0 1-1,0-1 0,-1 0 0,1 0 0,0 1 0,-1-1 0,1 0 0,-1 1 0,1-1 0,-1 0 0,1 1 0,-1-1 0,1 1 0,-1-1 0,0 1 0,1-1 0,-1 1 0,0-1 1,1 1-1,-1 0 0,0-1 0,0 1 0,1 0 0,-1 0 0,0 0 0,0-1 0,1 1 0,-3 0 0,-40-14-449,38 12-355,-1-1 0,1 0 0,0 0 0,0 0 0,-7-7 1,-5-4-8695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35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16 11208,'4'7'317,"-2"1"1321,-12-3-563,9-2-1064,0 0 0,0 0 0,1 0 0,-1-1-1,1 1 1,-1 0 0,1 0 0,0 0 0,0 5 0,0-4-10,-1 22-6,1-23 5,3 24 1,-2-3 370,1 5 393,-1-23-418,0-12-122,0-15 383,-1 0-1,-3-22 1,0-33 149,8 80-863,0 1 0,0-1 1,1-1-1,9 6 0,-10-8 110,-1 1-1,0-1 1,1 0-1,-1-1 1,1 1-1,-1-1 0,1 0 1,-1 0-1,1 0 1,-1 0-1,1-1 0,-1 0 1,0 0-1,1 0 1,-1-1-1,0 1 0,0-1 1,1 0-1,-2 0 1,1 0-1,0-1 0,0 0 1,-1 1-1,1-1 1,4-5-1,-2 0 146,4-2 37,-9 10-181,-1 0 0,1 1 1,-1-1-1,0 0 1,1 1-1,-1-1 0,0 0 1,1 1-1,-1-1 1,0 0-1,1 1 0,-1-1 1,0 1-1,0-1 1,0 1-1,1-1 1,-1 1-1,0-1 0,0 1 1,0-1-1,0 1 1,0-1-1,0 1 0,0-1 1,0 1-1,0-1 1,0 1-1,0-1 1,0 1-1,-1 0 0,-3 145-77,4-143 254,0-3-313,0 1 1,-1-1-1,1 0 0,0 1 0,0-1 0,0 1 0,0-1 0,-1 1 0,1-1 0,0 1 0,0-1 1,0 1-1,0-1 0,0 1 0,0-1 0,0 1 0,1-1 0,-1 1 0,0-1 0,0 1 1,0-1-1,0 0 0,0 1 0,1-1 0,-1 1 0,0-1 0,0 0 0,1 1 0,-1-1 1,0 1-1,1-1 0,-1 0 0,0 1 0,1-1 0,-1 0 0,1 0 0,-1 1 0,0-1 1,1 0-1,-1 0 0,1 0 0,-1 1 0,1-1 0,-1 0 0,1 0 0,-1 0 0,1 0 1,-1 0-1,1 0 0,-1 0 0,1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36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0 14432,'-23'1'7091,"20"1"-7083,1 1 0,-1 0-1,0-1 1,1 1 0,0 0-1,0 0 1,0 1 0,0-1-1,0 0 1,0 1 0,-1 4-1,0 0-37,1 0 0,0 0 0,0 1 0,0-1 0,1 0 0,1 1 0,-1-1 0,1 1 0,2 15 0,-1-22 16,-1 0 0,0-1-1,0 1 1,1-1 0,-1 1-1,1-1 1,-1 1 0,1-1 0,0 1-1,0-1 1,-1 0 0,1 1-1,0-1 1,0 0 0,0 0-1,1 1 1,-1-1 0,0 0-1,0 0 1,0 0 0,1 0 0,-1-1-1,1 1 1,-1 0 0,1-1-1,-1 1 1,1-1 0,-1 1-1,1-1 1,-1 1 0,1-1-1,2 0 1,1 0-518,0 0 0,-1-1 0,1 0 0,0 0 0,-1 0 0,1 0-1,-1-1 1,1 0 0,5-3 0,6-3-9854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37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1 315 9592,'20'-43'2388,"-14"30"-1175,0 1 0,-1-1 0,0 0 0,3-16 0,-6 17-1031,-2 10-130,0-1 1,0 1 0,1-1 0,-1 0 0,1 1 0,0-1-1,0 1 1,1-5 0,1 9-64,0-1 0,0 0 0,0 1 0,0-1 0,-1 1-1,1 0 1,-1-1 0,1 1 0,-1 1 0,0-1 0,4 4 0,-3-2-43,2 0 26,-1 1-1,0 0 1,1 1-1,-2-1 1,1 1-1,-1 0 1,0 0-1,0 0 1,0 0-1,-1 0 1,0 1-1,0-1 1,-1 1-1,2 10 0,-5-10-1287,9-27 145,18-32 1362,18-49 1052,-38 88-1101,-2-1 1,0 1-1,0-1 1,-2 0-1,1-23 1,-5 29 53,-4 15-179,-4 15-76,7-4-8,1 1 0,0-1-1,2 0 1,0 1-1,1-1 1,0 1-1,2-1 1,0 1-1,9 33 1,-10-50 64,-1-1 0,1 1 0,-1-1 0,1 1 0,-1-1-1,1 0 1,0 1 0,0-1 0,-1 0 0,1 0 0,0 1 0,0-1 0,0 0 0,0 0 0,1 0 0,-1 0 0,0 0 0,0 0 0,1-1 0,-1 1 0,0 0 0,1-1 0,-1 1 0,1-1-1,-1 1 1,1-1 0,-1 0 0,1 1 0,-1-1 0,1 0 0,1 0 0,1-1-3,0 0 0,1 0-1,-1-1 1,0 1 0,0-1 0,0 0-1,-1 0 1,1 0 0,0-1 0,-1 1-1,1-1 1,-1 0 0,5-5-1,30-37 140,-35 41-121,-1 1 0,1-1 0,-1 0 1,0 0-1,0 0 0,-1-1 0,1 1 0,-1 0 1,0-1-1,0 1 0,0-7 0,-1 10-12,0 1 1,0 0-1,0 0 0,0-1 1,0 1-1,0 0 0,0 0 1,0-1-1,0 1 0,0 0 1,0 0-1,-1 0 0,1-1 1,0 1-1,0 0 0,0 0 1,0 0-1,-1-1 0,1 1 1,0 0-1,0 0 0,0 0 1,-1 0-1,1-1 0,0 1 1,0 0-1,0 0 0,-1 0 1,1 0-1,0 0 0,0 0 1,-1 0-1,1 0 0,0 0 1,-1 0-1,1 0 0,0 0 1,0 0-1,-1 0 0,1 0 1,0 0-1,0 0 0,-1 0 0,1 0 1,-10 4 1,10-4-2,-4 2-69,1 1 0,-1-1 0,1 1 0,0 0 0,-1 0 0,2 1 0,-1-1-1,0 1 1,1-1 0,-1 1 0,1 0 0,0 0 0,0 0 0,1 0-1,-1 0 1,1 1 0,0-1 0,0 0 0,0 0 0,1 1 0,-1-1 0,1 1-1,0-1 1,1 1 0,-1-1 0,2 6 0,-2-9 60,0-1 0,0 1 0,0 0 0,1 0 0,-1 0 0,0-1 0,1 1 0,-1 0 0,0-1 0,1 1 0,-1 0 0,1-1 0,-1 1 0,1 0 0,-1-1 0,1 1 0,0-1 0,-1 1 0,1-1 0,-1 1 0,1-1 0,0 0 0,0 1 0,-1-1 0,1 0 0,0 0 0,0 1 0,-1-1 0,1 0 0,0 0 0,0 0 0,0 0 0,-1 0 0,1 0 0,0 0 0,0 0 0,0 0 0,-1 0 0,1 0 0,0-1 0,0 1 0,-1 0 0,1-1 0,0 1 0,-1 0 0,1-1 0,1 0 0,37-23-49,-37 22 63,11-8-50,-8 5 130,0 1 0,1 0 0,-1 0 0,1 0 0,0 1 0,0-1 0,0 1 0,0 1 0,10-3 0,-16 4-85,1 1 0,0 0 0,0 0 0,0 0-1,-1 0 1,1 0 0,0 0 0,0 0 0,-1 0 0,1 0 0,0 0 0,0 1 0,-1-1 0,1 0 0,0 0-1,0 1 1,-1-1 0,1 1 0,0-1 0,-1 0 0,1 1 0,0-1 0,-1 1 0,1-1 0,-1 1 0,1 0-1,-1-1 1,1 1 0,-1 0 0,0-1 0,1 1 0,-1 0 0,0-1 0,1 1 0,-1 1 0,-1 22-15,0-20 33,-5 25 1120,13-39-494,16-20-404,-21 29-237,-1-1-1,0 1 0,1 0 1,-1-1-1,1 1 1,0 0-1,-1 0 1,1 0-1,0 0 1,0 1-1,-1-1 1,1 0-1,0 1 1,0-1-1,0 1 1,0 0-1,3-1 0,-4 2-11,0-1 0,-1 0-1,1 0 1,-1 0 0,1 1-1,0-1 1,-1 0-1,1 1 1,-1-1 0,1 1-1,0-1 1,-1 0 0,1 1-1,-1-1 1,0 1 0,1 0-1,-1-1 1,1 1-1,-1-1 1,0 1 0,1 0-1,-1-1 1,0 1 0,0-1-1,1 1 1,-1 0-1,0 1 1,3 25-32,0-2-1642,4-23-1608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38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52 10488,'15'12'1408,"-23"-3"530,2-5-1768,4-3-110,-1 3 236,-3 18-72,-2 3-83,-2 4 419,-19 38 0,28-65 504,2-6-305,5-14 82,16-30-173,-13 33-579,0-1 38,2-1 0,19-23 0,-26 33-127,22-16 0,-24 21-36,1 0 0,-1 0 0,1 1 0,0-1 0,0 1 0,-1-1 0,1 1 0,0 0 0,0 0 0,0 1 0,0-1 0,0 1-1,4-1 1,-6 1 19,0 0 0,0 0 0,0 0 0,0 0 0,-1 1 0,1-1 0,0 0 0,0 0 0,-1 1-1,1-1 1,0 0 0,0 1 0,-1-1 0,1 1 0,0-1 0,-1 1 0,1-1 0,-1 1 0,1 0 0,0 0-1,0 1 6,0-1-1,-1 1 1,1-1-1,-1 1 1,0 0-1,1-1 1,-1 1-1,0-1 1,0 1-1,0-1 1,0 1-1,0 0 1,0-1-1,-1 4 0,0-2 5,0 0-1,0 0 0,-1 0 0,1 0 0,-1 0 1,1-1-1,-1 1 0,0 0 0,0-1 0,0 1 1,0-1-1,0 0 0,-1 0 0,1 0 0,-4 3 1,-5 2 32,0-1 1,-23 11 0,34-18-35,0 1 0,0 0 0,0 0 0,0 0 0,-1 0 0,1 0-1,0 0 1,0 0 0,0 0 0,0 0 0,-1 1 0,1-1 0,0 0 0,0 0 0,0 0 0,0 0 0,-1 0 0,1 0 0,0 0 0,0 0 0,0 0 0,0 0 0,-1 1 0,1-1 0,0 0 0,0 0 0,0 0 0,0 0 0,0 0 0,0 1 0,0-1-1,0 0 1,0 0 0,-1 0 0,1 0 0,0 1 0,0-1 0,0 0 0,0 0 0,0 0 0,0 1 0,0-1 0,0 0 0,0 0 0,0 0 0,0 0 0,0 1 0,1-1 0,-1 0 0,0 0 0,0 0 0,0 1 0,13 2-191,23-2 23,-27-3 165,29-11-1,-29 9 74,-1 0 0,0-1 0,0 1 0,0-2 0,0 1 0,11-12 0,-16 14-37,0 0 0,0 0 0,0 0 0,-1 0 0,0 0 0,0-1 0,0 1 0,0-1 0,0 0 0,0 1 0,-1-1 1,0 0-1,0 0 0,0 0 0,0 0 0,-1 0 0,1 0 0,-1-6 0,-4 4-128,6 17-82,23 24-231,-21-30 370,-1-1-1,1 0 1,-1 1 0,0-1-1,0 1 1,0 0-1,-1 0 1,0 0 0,3 8-1,-5-11 67,0 0 0,0-1-1,0 1 1,0 0 0,0 0-1,-1-1 1,1 1 0,0 0-1,-1-1 1,0 1 0,1-1-1,-1 1 1,0-1 0,0 1-1,1-1 1,-1 1 0,0-1-1,-1 0 1,1 1 0,0-1-1,0 0 1,0 0 0,-1 0-1,1 0 1,-1 0 0,-1 1-1,-1 0-143,0 0-1,0 0 1,0 0-1,-1 0 0,1-1 1,-1 0-1,-6 1 0,1-1-846,-1-1 0,1-1 0,0 1 0,-11-4 0,-9 0-6753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07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58 8248,'0'0'5,"0"0"1,0 0-1,0 0 0,0 1 1,0-1-1,0 0 1,0 0-1,0 1 0,0-1 1,0 0-1,0 0 1,0 1-1,1-1 0,-1 0 1,0 0-1,0 0 1,0 1-1,0-1 0,0 0 1,0 0-1,0 0 1,1 0-1,-1 1 1,0-1-1,0 0 0,0 0 1,0 0-1,1 0 1,-1 0-1,0 1 0,0-1 1,0 0-1,1 0 1,-1 0-1,0 0 0,0 0 1,1 0-1,-1 0 1,0 0-1,0 0 0,0 0 1,1 0-1,-1 0 1,0 0-1,0 0 0,1 0 1,-1 0-1,0 0 1,0 0-1,0 0 1,1 0-1,-1-1 0,0 1 1,0 0-1,0 0 1,1 0-1,-1 0 0,0 0 1,0-1-1,0 1 1,3 42 721,-5 54 353,-15 28 1471,2-193 611,13 55-2929,1-1-1,1 1 1,1 0-1,0 0 0,0 0 1,2 0-1,6-23 1,-7 29-173,2 0 0,-1 0 0,1 0 1,0 1-1,0 0 0,1 0 0,0 0 0,1 0 1,-1 1-1,1 0 0,0 0 0,1 0 0,-1 1 1,8-5-1,-11 8-59,0 1 1,1-1-1,-1 1 1,0-1 0,0 1-1,0 0 1,1 1-1,-1-1 1,1 0 0,-1 1-1,0 0 1,1 0-1,-1 0 1,1 0-1,-1 1 1,0-1 0,1 1-1,-1 0 1,0 0-1,1 0 1,4 3-1,-7-4 5,1 1-1,-1 0 1,0 0-1,1-1 1,-1 1-1,0 0 0,0 0 1,0 0-1,0 0 1,0 1-1,0-1 0,0 0 1,0 0-1,0 0 1,0 1-1,-1-1 0,1 1 1,-1-1-1,1 0 1,-1 1-1,1-1 1,-1 1-1,0-1 0,1 1 1,-1 0-1,0-1 1,0 1-1,0-1 0,-1 1 1,1-1-1,0 1 1,0-1-1,-1 1 1,1-1-1,-1 1 0,1-1 1,-2 3-1,-3 4 44,-1 0-1,1 0 1,-2 0-1,1 0 1,-8 6-1,-2 2-17,15-13-43,0 0 0,0 0 0,0 0 0,0 0 1,0 0-1,1 0 0,-1 0 0,1 0 0,0 0 0,0 0 0,0 0 0,0 0 0,0 0 0,1 0 0,-1 0 0,1 0 0,0 0 0,0 0 0,0 0 0,0-1 0,0 1 0,1 0 0,-1 0 0,4 3 0,43 66-316,-46-69 326,21 24 130,-4-20-1213,-17-26-3040,-2 2-4915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39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12824,'181'-5'-1816,"-111"5"214,12-1-4364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40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37 11384,'-12'1'4849,"19"-7"-2755,-22 28-1870,4-7-224,10-13 0,-4 16 0,3-13 2,1-4-2,0 1 1,0 0 0,0-1-1,1 1 1,-1 0 0,0 0-1,1 0 1,0 0 0,-1 0-1,1-1 1,0 1 0,0 0-1,0 0 1,0 0 0,0 0-1,1 0 1,-1 0 0,0 0-1,1 0 1,0-1 0,1 4-1,-1-4 1,-1 0 0,1 0 0,0 1 0,1-1-1,-1 0 1,0 0 0,0-1 0,0 1 0,1 0-1,-1 0 1,0-1 0,1 1 0,-1 0 0,0-1-1,1 0 1,-1 1 0,1-1 0,-1 0 0,1 1-1,-1-1 1,1 0 0,-1 0 0,1 0 0,-1-1 0,1 1-1,2-1 1,0 0 4,1 0 0,-1-1 0,0 0 0,1 0 1,-1 0-1,6-4 0,-5 2 33,0 0 0,0-1 0,-1 1 0,1-1 0,-1-1 0,0 1 0,0 0 0,-1-1 0,0 0 0,0 0 0,3-8 0,-5 13-31,0-1-1,-1 0 0,1 1 0,-1-1 0,1 0 0,-1 0 1,1 0-1,-1 0 0,0 1 0,0-1 0,0 0 0,0 0 1,0 0-1,0 0 0,-1 0 0,1 0 0,-1 1 0,1-1 1,-1 0-1,0 0 0,0 1 0,1-1 0,-1 0 0,0 1 1,0-1-1,-1 1 0,1-1 0,0 1 0,0 0 0,-1-1 1,1 1-1,-1 0 0,1 0 0,-1 0 0,0 0 0,1 0 1,-1 0-1,0 1 0,1-1 0,-1 1 0,0-1 0,0 1 1,-3-1-1,3 1-39,0 0-1,0 0 1,0 0 0,0 0 0,0 0 0,0 1-1,0-1 1,0 1 0,0-1 0,0 1 0,0 0 0,0 0-1,0 0 1,0 0 0,1 0 0,-1 0 0,-2 2 0,4-3 21,-1 1 1,1-1-1,-1 0 1,1 1-1,-1-1 1,1 0 0,0 1-1,-1-1 1,1 0-1,0 1 1,-1-1-1,1 1 1,0-1 0,-1 1-1,1-1 1,0 1-1,0-1 1,0 1-1,-1-1 1,1 1 0,0-1-1,0 1 1,0-1-1,0 1 1,0-1 0,0 1-1,0-1 1,0 1-1,0-1 1,0 1-1,0-1 1,1 1 0,-1-1-1,0 1 1,0-1-1,0 1 1,1-1-1,-1 1 1,0-1 0,1 1-1,-1-1 1,0 0-1,1 1 1,-1-1-1,0 1 1,1-1 0,-1 0-1,1 0 1,-1 1-1,1-1 1,-1 0-1,0 0 1,1 1 0,-1-1-1,1 0 1,-1 0-1,1 0 1,0 0 0,0 0-1,3 1-12,1-1 1,-1 1-1,1-1 0,-1-1 1,1 1-1,-1 0 0,1-1 1,-1 0-1,8-3 0,-6 2-10,0 1 0,1-1 0,-1 1 0,13 0 0,-17 1 29,0 0-1,0 0 0,0 0 0,0 1 0,0-1 0,-1 0 0,1 1 0,0-1 0,0 1 0,0 0 0,0 0 0,-1 0 0,1 0 0,0 0 0,-1 0 0,1 0 0,-1 0 0,2 2 0,-2-1 3,0 0 0,0 0 1,-1 0-1,1 0 0,-1 0 0,1 0 0,-1 0 0,0 0 0,1 0 0,-1 0 1,0 1-1,-1-1 0,1 0 0,0 0 0,0 0 0,-1 0 0,0 0 0,0 2 0,21-18 2348,-8 5-2289,0-1-1,0 2 0,1-1 0,15-6 1,-4 9-22,-14 8-20,-7-1 16,-2 0-29,0 0-1,0-1 1,-1 1-1,1 0 1,0 0-1,-1 0 1,1-1-1,0 1 0,-1 0 1,1 0-1,-1 0 1,1 0-1,-1 0 1,1 0-1,-1 0 1,0 0-1,0 0 1,1 0-1,-1 0 1,0 0-1,0 2 0,-1 19-36,-11 21-466,-2-12-5217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41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12 13088,'-15'-11'1447,"14"11"-1429,0 0 1,0 0-1,0 1 0,0-1 0,1 1 1,-1-1-1,0 1 0,0-1 0,1 1 1,-1 0-1,0-1 0,1 1 0,-1 0 1,1-1-1,-1 1 0,1 0 0,-1 0 1,1-1-1,-1 1 0,1 1 0,-120 186 617,119-187-626,1-1 0,-1 1-1,1-1 1,0 0 0,-1 1 0,1-1 0,0 1 0,0-1-1,0 1 1,-1-1 0,1 1 0,0-1 0,0 1 0,0 0 0,0-1-1,0 1 1,0-1 0,0 1 0,0-1 0,0 1 0,0-1-1,0 1 1,0-1 0,0 1 0,0 0 0,1-1 0,-1 1 0,0-1-1,0 1 1,1-1 0,-1 0 0,0 1 0,1-1 0,-1 1-1,1 0 1,0-1 10,1 1-1,0 0 0,-1-1 0,1 1 1,0-1-1,-1 0 0,1 1 0,0-1 0,0 0 1,-1 0-1,4 0 0,55-10 88,-51 8-170,44-4-5619,-34 5-950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41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 9144,'0'1'93,"-1"-1"0,1 1 0,0 0-1,0-1 1,-1 1 0,1 0 0,0-1 0,-1 1 0,1-1 0,0 1 0,-1-1 0,1 1 0,-1 0 0,1-1 0,-1 0 0,1 1 0,-1-1 0,1 1 0,-1-1-1,0 0 1,1 1 0,-1-1 0,0 0 0,1 0 0,-1 1 0,0-1 0,1 0 0,-1 0 0,0 0 0,1 0 0,-1 0 0,0 0 0,1 0 0,-1 0 0,0 0-1,0 0 1,1 0 0,-1-1 0,0 1 0,1 0 0,-1 0 0,1-1 0,-1 1 0,0 0 0,1-1 0,-1 1 0,0-1 0,-3-1 59,2 2-74,1 0 0,-1 0 0,1 1 0,0-1 0,-1 0 0,1 1 0,0-1 0,0 1 0,-1 0 0,1-1 0,0 1 0,0 0 0,0 0 1,0 0-1,0-1 0,0 1 0,0 1 0,-1 0 0,-19 27 27,20-29-103,1 1-1,-1 0 1,1 0-1,-1-1 1,1 1 0,-1 0-1,1 0 1,0 0 0,0 0-1,-1-1 1,1 1-1,0 0 1,0 0 0,0 0-1,0 0 1,0 0 0,0 0-1,0 0 1,0-1 0,0 1-1,1 0 1,-1 0-1,0 0 1,0 0 0,1 0-1,-1-1 1,1 1 0,-1 0-1,1 0 1,-1-1 0,1 1-1,-1 0 1,1-1-1,0 1 1,-1 0 0,1-1-1,0 1 1,-1-1 0,1 1-1,0-1 1,0 1 0,1-1-1,1 0 4,1 0-1,-1 0 1,1 0-1,-1-1 1,0 0-1,1 0 1,-1 0-1,0 0 1,0 0-1,0-1 1,0 1-1,0-1 1,0 0-1,0 0 1,5-4 0,7-8 42,-12 11-32,0 0 0,0 0 0,1 0 0,0 1-1,-1-1 1,1 1 0,0 0 0,4-2 0,-5 38-748,-3-33 677,0 30-1725,8-7-3037,-3-13-255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42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7712,'-29'159'4961,"28"-155"-4956,-2 9 214,2 1-1,-1 26 1,1-34-650,1-5 230,0 0 0,0 0 0,0 0 0,0 1 0,0-1 0,0 0 0,0 0 0,0 0 0,0 0 0,0 0 1,1 0-1,-1 0 0,0 0 0,1 0 0,-1 0 0,0 0 0,1 0 0,-1-1 0,1 1 0,0 0 0,-1 0 0,1 0 1,0 0-1,1 0 0,4 5-4639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42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0 8432,'0'1'85,"0"-1"0,0 1 0,0-1 0,-1 1 1,1 0-1,0-1 0,0 1 0,0-1 0,0 1 0,0 0 1,0-1-1,0 1 0,0-1 0,1 1 0,-1 0 1,0-1-1,0 1 0,0-1 0,1 1 0,-1-1 0,0 1 1,1-1-1,-1 1 0,1 0 0,4 6 680,-4-4-665,0-1 0,-1 1 0,0 0 0,0 0 0,0 0 0,0 0 0,0-1 0,-1 1 0,0 3 0,0 4 23,-2 12 117,0-1 1,-2 1 0,-9 27-1,1-5-4593,10-33-1353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42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9504,'11'1'-342,"-1"0"1,0-1 0,1-1 0,-1 0 0,0 0-1,17-4 1,4-1-1753,-50 8 913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43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74 7000,'-18'78'7246,"18"-75"-6888,-1-2-537,1-1 0,-1 1 1,1 0-1,0 0 0,0-1 1,-1 1-1,1 0 0,0 0 1,0 0-1,0-1 0,0 1 1,0 0-1,0 0 0,0 0 1,0 0-1,0-1 0,0 1 1,1 0-1,-1 0 0,0-1 1,0 1-1,1 0 0,-1 0 1,1-1-1,-1 1 0,1 1 1,4 5-5962</inkml:trace>
  <inkml:trace contextRef="#ctx0" brushRef="#br0" timeOffset="1">40 1 12376,'20'4'2080,"-15"-6"-3548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43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10136,'0'0'6567,"-12"15"-6087,9-12-401,1 0 0,0 1 0,0-1 0,1 1-1,-1 0 1,1-1 0,0 1 0,0 0-1,0 0 1,0 0 0,0 6 0,1-9-101,0 0 1,0 0 0,0 0 0,1-1-1,-1 1 1,0 0 0,1 0-1,-1 0 1,0 0 0,1-1 0,-1 1-1,1 0 1,-1 0 0,1-1-1,-1 1 1,1 0 0,0-1 0,-1 1-1,1-1 1,0 1 0,0-1-1,-1 1 1,1-1 0,0 1 0,0-1-1,0 0 1,-1 1 0,1-1-1,0 0 1,1 0 0,25 3-2564,-24-3 2078,15 0-1372,8 1-6227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43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73 7176,'2'0'239,"0"0"1,0 0 0,-1 0-1,1 0 1,0 0 0,0-1-1,0 1 1,-1-1 0,1 1-1,0-1 1,-1 1 0,1-1-1,0 0 1,-1 0 0,1 0-1,-1 0 1,1 0 0,-1 0-1,1 0 1,-1 0-1,0-1 1,0 1 0,0 0-1,0-1 1,0 1 0,0-1-1,0 0 1,1-3 0,-1 4-117,0 0 0,-1 0-1,1 0 1,-1-1 0,0 1 0,1 0 0,-1-1 0,0 1 0,0 0 0,0-1 0,0 1 0,0 0 0,0-1 0,0 1-1,0 0 1,0 0 0,-1-1 0,1 1 0,0 0 0,-1-1 0,1 1 0,-1 0 0,0 0 0,1 0 0,-1 0-1,0 0 1,0 0 0,1-1 0,-1 2 0,0-1 0,0 0 0,0 0 0,0 0 0,-1 0 0,1 1 0,0-1 0,0 0-1,-2 0 1,2 1-110,0 0-1,0 0 0,0-1 1,0 1-1,0 0 0,0 0 1,0 0-1,0 0 0,0 1 0,0-1 1,0 0-1,0 0 0,0 1 1,0-1-1,0 0 0,0 1 1,0-1-1,0 1 0,0-1 1,0 1-1,1 0 0,-1-1 1,0 1-1,0 0 0,0 0 0,-2 2 16,1 0 0,0 0-1,-1 1 1,1-1-1,1 1 1,-1-1-1,0 1 1,-1 5-1,2-5-69,0-1 0,0 1 0,0 0 0,0 0 0,1 0 0,0 0 0,0 0 0,0 5 0,0-8-27,0 1 0,1-1 0,-1 0 0,1 1 0,-1-1 0,1 1 0,-1-1 0,1 0 0,0 0 0,-1 1 0,1-1 0,0 0 0,0 0 0,0 0 0,2 2 0,0-1-254,1 0-1,-1-1 1,1 1-1,0-1 1,-1 0-1,1 0 1,0 0-1,-1-1 1,1 1-1,0-1 1,0 0-1,4 0 1,13 0-8757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20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 6640,'0'0'4736,"-43"16"-3884,36-15-905,4-1 130,0 1-1,0-1 0,1 1 0,-1 0 1,0-1-1,1 1 0,-1 0 1,1 1-1,-1-1 0,1 0 0,-1 1 1,1 0-1,0-1 0,0 1 0,-2 2 1,3-4 23,0 1-68,0-1 1,0 1-1,0-1 1,0 1-1,0-1 1,-1 1-1,1 0 1,0-1-1,0 1 1,1 0-1,-1 0 0,0 0 1,0 0-1,0 0 1,0 0-1,1 0 1,-1 0-1,1 0 1,-1 0-1,1 0 1,-1 1-1,1-1 1,-1 0-1,1 0 1,0 1-1,0-1 1,-1 0-1,1 0 1,0 1-1,0-1 1,0 0-1,1 0 1,-1 1-1,0-1 1,0 0-1,1 2 1,11 69 21,-7-43 130,3 122 41,-9 106 584,-7-126-589,1 124-513,-5-24 1773,3-110-466,25-96-602,-11-24-334,-1 0 0,0-1 0,1 1 0,-1-1 0,1 0 0,-1 0 0,8-1 0,26 1 144,-36 0-415,5 1-189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46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4576,'0'0'2960,"47"-3"-1370,1-6-570,-29 5-725,0 1 0,30-1-1,-44 2-3699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46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5832,'9'12'1259,"0"0"0,18 16-1,10 12 1580,-37-38-2745,1 0 0,0-1 0,0 1 0,-1-1 1,1 1-1,0 0 0,-1 0 0,0-1 0,1 1 0,-1 0 0,0 0 0,0 0 0,0-1 0,0 1 0,0 0 0,-1 0 0,1-1 0,-1 1 0,1 0 0,-1 0 0,1-1 0,-1 1 0,0 0 0,0-1 1,0 1-1,0-1 0,0 1 0,0-1 0,0 0 0,-2 2 0,-20 20 40,1-6-4772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47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26 7624,'-3'1'288,"0"1"1,0-1 0,0 0 0,0 1-1,0 0 1,0 0 0,1 0-1,-1 0 1,1 0 0,-1 1-1,1-1 1,0 1 0,0-1-1,0 1 1,0 0 0,1 0-1,-1 0 1,1 0 0,0 0-1,0 0 1,0 0 0,-1 4 0,0 3-262,0-1 1,1 1 0,0 0 0,1 14-1,0-21-29,0-1-1,0 1 0,0 0 0,1-1 1,-1 1-1,1 0 0,-1-1 0,1 1 0,0 0 1,0-1-1,1 1 0,-1-1 0,0 0 0,1 1 1,-1-1-1,1 0 0,0 0 0,0 0 1,0 0-1,0 0 0,0-1 0,0 1 0,5 2 1,-5-3-6,0 0 0,1-1 0,-1 1 0,0-1 0,0 1 0,1-1 0,-1 0 0,0 0 0,0 0 1,1 0-1,-1 0 0,0-1 0,1 1 0,-1-1 0,0 1 0,0-1 0,4-1 0,-2-1 16,0 1 0,0-1-1,0 1 1,0-1 0,-1 0 0,1-1-1,-1 1 1,5-7 0,-4 5 114,0-1-1,-1 1 1,0-1 0,0 1 0,0-1-1,-1 0 1,1 0 0,-1 0-1,-1 0 1,1-1 0,-1 1 0,-1 0-1,1-1 1,-1-8 0,-1 8 102,0 0 1,-1 1 0,0-1-1,0 1 1,-6-13 0,7 18-243,1 0 0,-1 0 0,1 0 1,-1-1-1,0 1 0,1 0 1,-1 0-1,0 0 0,0 0 0,0 0 1,0 0-1,0 0 0,0 0 1,0 1-1,0-1 0,0 0 0,0 1 1,0-1-1,-1 0 0,1 1 0,0 0 1,0-1-1,-1 1 0,1 0 1,0-1-1,0 1 0,-1 0 0,1 0 1,0 0-1,-1 0 0,1 0 1,0 1-1,-1-1 0,1 0 0,0 0 1,0 1-1,-1-1 0,1 1 1,0-1-1,-2 2 0,-5 11-2933,6-7 1481,-6 10-6483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48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10224,'2'1'324,"-1"0"0,0 1 0,0-1 0,0 0 0,1 0 0,-1 1 0,-1-1 0,1 0 1,0 1-1,0-1 0,1 3 0,2 31 276,-3-16-332,13 125 305,-7-164-38,-6 15-420,-1 2-105,0 1 1,1 0 0,-1 0 0,0 0 0,1 0-1,-1 0 1,1 0 0,-1 0 0,1 0 0,0 0 0,0 0-1,0 1 1,0-1 0,0 0 0,1 0 0,-1 1-1,0-1 1,1 1 0,-1-1 0,1 1 0,0 0 0,-1 0-1,1-1 1,0 1 0,0 0 0,0 0 0,-1 1-1,1-1 1,0 0 0,0 1 0,0-1 0,1 1 0,-1 0-1,3-1 1,-2 1-10,0 0-1,0 1 0,0-1 1,0 1-1,0-1 0,-1 1 1,1 0-1,0 0 1,0 0-1,0 1 0,3 1 1,-5-2 4,0 0 0,0 0 0,0 0 0,0 0 0,0 0 0,0 0 1,0 0-1,0 1 0,0-1 0,-1 0 0,1 0 0,-1 1 0,1-1 0,-1 1 1,1-1-1,0 3 0,-1-1 40,0-1 1,0 1-1,-1 0 1,1-1-1,0 1 1,-1 0-1,0-1 1,1 1-1,-1-1 1,0 1-1,0-1 1,-1 1-1,1-1 1,0 0-1,-1 0 1,0 0-1,1 0 1,-5 4-1,-23 14 322,29-20-432,-1 1 1,0-1 0,1 1-1,-1-1 1,0 0 0,0 1-1,0-1 1,1 0 0,-1 1-1,0-1 1,0 0-1,0 0 1,0 0 0,0 0-1,1 0 1,-1 0 0,0 0-1,0 0 1,0 0 0,0 0-1,0-1 1,1 1 0,-1 0-1,0-1 1,0 1-1,0 0 1,1-1 0,-1 1-1,0-1 1,0 1 0,1-1-1,-1 1 1,1-1 0,-1 0-1,0 1 1,0-2 0,9-8-4010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48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9 10936,'0'0'25,"-1"0"1,1 0 0,0 0 0,0 0 0,0 0-1,0 0 1,0 0 0,-1 0 0,1 1 0,0-1-1,0 0 1,0 0 0,0 0 0,0 0-1,-1 0 1,1 0 0,0 0 0,0 0 0,0 0-1,0 0 1,-1-1 0,1 1 0,0 0 0,0 0-1,0 0 1,0 0 0,0 0 0,-1 0-1,1 0 1,0 0 0,0 0 0,0 0 0,0 0-1,0-1 1,0 1 0,0 0 0,-1 0 0,1 0-1,0 0 1,0 0 0,0 0 0,0-1-1,0 1 1,0 0 0,0 0 0,0 0 0,0 0-1,0 0 1,0-1 0,0 1 0,0 0 0,0 0-1,0 0 1,0 0 0,0-1 0,0 1-1,0 0 1,0 0 0,0 0 0,0 0 0,0 0-1,0-1 1,0 1 0,1-4 1116,3 9-608,-1 2-379,-1-1 1,1 1-1,-1 0 0,0-1 0,-1 1 0,0 0 0,0 0 0,0 13 0,-6 59 354,0-15-139,4-63-371,1 0 0,0 0 1,0 0-1,0 0 0,0-1 1,0 1-1,0 0 0,1 0 1,-1 0-1,0 0 0,0-1 0,1 1 1,-1 0-1,0 0 0,1 0 1,-1-1-1,0 1 0,1 0 1,0-1-1,0 2 0,-1-2-48,1 0-1,-1 0 0,1 0 1,-1 0-1,1 0 1,0 0-1,-1 0 1,1 0-1,-1 0 1,1 0-1,-1 0 1,1 0-1,-1 0 0,1 0 1,-1 0-1,1-1 1,-1 1-1,1 0 1,-1 0-1,1-1 1,-1 1-1,1-1 1,24-24-3734,-10 7-3777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48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8608,'34'-4'5733,"4"-6"-5726,17-4-3542,-25 10-3478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49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9952,'-3'4'652,"-1"1"-1,1-1 1,0 1 0,0 0 0,1 0 0,0 0-1,-3 9 1,-4 27-737,9-40 74,0 0 1,0 0 0,0 0 0,0 0-1,-1 0 1,2 0 0,-1-1-1,0 1 1,0 0 0,0 0 0,0 0-1,0 0 1,1 0 0,-1 0 0,1 0-1,-1 0 1,0-1 0,1 1 0,-1 0-1,1 0 1,0-1 0,-1 1 0,1 0-1,-1-1 1,1 1 0,0 0 0,0-1-1,-1 1 1,1-1 0,0 1 0,0-1-1,0 0 1,0 1 0,0-1 0,-1 0-1,1 1 1,0-1 0,0 0-1,1 0 1,0 0 3,0-1 0,-1 1 1,1-1-1,0 0 0,-1 0 0,1 1 0,-1-1 0,1 0 0,-1 0 0,0 0 0,1-1 0,-1 1 1,0 0-1,0 0 0,0-1 0,0 1 0,2-3 0,13-29-11,-14 30 68,-1 0 0,0-1 0,0 1 0,-1-1 0,1 1 0,-1-1 0,1 1 0,-1-1 1,0 1-1,-1-1 0,0-5 0,7 46-149,-5-33-439,0 0 1,0 0-1,1 0 0,0-1 0,0 1 0,0 0 0,4 5 1,1 2-6423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49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6456,'-1'2'174,"0"1"-1,0-1 1,0 0 0,0 1-1,0-1 1,1 1 0,-1 0 0,1-1-1,0 1 1,-1 0 0,1-1 0,0 1-1,1-1 1,0 5 0,11 37 2084,-6-38-5769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50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8344,'1'13'777,"0"-5"939,-6-17-831,5 8-1190,13 12-3648,-4-5-607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50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87 1264,'3'-3'7291,"-3"3"-7207,1 0 0,-1 0 1,1 0-1,-1 0 0,0 0 1,1 0-1,-1 0 0,0 0 0,1 0 1,-1 0-1,0 0 0,1-1 1,-1 1-1,0 0 0,1 0 1,-1 0-1,0-1 0,1 1 0,-1 0 1,0 0-1,0-1 0,1 1 1,-1 0-1,0 0 0,0-1 1,1 1-1,-1 0 0,0-1 0,0 1 1,0 0-1,0-1 0,0 1 1,1-1-1,8-16 1249,-7 12-1178,0 1 0,0-1 0,1 1 1,-1 0-1,1 0 0,0 0 0,0 0 1,0 1-1,0-1 0,1 1 0,0 0 1,-1 0-1,1 0 0,7-3 0,-11 6-140,1 0 0,0 0 1,0 0-1,0 0 0,0 1 0,0-1 0,0 0 0,0 1 0,0-1 0,-1 1 1,1-1-1,0 1 0,0-1 0,-1 1 0,1 0 0,0-1 0,-1 1 1,1 0-1,0-1 0,-1 1 0,1 0 0,-1 0 0,0 0 0,1 0 0,-1-1 1,1 1-1,-1 0 0,0 0 0,0 0 0,0 0 0,1 0 0,-1 1 0,5 32 316,-3-18-1417,0-1-7791,-4-22 7264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29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41 11032,'0'0'5313,"-1"3"-5288,-6 9-22,2-1 0,-1 1 0,2 1 0,-1-1 0,-3 23 0,-15 40 491,34-156 65,34-39-473,-45 119-92,0 1-1,0-1 0,1 0 1,-1 1-1,0-1 0,0 1 0,1-1 1,-1 0-1,1 1 0,-1-1 1,0 1-1,1-1 0,-1 1 0,1-1 1,-1 1-1,1 0 0,-1-1 1,1 1-1,-1 0 0,1-1 0,0 1 1,-1 0-1,1 0 0,-1-1 1,1 1-1,0 0 0,-1 0 0,1 0 1,0 0-1,-1 0 0,1 0 1,0 0-1,-1 0 0,1 0 0,0 0 1,0 1-1,21 20-541,10 40-262,-21-30 767,-5-10 51,2-1-1,0 0 1,13 23 0,-20-42 140,-5-1-84,1 1 0,-1-1 1,1 1-1,-1-1 0,1 0 0,-1-1 0,1 1 1,-1-1-1,1 1 0,-1-1 0,-4-2 1,-2 1 22,-2 0-192,-1 0-1,1 2 0,0-1 0,0 1 0,-1 1 0,1 0 0,0 1 0,-19 5 0,39-6-3926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50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9592,'0'0'4937,"1"26"-3369,-2 89-846,32-179-190,-18 38-520,-9 21-11,19-15 4,9-4-69,-31 23 35,1 0 0,0 0-1,0 1 1,-1-1 0,1 0 0,0 1 0,0-1-1,0 1 1,0 0 0,0 0 0,0-1 0,0 1-1,0 0 1,0 1 0,0-1 0,-1 0 0,3 1-1,-2 0 30,-1-1-1,0 1 0,0 0 1,0-1-1,0 1 0,0 0 0,0 0 1,0 0-1,0 0 0,0 0 0,0 0 1,-1 0-1,1 0 0,0 0 1,-1 0-1,1 0 0,0 1 0,-1-1 1,0 0-1,1 0 0,-1 1 0,0-1 1,1 0-1,-1 0 0,0 1 1,0-1-1,0 0 0,-1 2 0,2 0 1,-1 2 48,0 0 1,-1 0-1,1 0 0,-1 0 1,0 0-1,0 0 0,-3 7 1,-4 21-5342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51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80 8160,'3'1'212,"-1"-1"-1,1 1 1,0-1 0,-1 0 0,1 0 0,0-1 0,-1 1-1,1-1 1,0 1 0,-1-1 0,1 0 0,-1 0 0,1 0-1,-1 0 1,1 0 0,-1 0 0,0-1 0,0 1 0,1-1-1,-1 0 1,0 1 0,0-1 0,-1 0 0,1 0 0,0 0-1,-1-1 1,1 1 0,-1 0 0,0-1 0,0 1 0,0-1 0,0 1-1,1-5 1,-1 6-186,-1 0 0,0 0 0,0 0 0,0 0 0,0 0 0,0 0 0,0 0 0,0 0 0,0-1 0,0 1 0,0 0 0,0 0 0,-1 0 0,1 0 0,0 0 0,-1 0 0,1 0 0,-1 0 0,1 0 0,-1 0 0,0 1 0,1-1 0,-1 0 0,0 0 0,0 0 0,1 1 0,-1-1 0,0 0 0,0 1 0,0-1 0,0 1-1,0-1 1,0 1 0,0-1 0,0 1 0,0 0 0,0-1 0,-2 1 0,1 0-18,0 0 0,0 0-1,0 0 1,0 0 0,1 0-1,-1 0 1,0 1 0,0-1 0,0 1-1,0 0 1,1-1 0,-1 1-1,0 0 1,1 0 0,-1 0-1,0 0 1,1 0 0,0 1-1,-1-1 1,-1 2 0,0 2-42,0 0 1,0 0 0,0 0-1,1 0 1,-1 1-1,2-1 1,-1 0 0,0 1-1,1 0 1,0-1-1,0 1 1,1 0 0,0-1-1,0 1 1,0 0-1,0 0 1,1-1 0,2 10-1,-2-14-8,0 1-1,1-1 1,-1 1 0,0-1-1,1 0 1,-1 0-1,1 0 1,0 1 0,-1-1-1,1-1 1,0 1 0,-1 0-1,1 0 1,0-1-1,0 1 1,0-1 0,0 1-1,2-1 1,0-1-515,0 1 0,-1-1 1,1-1-1,0 1 0,-1 0 0,0-1 0,1 0 1,-1 0-1,6-4 0,9-6-5356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51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33 7352,'-5'42'2805,"3"-34"-2044,1 0 1,0 0 0,1 0-1,0 10 1,0-18-724,0 1 0,0-1 1,0 0-1,1 1 0,-1-1 0,0 0 1,1 0-1,-1 1 0,0-1 0,0 0 1,1 0-1,-1 1 0,0-1 0,1 0 1,-1 0-1,1 0 0,-1 0 0,0 1 1,1-1-1,-1 0 0,1 0 0,-1 0 0,0 0 1,1 0-1,-1 0 0,1 0 0,-1 0 1,0 0-1,1 0 0,-1 0 0,1-1 1,-1 1-1,0 0 0,1 0 0,-1 0 1,0 0-1,1-1 0,-1 1 0,1 0 1,16-8 670,-16 7-669,2 0-5,-1-1 0,1 1 1,0 0-1,-1-1 0,1 1 1,0 0-1,0 1 0,0-1 1,0 0-1,0 1 0,0 0 1,0 0-1,0 0 1,0 0-1,0 0 0,0 0 1,0 1-1,-1-1 0,1 1 1,0 0-1,0 0 0,4 2 1,-6-2-21,-1-1 0,1 0 0,0 0 0,0 1 1,0-1-1,-1 0 0,1 0 0,0 0 0,0 0 1,0 0-1,0 0 0,0 0 0,-1 0 0,1 0 0,0 0 1,0-1-1,0 1 0,-1 0 0,1-1 0,0 1 0,0 0 1,-1-1-1,1 1 0,0-1 0,0 1 0,-1-1 0,2 0 1,-1-1 44,1 0 0,-1 0 0,0 0 0,0 0 0,0-1 1,0 1-1,0 0 0,0-1 0,0-3 0,5-49 922,-7 47-974,0-9 730,2 13-2170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52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47 7624,'-7'-15'6968,"8"21"-5742,2 21-982,-1 1-1,-2-1 0,0 0 1,-2 0-1,-1 0 1,-8 35-1,11-62-208,0 0-1,-1 0 1,1 0-1,0 0 1,0-1 0,0 1-1,0 0 1,0 0-1,0 0 1,0 0 0,0 0-1,-1 0 1,1 0-1,0 0 1,0 0 0,0 0-1,0 0 1,0 0-1,0 0 1,-1 0-1,1 0 1,0 0 0,0 0-1,0 0 1,0 0-1,0 1 1,0-1 0,0 0-1,0 0 1,-1 0-1,1 0 1,0 0-1,0 0 1,0 0 0,0 0-1,0 0 1,0 0-1,0 0 1,0 1 0,0-1-1,0 0 1,0 0-1,0 0 1,-1 0 0,-1-22 362,3-32-344,4-19 305,-2 35-356,2 13-150,2 24-95,5 12 58,-7-5 143,0 0 0,0 0 0,0-1 1,1 0-1,0 0 0,0 0 0,0-1 0,1 0 1,-1 0-1,1 0 0,12 4 0,-16-8 28,0 1 1,-1 0-1,1-1 0,0 0 0,0 0 0,0 0 0,0 0 1,0 0-1,-1-1 0,1 1 0,0-1 0,0 1 0,0-1 1,-1 0-1,5-3 0,-2 2 17,-1-1 0,0 0 0,0-1-1,-1 1 1,1-1 0,-1 0 0,0 0 0,0 0 0,0 0 0,0 0 0,0 0 0,1-6-1,5-13 52,10-19 263,-19 63-316,-19 133-10,16-134 52,2-1 0,0 1 1,2 25-1,1-30 91,-2-7-190,2 7 819,3-27-3277,-2 1 276,1-6-7902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55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8520,'0'0'5016,"37"4"-3042,12-6-1372,-39 1-686,0 1-1,0 0 0,19 1 0,-22-4-2837,-4 1 1609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0:55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10488,'2'4'406,"1"-1"1,-1 0 0,1 1-1,0-1 1,0 0 0,0 0 0,1-1-1,-1 1 1,1-1 0,-1 0-1,7 3 1,-2 0-134,-4-2-203,35 24-33,-38-26-12,0-1 1,0 1-1,1 0 0,-1 0 1,0 0-1,0 1 0,0-1 1,0 0-1,0 0 1,-1 0-1,1 1 0,0-1 1,-1 0-1,1 1 0,0-1 1,-1 1-1,0-1 1,1 1-1,-1-1 0,0 1 1,0-1-1,0 1 0,0-1 1,0 3-1,-1-1 64,-1 0 0,0 0 0,0 0 0,0 0 0,0-1 0,0 1 1,0 0-1,-1-1 0,1 0 0,-1 0 0,1 0 0,-1 0 0,0 0 0,-6 3 0,-21 16-5313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08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25 10488,'0'0'5272,"-6"15"-5118,-3 31-132,8-38-23,0-5-1,0 0 0,1 0-1,0 0 1,0 0 0,-1 0 0,2 0 0,-1 0 0,0 0 0,1 0-1,-1 0 1,1 0 0,0 0 0,0 0 0,0-1 0,0 1 0,0 0-1,1 0 1,1 2 0,-2-4 15,-1-1 0,0 1 0,0-1 0,1 1-1,-1 0 1,0-1 0,1 1 0,-1-1 0,0 1-1,1-1 1,-1 1 0,1-1 0,-1 0 0,1 1 0,-1-1-1,1 1 1,0-1 0,-1 0 0,1 1 0,-1-1 0,1 0-1,0 0 1,-1 0 0,1 0 0,0 1 0,-1-1 0,1 0-1,0 0 1,-1 0 0,1 0 0,-1 0 0,1 0 0,0-1-1,0 1 1,1-1 32,0 0 0,0-1 0,0 1 0,0 0 0,0-1 0,-1 1 0,1-1 0,-1 0 0,1 1 0,1-4 0,3-5 51,0 0 1,-1 0 0,5-12 0,-2-7 241,-6 23-295,-1-1 1,1 0-1,0 1 0,1-1 0,0 1 0,4-8 0,-8 22-231,1 1 0,0-1 0,0 1 0,2 10 0,-2-13 84,1-1 58,-1 1 0,1-1 1,0 0-1,0 0 0,0 0 1,1 0-1,0 0 0,2 5 1,-3-9 36,-1 0 1,1-1-1,-1 1 0,1 0 1,-1-1-1,1 1 1,-1-1-1,1 1 1,-1-1-1,1 1 1,0-1-1,-1 1 1,1-1-1,0 0 1,0 1-1,-1-1 1,1 0-1,0 1 1,0-1-1,-1 0 1,1 0-1,0 0 1,0 0-1,1 0 1,0-1 8,0 1 1,0-1 0,0 0 0,0 0 0,0 0-1,0 0 1,0 0 0,0-1 0,0 1 0,-1-1 0,1 1-1,-1-1 1,1 1 0,1-3 0,6-8 215,0 0-1,-1-1 1,0 0 0,-1 0 0,7-21-1,-13 34-211,-1-1-1,0 1 0,0-1 0,1 1 0,-1 0 0,0-1 0,1 1 0,-1 0 0,1-1 0,-1 1 0,0 0 0,1-1 0,-1 1 0,1 0 0,-1 0 0,1 0 0,-1-1 0,0 1 0,1 0 0,-1 0 0,1 0 0,-1 0 0,1 0 0,-1 0 0,1 0 0,-1 0 0,1 0 1,-1 0-1,1 0 0,-1 0 0,1 0 0,-1 0 0,1 0 0,-1 1 0,1-1 0,-1 0 0,1 0 0,-1 1 0,0-1 0,1 0 0,-1 0 0,0 1 0,1-1 0,-1 1 0,0-1 0,1 0 0,0 1 0,21 22-141,-18-18 20,0-2 100,-1 1 1,0 0-1,0 0 1,0 0-1,0 0 1,-1 0-1,1 1 1,2 7-1,-4-10 7,-1-1-1,1 0 0,-1 0 0,1 1 1,-1-1-1,0 0 0,0 1 0,0-1 1,0 1-1,0-1 0,0 0 0,0 1 1,0-1-1,0 0 0,0 1 0,-1-1 1,1 0-1,-1 1 0,1-1 0,-1 0 1,1 1-1,-1-1 0,0 0 0,0 0 1,1 0-1,-1 0 0,0 0 0,0 0 1,0 0-1,0 0 0,-2 1 0,-3 2-111,10-5-139,25-10-316,-8 2 442,-15 7 253,0-1 0,0 0 0,0 0 0,-1 0 0,1-1 0,-1 0-1,0 0 1,9-9 0,-12 12-63,-1-1-1,1 0 0,-1 0 1,0 0-1,0 0 0,0 0 0,0-1 1,0 1-1,0 0 0,0 0 1,-1-1-1,1 1 0,-1-1 0,1 1 1,-1 0-1,0-1 0,0 1 1,0 0-1,-1-1 0,0-4 0,1 6-32,0 1 1,0-1-1,0 0 0,-1 0 0,1 1 0,0-1 0,-1 0 0,1 0 0,0 1 0,-1-1 0,1 0 0,-1 1 0,1-1 0,-1 0 0,1 1 0,-1-1 0,1 1 0,-1-1 0,0 1 0,1-1 0,-1 1 0,0-1 0,1 1 0,-1 0 0,0-1 0,0 1 0,1 0 0,-1 0 1,0 0-1,0 0 0,0-1 0,1 1 0,-1 0 0,0 0 0,-1 0 0,1 1-23,-1-1 0,0 1 1,0 0-1,0 0 0,1-1 1,-1 1-1,0 0 0,1 0 1,-1 0-1,1 1 0,-1-1 1,1 0-1,0 1 0,-2 2 0,1-2-21,1 0 1,-1 0-1,1 0 0,0 0 0,0 0 0,0 0 0,1 1 0,-1-1 0,0 0 0,1 1 0,-1-1 0,1 1 0,0-1 0,0 1 0,0-1 0,0 0 0,0 1 0,1-1 0,-1 1 1,1-1-1,-1 0 0,1 1 0,1 1 0,0 1-106,0-1 0,1 0 1,0 1-1,-1-1 0,1-1 1,1 1-1,-1 0 0,0-1 1,1 1-1,0-1 0,4 3 1,-7-6-257,1 1 0,-1 0 0,1-1 0,0 1 0,-1-1 0,1 0 0,0 0 0,-1 0 0,1 0 1,0 0-1,-1 0 0,1 0 0,0 0 0,-1 0 0,3-1 0,-1 0-525,7 0-5030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10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59 238 12280,'0'1'40,"1"0"0,-1-1 0,1 1 0,-1 0 0,0 0 0,1 0 0,-1 0 0,0 0 0,0 0 0,1 0 0,-1-1 0,0 1 0,0 0 0,0 0 0,0 0 0,0 0 0,-1 1 0,-10-1 1592,10-1-1544,-1 0 0,1 0 0,-1-1-1,0 1 1,1 0 0,-1 0 0,1 1-1,-1-1 1,0 0 0,1 0-1,-1 1 1,1-1 0,-1 1 0,1-1-1,-1 1 1,1 0 0,0-1 0,-1 1-1,1 0 1,0 0 0,0 0-1,-1 0 1,1 0 0,0 0 0,0 1-1,0-1 1,0 0 0,0 0 0,1 1-1,-1-1 1,0 1 0,0 2-1,-1-2-98,1 1 0,0-1 0,0 1 0,1-1-1,-1 1 1,0 0 0,1-1 0,0 1 0,-1 0-1,1-1 1,0 1 0,1 0 0,-1 0 0,0-1-1,1 1 1,-1 0 0,1-1 0,0 1-1,0-1 1,0 1 0,0-1 0,1 1 0,-1-1-1,1 0 1,-1 0 0,3 3 0,-2-4 14,-1 0 1,1 0 0,0-1 0,0 1-1,-1 0 1,1-1 0,0 1-1,0-1 1,0 0 0,0 1-1,0-1 1,0 0 0,0 0-1,0 0 1,0-1 0,0 1-1,-1 0 1,1-1 0,0 1-1,0-1 1,0 0 0,0 1-1,-1-1 1,1 0 0,0 0-1,-1 0 1,1-1 0,-1 1-1,1 0 1,-1 0 0,2-2-1,-3 2 32,5-3 63,-1 0 0,0-1 0,0 0 1,0 1-1,0-1 0,-1-1 0,0 1 0,0 0 1,0-1-1,-1 0 0,0 0 0,0 1 0,0-1 1,-1 0-1,0-1 0,0 1 0,-1 0 0,1 0 1,-1 0-1,-1 0 0,1 0 0,-2-7 0,2 13-116,3 34-278,-2-32 261,8 39-322,-8-40 351,0 1-1,-1 0 1,1-1 0,0 1-1,0 0 1,0-1 0,0 1-1,0-1 1,0 1-1,0-1 1,0 0 0,1 1-1,-1-1 1,0 0 0,1 0-1,-1 0 1,1 0 0,0 0-1,-1 0 1,3 0-1,-3-1 12,0 1-1,0-1 0,0 0 0,1 0 0,-1 0 0,0 0 0,0-1 1,0 1-1,0 0 0,0 0 0,1-1 0,-1 1 0,0-1 1,0 1-1,0-1 0,0 1 0,0-1 0,0 1 0,0-1 0,-1 0 1,1 0-1,0 1 0,1-3 0,11-18 126,-11 19-138,3-11 203,-1 0 0,5-23 0,-5 23-124,-15 242-746,3-167 1187,2-102 675,7 30-1109,-1 2-39,1-1 0,0 0-1,1 1 1,3-12 0,1 4-15,1 0 0,1 0 0,14-23 0,-17 30-23,26-27 6,-29 34-41,0 0 0,-1 0 0,1 0 0,0 0 0,1 1 0,-1-1 1,0 0-1,0 1 0,1 0 0,-1-1 0,0 1 0,1 0 0,-1 0 1,4 0-1,-5 1-94,1 1 0,-1-1 0,0 1 0,1-1 0,-1 1 1,0 0-1,0-1 0,0 1 0,0 0 0,0 0 0,0 0 0,0 0 1,0 0-1,0 0 0,0 0 0,0 0 0,-1 0 0,1 1 0,0-1 1,-1 0-1,1 0 0,-1 1 0,1-1 0,-1 0 0,0 1 0,1-1 1,-1 0-1,0 3 0,1 6-648,0-7 528,-1 0-1,0 0 1,1 0 0,0 0-1,0 0 1,0 0-1,0 0 1,0 0-1,2 3 1,0-7 301,-1-1 0,0 0 0,0 0 0,1 0 1,-1 0-1,0 0 0,-1 0 0,1 0 0,0-1 0,-1 1 0,3-4 0,-4 5-7,7-11 334,0 0 1,-1 0-1,0-1 1,-1 0-1,-1 0 1,5-23-1,-18 114 86,1 104 0,8-181-246,-3-27 878,4 17-1062,0 1 0,0-1 0,1 0 0,0 0 0,1 1 0,0-1 0,0 1 0,1 0 0,7-13 0,6-6-29,-14 23-6,20-17-3,3-1-174,-25 21 164,1 0 0,-1 0 1,0 0-1,0 1 0,0-1 1,1 1-1,-1-1 1,0 1-1,1-1 0,-1 1 1,0 0-1,1 0 0,-1 0 1,0 0-1,1 0 0,-1 0 1,0 0-1,1 0 0,-1 0 1,3 1-1,-2 1-83,0 1 0,-1-1 1,1 1-1,0-1 0,-1 1 0,1 0 0,-1-1 1,0 1-1,0 0 0,0 0 0,0 0 0,0 0 0,-1 0 1,1 5-1,2 6-427,-3-12 500,0-1 1,1 0-1,-1 0 0,0 0 0,0 0 1,1 0-1,-1 0 0,1-1 1,-1 1-1,1 0 0,-1 0 0,1 0 1,0 0-1,-1 0 0,1-1 0,0 1 1,0 0-1,-1-1 0,1 1 0,0 0 1,0-1-1,0 1 0,0-1 0,0 1 1,1-1-1,0 0 14,1 0 0,-1-1 0,0 0 0,0 1 0,0-1 0,0 0 1,1 0-1,-1 0 0,0 0 0,-1 0 0,1-1 0,0 1 0,0-1 0,0 1 0,1-3 0,10-7 156,-1 0 0,0-1 0,-1 0 0,0-1 0,-1 0 0,-1-1 0,0 0 0,0 0 0,-2-1 0,0 0 0,0-1 0,-2 1 0,0-1 0,3-18 0,-7 30-72,-1 0 0,0 0 0,0 0 0,0 0 0,-1 0 0,1 0 0,-1 1 0,0-1 0,0 0 0,0 0 0,-1 1 0,1-1 0,-1 0 0,-4-5 0,6 9-79,0 0 0,-1-1-1,1 1 1,0 0 0,-1 0 0,1 0 0,0-1-1,0 1 1,-1 0 0,1 0 0,-1 0-1,1 0 1,0 0 0,-1 0 0,1 0 0,0 0-1,-1 0 1,1 0 0,0 0 0,-1 0-1,1 0 1,0 0 0,-1 0 0,1 0 0,-1 0-1,1 0 1,0 1 0,0-1 0,-1 0 0,1 0-1,0 0 1,-1 0 0,1 1 0,0-1-1,-1 0 1,1 0 0,0 1 0,0-1 0,0 0-1,-1 1 1,1-1 0,0 0 0,0 1-1,0-1 1,0 0 0,-1 1 0,-9 18-387,5-1 209,0 0 0,1 0 1,0 1-1,0 28 0,3-34 134,1-1 0,0 1 0,1 0-1,1-1 1,0 1 0,0-1 0,9 23-1,-11-34 44,0 0-1,1 1 1,-1-1-1,1 0 0,-1 0 1,1 1-1,0-1 0,-1 0 1,1 0-1,0 0 1,0 0-1,0 0 0,0 0 1,0 0-1,0-1 0,0 1 1,0 0-1,0 0 0,0-1 1,1 1-1,-1-1 1,0 1-1,0-1 0,1 1 1,-1-1-1,0 0 0,1 0 1,-1 0-1,0 1 0,0-1 1,1-1-1,-1 1 1,0 0-1,1 0 0,-1 0 1,0-1-1,2 1 0,4-4-8,-1 0-1,0 0 0,0 0 0,0 0 0,-1-1 1,1 0-1,-1 0 0,0-1 0,0 0 0,5-9 0,0 5-25,-5 9-57,-2 20-138,-2 2 150,0-18-19,-1-1 0,1 1 0,0 0 0,0-1 0,1 1-1,-1-1 1,0 1 0,1-1 0,0 1 0,-1-1 0,5 4 0,3 1-3303,1-5-3608,-17-5 5685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10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10848,'0'0'2064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11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1 286 8608,'26'-7'5030,"12"-16"-2990,16-25-1533,-51 45-445,-1-1-1,1 1 1,-1-1 0,0 0-1,0 1 1,0-1 0,0 0 0,-1 0-1,0 0 1,0-1 0,0 1-1,1-8 1,-2 11-50,0-1 0,0 1 0,0 0 0,0 0 0,0 0 0,0-1 0,0 1 0,0 0 0,-1 0 0,1 0 0,0 0 0,-1-1 0,1 1 0,-1 0 0,1 0 0,-1 0 0,0 0 0,1 0 0,-1 0 0,0 0 0,0 0 0,1 0 0,-1 1 0,0-1 0,0 0 0,0 0 0,0 1 0,0-1 0,0 1 0,0-1 0,-1 1 0,1-1 0,0 1 0,0 0 0,0-1 0,0 1 0,-1 0 0,1 0 0,0 0 0,0 0 0,-1 0 0,1 0 0,0 0 0,0 0 0,0 1 0,0-1 0,-2 1 0,0 0-18,0-1 0,1 1-1,-1 0 1,1 0-1,-1 0 1,1 1 0,-1-1-1,1 1 1,0-1-1,0 1 1,0 0-1,0 0 1,0 0 0,0 0-1,0 0 1,1 0-1,-1 0 1,1 1-1,-1-1 1,1 0 0,0 1-1,0 0 1,0-1-1,0 1 1,0 3-1,-1 0-2,0-2-30,1 0-1,-1 0 0,1 0 1,1 0-1,-1 1 0,0-1 1,1 0-1,0 0 0,0 1 1,0-1-1,1 0 0,0 7 1,0-9 30,0 0 1,0 0-1,0 0 1,0 0-1,0-1 1,0 1-1,1 0 0,-1 0 1,0-1-1,1 1 1,0-1-1,-1 1 1,1-1-1,0 0 1,0 1-1,-1-1 1,1 0-1,0 0 1,0 0-1,0-1 1,1 1-1,-1 0 1,0-1-1,0 0 0,0 1 1,0-1-1,4 0 1,-3 1 2,24-2-4,-22 1 44,0-1 0,-1 0 0,1-1 0,0 1 0,-1-1 0,1 0 0,-1 0 0,1 0 0,-1-1 0,0 1 0,0-1 0,6-6 0,2-3 164,-1 0 1,14-20 0,-10 14-152,-15 17-59,1 0 0,0 1 0,-1-1 0,1 0 0,0 1 0,0-1 0,-1 1 0,1 0 0,0-1 0,0 1 0,0-1 0,0 1 0,0 0 0,0 0 0,-1 0 0,1 0 0,0-1 0,0 1 0,0 0 0,0 0 0,0 1 0,0-1 0,0 0 0,0 0 0,0 0 0,0 1 0,-1-1 0,1 0 0,1 1 0,11 1-141,-13-3 196,0 1 1,0-1-1,0 0 0,0 0 1,0 1-1,0-1 1,-1 0-1,1 1 0,0-1 1,-1 0-1,1 1 0,0-1 1,-1 1-1,1-1 1,-1 0-1,1 1 0,0-1 1,-1 1-1,0-1 1,1 1-1,-1-1 0,1 1 1,-1 0-1,0-1 0,1 1 1,-1 0-1,0-1 1,1 1-1,-1 0 0,0 0 1,1 0-1,-1 0 1,0-1-1,1 1 0,-1 0 1,0 0-1,0 0 1,1 1-1,-1-1 0,0 0 1,0 0-1,1 0 0,-1 0 1,0 1-1,1-1 1,-1 0-1,0 1 0,-2 2-116,0-1-1,1 1 1,0 0 0,-1 0-1,1 0 1,0 0-1,0 0 1,1 0-1,-1 1 1,1-1-1,-1 1 1,1-1-1,0 1 1,1-1-1,-1 1 1,0 0-1,1-1 1,0 1 0,0 0-1,0-1 1,0 1-1,1 0 1,0 0-1,-1-1 1,1 1-1,1-1 1,-1 1-1,3 5 1,-4-9 53,1 1 0,0 0 0,-1 0 0,1-1 1,0 1-1,-1-1 0,1 1 0,0-1 0,0 1 0,0-1 1,-1 1-1,1-1 0,0 1 0,0-1 0,0 0 1,0 0-1,0 1 0,0-1 0,0 0 0,0 0 0,0 0 1,0 0-1,-1 0 0,1 0 0,0-1 0,0 1 0,0 0 1,0 0-1,0-1 0,0 1 0,0 0 0,0-1 0,-1 1 1,1-1-1,0 1 0,0-1 0,0 0 0,28-22-118,-25 17 125,1 0 1,-1 0 0,0 0-1,-1 0 1,1-1 0,-1 1-1,-1-1 1,1 0-1,-1 0 1,1-7 0,1-9 403,1-41 0,-4 49 24,-1 7-38,0-1 0,0 1 0,-1 0-1,-2-12 1,-6 41 143,2 4-495,6-23-24,1 30-6,-2-6-471,2-1 0,1 1 0,5 33 0,1-47-3998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5:42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 8344,'7'-16'1570,"-4"7"1053,1 10-1063,-2 1-1447,0 0 1,1 0 0,-1 0-1,0 0 1,1 0-1,-1-1 1,1 0-1,0 1 1,-1-1-1,1 0 1,0 0 0,0 0-1,0-1 1,0 1-1,0-1 1,0 1-1,0-1 1,0 0 0,0 0-1,-1-1 1,1 1-1,6-2 1,68-15 708,-58 10-646,-13 4-68,-1 1-1,1 0 1,1 0-1,-1 1 1,0-1-1,0 1 1,9 0-1,-13 0-34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30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31 10040,'-10'2'1744,"5"-1"-1411,1 0 0,-1 0 0,1 1 0,-1-1 0,1 1 1,0 0-1,-1 0 0,1 1 0,0-1 0,0 1 0,1 0 0,-1 0 1,1 0-1,-5 5 0,5-5-323,0 0 1,0 1-1,0-1 1,0 0-1,1 1 0,0 0 1,-1-1-1,1 1 1,1 0-1,-1 0 1,0 0-1,1 0 1,0 1-1,0-1 0,0 0 1,1 0-1,-1 1 1,1-1-1,0 0 1,0 1-1,0-1 1,1 0-1,1 8 0,-1-8-11,0-1-1,1 1 0,-1 0 1,1-1-1,-1 1 0,1-1 1,0 0-1,1 1 0,-1-1 1,0 0-1,1 0 0,0-1 1,-1 1-1,1 0 0,0-1 1,1 0-1,-1 0 0,0 0 1,0 0-1,1 0 0,-1-1 0,6 2 1,11 6-1,-15-8 2,17 2 0,-19-3 3,0 1-1,1-1 0,-1 0 0,0 0 0,0-1 0,1 1 0,-1-1 0,0 1 0,0-1 0,0 0 0,1 0 1,-1-1-1,0 1 0,-1-1 0,1 1 0,0-1 0,0 0 0,-1 0 0,1 0 0,-1-1 0,5-4 0,5-4 16,-6 6 30,0-1 0,-1 0 0,0 0 0,0-1 0,0 1 0,-1-1 0,0 0 0,0 0 0,-1-1 0,0 1 0,4-16 0,-6 20 13,0 0 0,0-1 0,0 1 1,0-1-1,-1 1 0,1-1 0,-1 1 0,0-1 0,0 1 0,-1-1 0,1 1 0,-1-1 0,1 1 0,-1-1 0,0 1 0,0 0 1,-1-1-1,1 1 0,-1 0 0,1 0 0,-1 0 0,0 0 0,0 0 0,0 0 0,-1 1 0,1-1 0,-1 1 0,1 0 1,-1-1-1,-4-2 0,2 3-113,1 0 0,0 0 0,-1 0 0,1 0 0,-1 1-1,1 0 1,-1 0 0,0 0 0,1 1 0,-1-1 0,0 1 0,1 0 0,-1 0 0,0 1 0,0 0 0,1 0 0,-1 0 0,1 0 0,-1 1 0,-4 1 0,-14 4-4700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12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0 14072,'-1'15'2396,"0"-11"-2014,-1-1 1,1 1 0,0-1-1,1 1 1,-1 0-1,0-1 1,1 7 0,-1 28-377,-2 15-19,2-29-101,0 0 0,4 34 1,2-56-3400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12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11480,'0'0'977,"5"29"2374,-7 24-2967,-3 0 0,-11 56 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13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11928,'0'1'186,"1"0"1,0 0 0,-1-1-1,1 1 1,0 0 0,0-1 0,0 1-1,0-1 1,-1 1 0,1-1 0,0 0-1,0 1 1,0-1 0,0 0-1,0 1 1,0-1 0,0 0 0,0 0-1,0 0 1,0 0 0,0 0-1,0 0 1,0 0 0,0-1 0,0 1-1,0 0 1,0 0 0,0-1-1,0 1 1,0 0 0,1-1 0,11-4 940,6 2-913,24-9-613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14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1 235 6456,'0'-2'288,"1"1"-1,-1 0 1,1-1 0,-1 1 0,1 0 0,0 0 0,0-1 0,0 1-1,0 0 1,0 0 0,0 0 0,0 0 0,2-1 0,-1 0 103,-1 1 1,1 0-1,-1-1 1,1 0 0,-1 1-1,1-1 1,-1 0-1,0 1 1,0-1 0,0 0-1,1-4 1,4-7-235,-2 0 0,1-1 0,-2 0 0,0 0 0,-1 0 1,0 0-1,-1 0 0,-1-1 0,0 1 0,0 0 0,-6-25 0,-2 87-754,8-31 444,0 1 0,2-1 0,0 0 0,1 0 0,0 0 0,2 0 0,12 32 0,-16-48 140,0 1 11,0-1 0,0 1 1,1 0-1,-1 0 0,1-1 0,-1 1 0,1-1 0,0 0 0,0 1 0,3 1 1,-3-3-21,0-1 1,0 1 0,0 0 0,1-1-1,-1 1 1,0-1 0,0 0-1,0 1 1,0-1 0,0 0 0,0 0-1,0-1 1,-1 1 0,1 0 0,0 0-1,2-3 1,29-33-624,-13 14 374,-18 21 269,2-1-285,0-1 0,0 1 0,-1-1 0,1 0 0,-1 0-1,4-6 1,-34 27 2201,24-14-1892,0 0 0,1 0 0,-1 0 0,1 1 0,0-1 0,0 1 0,0-1 0,1 1 0,-1 0 0,1 0 0,0 0 1,0-1-1,0 1 0,0 0 0,1 0 0,0 0 0,0 0 0,0 0 0,0 0 0,0 0 0,1 0 0,0 0 0,0 0 0,2 6 1,-3-10-22,1 1 1,0 0-1,-1 0 1,1 0 0,0-1-1,0 1 1,0 0-1,0-1 1,0 1 0,-1 0-1,1-1 1,0 1-1,0-1 1,1 0-1,-1 1 1,0-1 0,0 0-1,0 0 1,0 1-1,0-1 1,0 0 0,0 0-1,0 0 1,0 0-1,1-1 1,-1 1 0,0 0-1,0 0 1,0-1-1,0 1 1,0 0 0,1-2-1,33-16 56,-31 15 13,-1 0 0,1 0 0,-1 0 1,0 0-1,0-1 0,0 1 0,0-1 0,-1 0 1,1 0-1,-1 0 0,0 0 0,0 0 0,-1 0 0,1 0 1,-1-1-1,0 1 0,1-8 0,-2 8-33,0 1 1,0 0-1,0-1 0,-1 1 0,1-1 0,-1 1 1,0 0-1,0-1 0,0 1 0,-1 0 0,1 0 1,-1 0-1,0 0 0,1 0 0,-1 0 0,-1 0 0,1 1 1,0-1-1,-1 1 0,1 0 0,-1-1 0,1 1 1,-6-3-1,7 5-38,1 0 0,-1 0 0,1-1 1,-1 1-1,0 0 0,1 0 0,-1 0 1,0 0-1,1 0 0,-1 0 0,1-1 0,-1 2 1,0-1-1,1 0 0,-1 0 0,0 0 0,1 0 1,-1 0-1,1 0 0,-1 1 0,0-1 1,1 0-1,-1 0 0,1 1 0,-1-1 0,1 1 1,-1-1-1,1 0 0,-1 1 0,1-1 0,-1 1 1,1-1-1,0 1 0,-1-1 0,1 1 1,0-1-1,-1 1 0,1-1 0,0 1 0,0 0 1,0-1-1,-1 1 0,1 1 0,-1 0-14,0 1 1,1 0-1,-1 0 0,0-1 0,1 1 0,0 0 0,0 0 1,0 5-1,0-6-19,1 1-1,-1-1 1,1 0 0,0 1-1,-1-1 1,1 0 0,1 0-1,-1 0 1,0 0 0,0 0-1,1 0 1,-1 0 0,1 0 0,-1 0-1,1-1 1,0 1 0,0-1-1,0 1 1,0-1 0,3 2-1,-3-2-360,1 0 0,-1-1 0,0 1 0,0-1-1,0 0 1,1 0 0,-1 0 0,0 0 0,0 0-1,1 0 1,-1 0 0,0-1 0,0 1-1,0-1 1,4-1 0,7-2-5458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15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9864,'12'1'126,"0"-1"0,0-1 0,0 0 0,-1-1 0,1 0 0,0-1 0,-1 0 0,13-5 0,-13 4-656,16-4-6090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17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31 253 10400,'0'0'44,"0"0"0,0 1 1,0-1-1,0 0 1,0 1-1,0-1 0,-1 0 1,1 1-1,0-1 1,0 0-1,0 1 0,0-1 1,-1 0-1,1 0 1,0 1-1,0-1 1,0 0-1,-1 0 0,1 1 1,0-1-1,-1 0 1,1 0-1,0 0 0,0 0 1,-1 1-1,1-1 1,0 0-1,-1 0 0,1 0 1,0 0-1,-1 0 1,1 0-1,0 0 0,-1 0 1,1 0-1,0 0 1,-1 0-1,1 0 0,0 0 1,-1 0-1,0 0 1,1 0 9,0-1 1,-1 1 0,1 0 0,-1 0-1,1 0 1,-1 0 0,1 0 0,-1 0 0,1 0-1,-1 0 1,1 0 0,-1 1 0,1-1-1,-1 0 1,1 0 0,0 0 0,-1 1-1,1-1 1,-1 0 0,1 0 0,0 1 0,-1-1-1,1 0 1,-1 1 0,1-1 0,0 0-1,0 1 1,-1-1 0,1 0 0,0 1 0,0-1-1,-1 1 1,1-1 0,0 1 0,0-1-1,0 0 1,0 1 0,0-1 0,-1 2 0,0 5-81,-1 1 1,1-1 0,0 1 0,1 0 0,0-1 0,1 12 0,-1-17 37,1 1 1,0-1 0,-1 1-1,1-1 1,0 1 0,1-1-1,-1 0 1,0 1 0,1-1-1,-1 0 1,1 0 0,0 0 0,-1 0-1,5 3 1,-5-5-3,1 1 0,0 0 0,-1 0 0,1-1 0,0 1 0,-1-1 0,1 1 0,0-1 0,-1 0 0,1 0 0,0 0 0,0 0 0,0 0 0,-1 0 0,1 0 0,0-1 0,-1 1 0,1 0 0,0-1 0,0 0 0,-1 1 0,1-1 0,1-1 0,4-2 118,0-1 1,-1 0-1,0-1 0,0 0 1,0 0-1,0 0 0,-1 0 0,0-1 1,4-7-1,-5 7-99,0 1 1,1 0-1,0 0 1,0 0-1,0 0 1,0 1-1,1 0 0,0 0 1,0 1-1,10-6 1,-15 9-68,0 1 1,0 0 0,0 0-1,0 0 1,0 0-1,0 0 1,0 0 0,0 0-1,0 0 1,0 0-1,0 1 1,0-1 0,0 0-1,0 1 1,0-1-1,0 1 1,2 0 0,-2 0 1,0-1 0,-1 1 1,1-1-1,0 0 1,0 1-1,0-1 1,0 0-1,0 1 1,0-1-1,0 0 1,-1 0-1,1 0 1,0 0-1,0 0 1,0 0-1,0 0 0,0 0 1,0 0-1,1-1 1,-2 1 63,-26-5 1930,20 6-1795,4-1-128,-1 0 0,1 1 0,-1-1 0,1 1 0,-1 0 0,1 0 0,-1 0 0,1 0 0,0 0 0,-1 1 0,1-1 0,0 1 0,0-1 0,-2 3 0,-18 31-35,21-32-4,0-1-6,0 0 0,0 0 1,0 0-1,0 0 0,1 0 1,-1 0-1,1 0 0,-1 0 1,1 0-1,0 0 0,0 0 1,0 0-1,0 0 0,0 0 1,0 0-1,1 1 0,-1-1 1,1 0-1,-1 0 0,1 0 1,0 0-1,0-1 0,0 1 1,0 0-1,1 2 0,-1-3 11,0-1-1,0 1 0,-1 0 0,1-1 0,0 1 0,0-1 0,0 1 1,0-1-1,0 1 0,0-1 0,0 0 0,0 1 0,0-1 0,0 0 1,0 0-1,0 0 0,0 0 0,0 0 0,0 0 0,0 0 0,1 0 1,-1 0-1,0 0 0,0-1 0,1 1 0,16-9 14,-1-9 8,-13 13 7,0-1 0,-1 0 0,1 0 0,-1 0 0,0 0 0,-1-1 0,0 1 0,0-1 0,0 1 0,-1-1 0,1-8 0,-2 15-9,0 4-127,-1 0-1,0 0 0,1 1 0,0-1 0,0 0 1,1 8-1,0-6-117,-1-1 153,0-1 0,1 1 0,-1-1 0,1 1-1,0-1 1,0 1 0,1-1 0,-1 0 0,1 0 0,0 1 0,0-1-1,1-1 1,2 6 0,-4-9 56,1 1 0,-1-1 0,0 1 0,0-1-1,1 0 1,-1 1 0,0-1 0,0 0 0,1 0 0,-1 0-1,0 0 1,1 0 0,-1 0 0,0 0 0,1-1 0,-1 1-1,0 0 1,0-1 0,0 1 0,1-1 0,-1 1 0,0-1-1,0 0 1,0 1 0,0-1 0,2-2 0,29-24-269,-10 0 252,-13 14 109,-1 0 0,-1 0 0,0-1 0,-1 0 0,-1 0 0,0-1 0,0 0 0,-2 1 0,0-1 0,-1-1 0,0 1 1,-1 0-1,-1-1 0,-2-25 0,1 38-31,1-1-1,-1 1 1,0 0 0,0-1-1,-1 1 1,1 0 0,-1 0-1,1 0 1,-1 0-1,0 0 1,0 1 0,0-1-1,-1 0 1,1 1 0,-3-3-1,4 5-40,0 0-1,0 0 0,0-1 1,1 1-1,-1 0 0,0 0 1,0 0-1,0 0 0,0 0 1,0 0-1,1 0 0,-1 0 1,0 1-1,0-1 0,0 0 1,1 0-1,-1 1 0,0-1 1,0 1-1,0-1 0,1 0 1,-1 1-1,0 0 1,1-1-1,-1 1 0,0-1 1,1 1-1,-1 0 0,0 0 1,-15 20-17,15-20 13,-2 7-16,0 0-1,0 0 0,1 0 0,0 1 0,0-1 0,1 1 1,0-1-1,1 13 0,-3 13-8,2-22 14,-5 71-28,6-76 19,0 1-1,0 0 0,1 0 1,0-1-1,0 1 0,1 0 1,0-1-1,4 10 0,-5-16 16,-1 0 0,1 1-1,0-1 1,0-1-1,0 1 1,-1 0-1,1 0 1,0 0-1,0 0 1,0-1-1,0 1 1,1 0-1,-1-1 1,0 1-1,0-1 1,0 1-1,0-1 1,1 0-1,-1 1 1,0-1-1,0 0 1,1 0-1,-1 0 1,0 0-1,1 0 1,-1 0-1,0 0 1,0 0 0,1-1-1,-1 1 1,0-1-1,0 1 1,2-1-1,5-3-41,-1 1 0,1-1-1,12-9 1,-16 11 43,14-10 6,-16 11 0,12-13 3,26-35 115,-34 48-2432,0 1 2842,-9-9 684,3 9-1187,-1 0 1,1 0-1,-1 0 0,0 0 1,1 0-1,-1 0 0,1 0 1,-1 0-1,1 0 0,-1 1 1,1-1-1,-1 0 0,1 0 1,-1 1-1,1-1 0,-1 0 1,1 0-1,-1 1 0,1-1 1,-1 1-1,1-1 0,0 0 1,-1 1-1,1-1 1,0 1-1,-1 0 0,-14 14 4,14-14 12,-10 35 30,9-22-71,3-8-2,5 8-1,-5-12-25,0 0-1,0 0 0,0 0 0,1 0 0,-1 0 0,0-1 0,1 1 0,-1 0 0,1-1 0,-1 1 0,1-1 1,0 0-1,-1 1 0,1-1 0,0 0 0,0 0 0,0 0 0,0 0 0,0-1 0,0 1 0,0 0 0,1-1 1,-1 0-1,0 1 0,0-1 0,0 0 0,1 0 0,-1 0 0,0 0 0,0-1 0,0 1 0,0 0 0,1-1 1,-1 0-1,0 1 0,0-1 0,2-1 0,1 0-42,0-1-1,0 1 1,0-1 0,-1 0 0,1 0-1,-1 0 1,0 0 0,0-1 0,0 0-1,0 0 1,-1 0 0,1 0 0,-1-1-1,4-6 1,-5 5 114,-1 0-1,1 0 1,-1 0-1,-1 0 1,1 0-1,-1-7 1,-1-5 289,0 15-221,1 5-73,-1 5-23,-2 44-136,3-49 101,0 0-1,0 0 1,0 0 0,0 0 0,1 0-1,-1 0 1,0 0 0,1 0 0,0 0-1,-1 0 1,1-1 0,0 1 0,0 0-1,0 0 1,0-1 0,1 1-1,1 1 1,-2-2 17,0-1 0,0 1 1,1-1-1,-1 0 0,0 0 0,0 0 0,1 1 0,-1-1 0,0 0 0,1 0 0,-1-1 1,0 1-1,0 0 0,1 0 0,-1-1 0,0 1 0,0-1 0,1 1 0,-1-1 0,0 1 0,0-1 1,0 0-1,0 1 0,2-3 0,23-20 303,14-43 1213,-42 71-1452,0-1 0,1 1-1,0 0 1,0-1 0,0 1 0,1 0 0,-1 0 0,1 7 0,0-10-169,0-1 0,0 1 1,-1 0-1,1-1 1,0 1-1,1 0 1,-1-1-1,0 1 1,0-1-1,1 1 0,-1 0 1,1-1-1,-1 1 1,1-1-1,0 1 1,0-1-1,-1 0 0,1 1 1,0-1-1,0 0 1,0 1-1,1-1 1,-1 0-1,0 0 1,0 0-1,1 0 0,-1 0 1,0 0-1,1 0 1,2 0-1,4 0-1647,6 0-6360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19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0 344 9144,'5'-2'499,"-1"0"0,0 0 1,0-1-1,0 1 0,0-1 1,0 0-1,0 0 0,4-6 0,6-3 580,-4 4-947,-1 1 0,0-1 0,0-1 0,-1 0 1,0 0-1,-1 0 0,0-1 0,0-1 1,-1 1-1,0-1 0,5-14 0,-8 16-99,1-2-1,-1 1 1,-1 0-1,0-1 0,0 1 1,-1-1-1,0 0 1,-1 1-1,0-1 1,-1 0-1,-4-19 0,5 28-30,0 1 0,0 0-1,-1-1 1,1 1 0,-1 0-1,1 0 1,-1-1 0,1 1-1,-1 0 1,0 0 0,1 0-1,-1 0 1,0 0 0,0 0-1,0 0 1,0 0 0,-2-2-1,2 3 0,0 0 0,1 0-1,-1 0 1,0 0-1,1-1 1,-1 1 0,0 0-1,0 1 1,1-1-1,-1 0 1,0 0 0,0 0-1,1 0 1,-1 0-1,0 1 1,1-1 0,-1 0-1,0 1 1,1-1 0,-1 0-1,0 1 1,0 0-1,-2 2-45,-1 0 0,1 0-1,1 1 1,-1-1 0,0 1-1,1-1 1,-3 6 0,-1 7-4,1 0-1,0 1 1,1-1 0,1 1 0,1 0-1,0 0 1,1 0 0,1 0 0,0 0-1,2 0 1,0 0 0,1 0 0,6 22 0,-9-37 44,1-1 0,-1 1 1,0 0-1,1-1 1,0 1-1,-1-1 1,1 1-1,0-1 1,0 0-1,0 1 1,0-1-1,0 0 1,0 1-1,0-1 1,0 0-1,0 0 0,0 0 1,1 0-1,-1 0 1,0 0-1,1-1 1,-1 1-1,1 0 1,-1-1-1,1 1 1,-1-1-1,1 1 1,0-1-1,-1 0 1,1 0-1,-1 0 0,1 0 1,0 0-1,-1 0 1,1 0-1,0 0 1,-1-1-1,1 1 1,2-1-1,3-1 14,0-1 0,0 0 1,0 0-1,0 0 0,0-1 0,-1 0 0,0 0 0,1-1 0,-1 1 0,-1-1 0,1-1 0,6-7 1,6-5 6,-12 12 57,-2 2-126,-1 1 0,1 0 0,-1 0-1,1 0 1,0 0 0,5-2 0,-7 5-64,-1-1-1,1 1 1,-1 0 0,1-1 0,-1 1 0,1 0 0,-1 0 0,0 0-1,1 0 1,-1 0 0,1 0 0,-1 1 0,1-1 0,-1 0 0,1 1-1,-1-1 1,0 1 0,1 0 0,-1-1 0,0 1 0,1 0 0,-1 0-1,1 1 1,-1-2 32,-1 1 4,-45-5 2947,43 4-2836,-1 1 0,1-1-1,-1 1 1,1-1-1,-1 1 1,1 0 0,0 0-1,-1 0 1,1 0 0,0 0-1,0 0 1,-1 1 0,1-1-1,0 1 1,1-1 0,-1 1-1,0 0 1,0 0 0,1 0-1,-1 0 1,1 0-1,0 0 1,-1 0 0,1 0-1,0 1 1,0-1 0,1 1-1,-1-1 1,0 0 0,1 1-1,-1-1 1,1 1 0,0-1-1,0 1 1,0-1 0,0 1-1,0-1 1,1 1 0,-1-1-1,1 1 1,0 2 0,0-4-37,-1 0 1,0 0 0,1 1 0,-1-1-1,1 0 1,-1 0 0,1 0 0,-1 0 0,1 0-1,0 0 1,0 0 0,-1 0 0,1 0 0,0-1-1,0 1 1,0 0 0,0 0 0,0-1 0,0 1-1,0-1 1,0 1 0,0-1 0,1 1 0,-1-1-1,0 1 1,0-1 0,0 0 0,0 0 0,1 0-1,-1 0 1,0 0 0,0 0 0,1 0 0,-1 0-1,0 0 1,0 0 0,0-1 0,2 0-1,1 0-23,1-1-1,-2 0 0,1 0 1,0 0-1,0-1 0,-1 1 0,6-6 1,-4 3-32,0-1 1,-1 0 0,0-1 0,0 1 0,-1-1-1,0 1 1,0-1 0,3-11 0,-6 24-128,0 1-28,0 0-1,0 0 0,1 0 1,0 0-1,3 11 1,-4-16 175,1-1 0,-1 0 0,1 0 1,-1 0-1,1 0 0,-1 0 1,1 0-1,0 0 0,-1 0 0,1 0 1,0 0-1,0 0 0,0-1 0,0 1 1,0 0-1,0-1 0,0 1 0,0 0 1,0-1-1,0 1 0,0-1 0,0 0 1,0 1-1,0-1 0,1 0 0,-1 0 1,0 1-1,0-1 0,0 0 0,1 0 1,-1 0-1,0-1 0,0 1 0,0 0 1,0 0-1,1-1 0,-1 1 0,0 0 1,0-1-1,0 1 0,0-1 0,2-1 1,2 0 47,1-1 0,-1-1 1,1 1-1,-1-1 1,0 0-1,0 0 0,-1 0 1,1-1-1,-1 1 1,0-1-1,0 0 1,-1 0-1,0-1 0,1 1 1,-2-1-1,1 1 1,-1-1-1,0 0 0,0 0 1,1-8-1,2-11 771,-2-1-1,-1 0 1,-2-45 0,-1 35 277,1 16-369,-2 27-217,-2 43-275,-11 118-52,14-163-125,0 0 0,0 0 0,1 0 0,-1 0 0,1 0 0,1 0 0,-1 0 0,1 0 0,0 0 0,0 0 0,3 9 0,-3-12-37,-1-1 1,0 1-1,1-1 0,-1 1 0,1-1 1,0 1-1,0-1 0,-1 1 0,1-1 0,0 0 1,0 1-1,0-1 0,0 0 0,1 0 1,-1 0-1,0 0 0,2 1 0,-2-1 6,0-1 0,0 0 1,0 0-1,0 1 0,0-1 0,0 0 0,0 0 0,0 0 0,0 0 0,0 0 0,0-1 1,0 1-1,0 0 0,0 0 0,0-1 0,0 1 0,0 0 0,-1-1 0,1 1 0,1-2 0,5-3-66,-1 0-1,0 0 0,0-1 1,0 0-1,6-9 0,0 1-97,13-2-151,-21 14 274,1-1 0,-1 1 0,0-1 0,-1 1 0,1-1 0,0 0 0,-1 0 0,1-1 0,-1 1 0,0-1 0,3-5 0,-5 8 82,0 0 1,-1 0 0,1-1-1,0 1 1,-1 0 0,1 0 0,-1-1-1,0 1 1,1 0 0,-1-1-1,0 1 1,0-1 0,0 1 0,0 0-1,0-1 1,0 1 0,0-1-1,0 1 1,-1 0 0,1-1 0,0 1-1,-1 0 1,1 0 0,-2-3 0,1 3-8,1 1 1,-1-1 0,1 1 0,-1-1 0,1 1 0,-1 0 0,0-1 0,1 1 0,-1 0 0,0-1 0,1 1 0,-1 0 0,0 0 0,1 0 0,-1-1 0,0 1 0,1 0 0,-1 0 0,0 0 0,1 0 0,-1 0 0,-1 1 0,-1-1-1,1 1 0,0 0 0,-1 0 0,1 0 0,0 0 0,-1 0 0,1 1 0,0-1 0,0 0-1,-2 3 1,1-1-57,0 1-1,0-1 0,1 1 0,-1-1 0,1 1 0,0 0 0,0 0 0,1 0 0,-1 0 0,1 0 0,0 0 0,0 0 0,0 0 0,0 9 0,0-11 8,1 1-1,0-1 1,0 0-1,0 0 1,0 0-1,0 0 1,0 0-1,1 0 1,-1 0-1,1 1 1,-1-1-1,1 0 1,0 0-1,0-1 1,0 1-1,0 0 1,0 0-1,0 0 1,1-1-1,-1 1 1,0 0-1,1-1 1,0 0-1,-1 1 1,1-1-1,0 0 1,-1 0-1,1 1 1,0-1-1,0-1 1,0 1-1,3 1 1,-4-2-375,1 0 0,-1 1 0,1-1 0,-1 0 0,1 0 0,-1 0 0,1 0 0,-1 0 1,1-1-1,-1 1 0,1 0 0,-1-1 0,1 1 0,-1-1 0,1 1 0,-1-1 1,1 0-1,1-1 0,7-4-4274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19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12280,'6'1'501,"-1"0"1,0 0 0,0 0 0,1-1 0,-1 0-1,7 0 1,40-4-2292,-40 4 452,14-2-1026,-2 1-4296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21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95 10760,'-4'67'3320,"-1"43"-2434,3-95 404,-8-40-1241,7-8-336,3-54-1,1 77 422,0-1-1,0 1 1,1 0 0,1 0-1,0 0 1,0 0-1,0 0 1,2 1 0,5-12-1,-8 18-126,1 1 0,-1-1 0,1 1 0,0 0 0,0 0 0,0 0-1,0 0 1,0 0 0,0 0 0,1 1 0,-1 0 0,0-1 0,1 1 0,-1 0 0,1 1-1,-1-1 1,7 0 0,-1 1-2,1-1 0,-1 1-1,1 1 1,0-1-1,10 4 1,-18-4-12,1 1 0,-1-1 0,1 1 0,0 0-1,-1 0 1,1 0 0,-1 0 0,0 1 0,1-1 0,-1 1-1,0-1 1,0 1 0,0 0 0,0 0 0,0 0 0,0 0-1,-1 0 1,1 0 0,0 0 0,-1 1 0,0-1 0,0 0 0,0 1-1,0 0 1,0-1 0,0 1 0,0-1 0,-1 1 0,0 0-1,1-1 1,-1 1 0,0 3 0,-1 0 9,1 0 1,-1 0-1,-1 0 1,1 0-1,-1 0 0,0 0 1,0-1-1,0 1 1,-1 0-1,0-1 0,0 0 1,-1 0-1,-6 8 0,7-10 12,1 0 13,-1 0 0,1 0 0,-1 0 0,0 0 0,0 0 0,0-1 0,-1 1 0,-5 2-1,9-5 14,12 6 127,-7-5-169,1 0-1,-1 1 1,0-1-1,0 1 1,0 1-1,0-1 1,0 1-1,0-1 0,-1 1 1,1 1-1,-1-1 1,0 1-1,0 0 1,0 0-1,0 0 1,-1 0-1,4 6 1,-6-9 3,1 1 0,-1 0 0,1 0 0,-1-1 0,0 1 0,0 0 0,0 0 0,0 0 0,0 0 0,0 0 0,0 1 0,-1-1 0,1 0 0,-1 0 0,1 0 0,-1 1 0,0-1 0,0 0 0,0 0 0,-1 4 0,-1-3 82,-1 1 0,1-1 0,-1 0 0,0-1 1,0 1-1,0 0 0,0-1 0,0 0 0,-1 1 0,1-1 0,-1-1 0,0 1 0,1 0 0,-1-1 0,0 0 0,0 0 0,0 0 0,0 0 1,0-1-1,0 1 0,0-1 0,0 0 0,-4-1 0,-7 1 78,0-2 1,1 1-1,-1-2 1,1 0-1,-16-5 1,25 5-1704,11 0-1987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22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12552,'-4'0'242,"-1"0"1068,10 5-2636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30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1 7712,'-2'25'532,"-1"0"0,-2-1-1,0 0 1,-1 0 0,-13 33 0,-13 58 1241,3-27-1440,-35 121 3153,68-231-8044,2 6-3115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23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32 9056,'0'0'2353,"1"14"-1281,4 23-619,-2 0-1,-2 51 1,-2-49-364,0-28 158,-3-15 769,-3-21 426,5-3-512,1-46-1,2 66-855,-1-1 0,2 0-1,-1 1 1,1 0 0,0-1 0,1 1-1,0 0 1,0 0 0,1 0 0,6-9-1,-9 14-68,1 2-1,-1-1 0,1 0 0,0 0 0,-1 0 1,1 1-1,0-1 0,0 1 0,0-1 1,0 1-1,0 0 0,0 0 0,0 0 0,1 0 1,-1 0-1,0 1 0,1-1 0,-1 0 0,0 1 1,1 0-1,-1 0 0,1 0 0,-1 0 0,1 0 1,-1 0-1,0 0 0,1 1 0,-1-1 1,0 1-1,1 0 0,-1 0 0,0 0 0,0 0 1,1 0-1,-1 0 0,0 0 0,2 3 0,-1-2-15,-1 0 0,0 0 1,1 0-1,-1 1 0,0-1 0,0 1 0,0 0 0,-1-1 0,1 1 0,-1 0 0,1 0 0,-1 0 0,0 0 0,0 0 0,0 0 0,-1 0 0,1 1 0,-1-1 0,1 4 0,-2-2-1,1-1 0,-1 0 0,0 1 0,0-1 0,0 0 0,0 0 0,-1 0 0,0 0 0,0 0 0,0 0 0,0 0 1,-1-1-1,1 1 0,-1-1 0,0 1 0,0-1 0,-3 3 0,-2-1 89,-4 4 194,12-8-268,0-1 0,0 0 0,0 1 0,0-1 0,-1 0 0,1 1 0,0-1 0,1 0 0,-1 1 0,0-1 0,0 1 0,0-1 0,0 0 0,0 1 0,0-1 0,0 0 0,0 1 0,1-1 0,-1 0 0,0 0 0,0 1 0,0-1-1,1 0 1,-1 1 0,0-1 0,1 0 0,-1 0 0,0 1 0,0-1 0,1 0 0,-1 0 0,0 0 0,1 0 0,-1 0 0,0 1 0,1-1 0,-1 0 0,0 0 0,1 0 0,-1 0 0,1 0 0,55 26-9,-28-1-3,-28-24 15,1 0-1,0-1 0,-1 1 0,1-1 0,-1 1 0,0 0 0,1-1 1,-1 1-1,1 0 0,-1-1 0,0 1 0,0 0 0,1-1 0,-1 1 1,0 0-1,0 0 0,0-1 0,0 1 0,0 0 0,0 0 0,0 0 1,0-1-1,0 1 0,0 0 0,0 0 0,0-1 0,-1 3 0,0-2 22,0 1 0,0-1-1,-1 0 1,1 1 0,0-1-1,-1 0 1,1 0 0,-1 1-1,1-1 1,-1 0-1,-2 1 1,-5 1 71,1 1 0,-1-1 0,0-1 0,-9 3 0,7-3-102,5 0 67,0-1 0,0 0 1,-1 0-1,1 0 1,0-1-1,-1 0 1,1 0-1,-10-2 0,16 2-110,0 0-1,0 0 1,0 0-1,0 0 1,-1 0-1,1 0 1,0 0 0,0 0-1,0 0 1,0 0-1,0 0 1,0 0-1,-1 0 1,1 0-1,0 0 1,0 0-1,0 0 1,0 0-1,0 0 1,0 0-1,-1 0 1,1 0-1,0 0 1,0 0-1,0-1 1,0 1-1,0 0 1,0 0 0,0 0-1,0 0 1,0 0-1,0 0 1,0 0-1,-1 0 1,1 0-1,0-1 1,0 1-1,0 0 1,0 0-1,0 0 1,0 0-1,0 0 1,0 0-1,0-1 1,0 1-1,0 0 1,0 0-1,0 0 1,0 0 0,0 0-1,0 0 1,0-1-1,0 1 1,0 0-1,0 0 1,1 0-1,-1 0 1,7-5-2081,-4 4 1030,9-6-8882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24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11832,'0'0'62,"0"0"1,0 1 0,1-1-1,-1 0 1,0 1 0,0-1-1,1 0 1,-1 0 0,0 1 0,1-1-1,-1 0 1,1 0 0,-1 0-1,0 1 1,1-1 0,-1 0-1,1 0 1,-1 0 0,0 0-1,1 0 1,-1 0 0,1 0 0,-1 0-1,1 0 1,-1 0 0,0 0-1,1 0 1,-1 0 0,1 0-1,0-1 1,21-3 3447,-5 0-1890,-1 4-1539,-12 0-186,1 0 0,-1-1 0,1 1 0,-1-1 1,1 0-1,-1 0 0,0 0 0,0-1 0,5-1 0,-2 2-5860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24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11832,'9'-4'478,"1"1"0,0 1 0,1 0 0,-1 0 0,0 1 0,11 0 0,11-2-1679,-20 1-8072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25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11656,'2'7'4710,"2"12"-2453,-3 12-2160,0-12-4,0-1-1,-4 34 1,-1-25-237,0 15-300,8-13-4853,0-15-3216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25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10488,'2'0'890,"1"9"1075,1 14 958,-5 25-2174,-11 69-1,-4-51-2537,10-64-2165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25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11032,'2'2'375,"0"-1"1,0 1-1,0-1 1,1 0 0,-1 0-1,0 0 1,1 0-1,-1 0 1,1 0 0,-1-1-1,1 1 1,-1-1 0,1 0-1,3 0 1,2 1-465,2-1-650,-1 0 1,0-1 0,0 1-1,0-2 1,0 0-1,11-3 1,-5 1-30,25-6-5832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26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12464,'1'1'287,"0"1"0,0 0 0,0-1 0,0 1 0,-1 0 0,1 0 0,-1-1 1,1 1-1,-1 0 0,1 0 0,-1 0 0,0 0 0,0 0 0,0 0 0,0 0 1,0-1-1,-1 1 0,0 2 0,-7 49-449,5-37 535,2-9-421,-1 7-1881,0-5-3294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26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10312,'5'1'221,"-1"0"0,0 0 0,1-1 0,-1 1 1,0-1-1,1 0 0,-1 0 0,0 0 0,1-1 0,4 0 1,48-14 3809,-22 6-2893,-6 2-5366,-7 1-4778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27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1 319 10848,'8'-21'3961,"3"13"-865,20-94-2004,-2 11-776,-6-4 117,-30 127-523,3-16-29,0 0 0,-1 32 0,4-43 88,1 0-1,0 1 1,0-1-1,1 0 1,-1 1 0,1-1-1,0 0 1,1 1-1,-1-1 1,1 0-1,0 0 1,3 5-1,-4-9 25,0-1 1,-1 1-1,1 0 0,0-1 1,0 1-1,0-1 0,0 1 1,0-1-1,0 1 0,0-1 1,0 0-1,0 1 0,0-1 0,0 0 1,0 0-1,0 0 0,0 0 1,0 0-1,0 0 0,0 0 1,1 0-1,-1 0 0,0-1 1,0 1-1,0 0 0,0-1 0,0 1 1,0-1-1,0 1 0,-1-1 1,1 1-1,0-1 0,0 1 1,0-1-1,1-1 0,28-24-140,-22 17 144,-1 0 0,0-1 1,0-1-1,-1 1 0,0-1 0,-1 0 0,4-13 0,-5 16 39,1-3 85,-1 1 0,0-1 0,2-14 0,-11 47-101,-1 3 51,1 0 0,-2 39-1,6-54-70,1-8 0,0-1 0,-1 1 0,1 0 0,0 0 0,0 0 0,0 0 0,0-1 0,0 1 0,1 0 0,-1 0 0,0 0 0,1 0 0,-1-1 0,1 1 0,1 2 0,-2-4-17,0 1 0,1-1 0,-1 0 0,0 0 0,0 0 0,1 1 0,-1-1 0,0 0 0,0 0 0,1 0 0,-1 0 0,0 1 0,0-1 0,1 0 0,-1 0 0,0 0-1,1 0 1,-1 0 0,0 0 0,0 0 0,1 0 0,-1 0 0,0 0 0,1 0 0,-1 0 0,0 0 0,0 0 0,1 0 0,-1 0 0,0-1 0,1 1 0,-1 0 0,0 0 0,0 0-1,1 0 1,-1-1 0,0 1 0,0 0 0,0 0 0,1 0 0,-1-1 0,0 1 0,0 0 0,0 0 0,0-1 0,1 1 0,-1 0 0,0 0 0,0-1 0,0 1 0,0 0-1,0-1 1,12-22-1816,-5 10 460,-1 11-1592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27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 12640,'-9'7'618,"5"-5"-95,1 0 0,0 0 0,0 0 0,0 1 0,0 0 0,0-1 0,0 1 0,1 0 0,-1 0 0,1 1 0,-2 3 0,2-4-497,1-1-1,0 1 1,1 0 0,-1 0-1,0-1 1,1 1 0,-1 0-1,1 5 1,0-7-21,0 0 1,0-1-1,0 1 0,0 0 1,0-1-1,1 1 1,-1-1-1,0 1 0,0 0 1,1-1-1,-1 1 1,0-1-1,0 1 0,1-1 1,-1 1-1,1 0 0,-1-1 1,0 0-1,1 1 1,-1-1-1,1 1 0,-1-1 1,1 1-1,0-1 1,-1 0-1,1 0 0,-1 1 1,1-1-1,-1 0 0,1 0 1,0 1-1,-1-1 1,1 0-1,0 0 0,-1 0 1,1 0-1,0 0 1,-1 0-1,1 0 0,0 0 1,-1 0-1,1-1 0,-1 1 1,1 0-1,0 0 1,0-1-1,2 0 26,-1 0 0,1 0 0,-1-1 0,1 1 0,-1-1 0,1 1 0,-1-1 1,0 0-1,0 0 0,0 0 0,0 0 0,0 0 0,-1 0 0,1-1 0,-1 1 0,1 0 0,-1-1 0,2-3 0,-3 4-147,1 1 0,0-1 0,-1 1 0,1-1 0,-1 1 0,1-1 0,-1 1 0,0-1 0,0 1 0,0-1 0,0 0 0,0 1 0,0-1 0,0 1 0,0-1 0,-1 1 0,1-1 1,0 1-1,-1-1 0,0 1 0,1-1 0,-1 1 0,0-1 0,0 1 0,1 0 0,-1 0 0,0-1 0,0 1 0,-1 0 0,-1-2 0,-3 4-3831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31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4488,'6'0'687,"0"-1"0,0 1 1,0-2-1,-1 1 0,1-1 0,0 1 0,9-6 1,6-1-257,25-1 212,1 2 1,0 2-1,67 1 0,-39 2-133,347-15 2132,-419 17-2523,9-1 69,-15 3-1156,-19 8-2271,6-1-4827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28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10 100 12552,'1'57'1727,"0"-45"-1184,0 0 0,-1 0 0,-1 0 0,1 0 0,-2 0 0,-3 16-1,0-60 1178,6 20-1619,0-7 261,0 1 1,2-1-1,7-29 0,-10 48-368,0 0 0,0-1 1,0 1-1,1-1 0,-1 1 1,0 0-1,0-1 0,0 1 1,0 0-1,1-1 0,-1 1 1,0 0-1,0-1 0,1 1 1,-1 0-1,0-1 0,1 1 0,-1 0 1,0 0-1,1 0 0,-1-1 1,1 1-1,-1 0 0,0 0 1,1 0-1,-1 0 0,0 0 1,1-1-1,-1 1 0,1 0 1,-1 0-1,1 0 0,-1 0 1,0 0-1,1 0 0,-1 1 1,1-1-1,-1 0 0,0 0 1,1 0-1,-1 0 0,1 0 1,-1 1-1,20 12-541,-11-7 292,-6-5 220,0 0 0,0-1 0,0 0 0,0 1 0,0-1 0,0 0 0,0 0 0,0-1 0,0 1 0,0-1 0,0 1 1,0-1-1,0 0 0,0 0 0,0-1 0,0 1 0,0 0 0,-1-1 0,1 0 0,-1 1 0,1-1 0,-1 0 0,3-3 0,5-4 37,0-1-1,-1-1 0,0 1 0,7-13 1,-13 18 17,12-21-14,-9 19-65,-5 12-71,-14 65-294,-4 81 0,16-135 426,1-14-221,-1 5-385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29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9056,'13'5'447,"1"1"1,22 14 0,-30-16-240,1 1-1,0-1 1,1 0 0,-1-1-1,1 0 1,0 0 0,-1 0 0,1-1-1,0 0 1,1-1 0,-1 0 0,0 0-1,0-1 1,0 0 0,1 0 0,10-2-1,-1-6-3013,-11 4 1651,11-5-5158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29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8072,'4'5'54,"1"2"490,1 1 0,-1 0 0,0 0 0,0 1 0,3 9 0,-7-17-529,0 1 0,-1 0 0,1-1 0,-1 1 0,1 0 0,-1-1 0,0 1 0,0 0 0,0 0 0,0-1 0,0 1 0,0 0 0,0 0 0,-1-1 0,1 1 0,-1 0 0,1-1-1,-1 1 1,0 0 0,1-1 0,-1 1 0,0-1 0,0 1 0,0-1 0,0 0 0,0 1 0,0-1 0,-1 0 0,1 0 0,0 0 0,-1 0 0,1 0 0,-1 0 0,1 0 0,-4 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30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9144,'4'22'577,"-2"-16"-170,0 0-1,-1 0 1,0 0 0,0 1 0,-1-1 0,1 0-1,-1 1 1,-1-1 0,1 0 0,-3 12 752,3-22-976,0 1 0,1-1 0,-1 1 0,1-1 0,0 1 0,0 0 0,0-1 0,1 1 0,-1 0 0,1 0 0,2-4 0,23-32 141,-24 35-303,-2 2-17,1 0 0,-1 0 1,1 0-1,0 0 0,0 0 1,0 0-1,0 0 0,0 0 0,0 1 1,0-1-1,1 1 0,-1 0 1,0 0-1,1-1 0,-1 2 0,1-1 1,0 0-1,-1 0 0,1 1 1,-1-1-1,1 1 0,4 0 0,-5 1-4,-2-1 0,1 1 1,0 0-1,0-1 0,0 1 0,0 0 0,0 0 0,0-1 0,-1 1 0,1 0 0,0 0 0,-1 0 0,1 0 0,-1 0 0,1 0 0,-1 0 0,1 0 0,-1 1 0,0-1 0,0 0 0,1 1 0,-1 2-54,1-1 1,0 1 0,-1-1 0,0 1 0,0 0-1,0-1 1,-1 1 0,1-1 0,-2 5-1,-1 6-4763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30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84 10936,'3'-1'372,"0"-1"0,-1 1 0,1-1 0,-1 1 0,0-1 1,1 0-1,-1 0 0,0 0 0,0 0 0,2-3 0,-3 3-230,0 1 0,0 0 0,0-1 0,0 1 0,0-1 0,0 1 0,0-1 0,-1 1-1,1-1 1,0 1 0,-1-1 0,0 0 0,1 1 0,-1-1 0,0 0 0,0 0 0,0 1 0,0-1 0,0 0 0,0 1-1,0-1 1,-1 0 0,1 1 0,-1-1 0,1 0 0,-1 1 0,1-1 0,-3-2 0,3 3-139,-1 0-1,1 0 1,-1 1 0,1-1 0,-1 0-1,0 0 1,1 1 0,-1-1 0,0 0-1,1 1 1,-1-1 0,0 1 0,0-1-1,0 1 1,1-1 0,-1 1 0,0 0-1,0-1 1,0 1 0,0 0 0,0 0-1,0-1 1,0 1 0,0 0 0,0 0-1,0 0 1,1 0 0,-1 0 0,0 0-1,-2 1 1,1 0-18,0 0 0,0 1-1,0-1 1,0 1 0,0-1-1,0 1 1,0 0-1,0-1 1,1 1 0,-1 0-1,1 0 1,-2 2 0,0 1-14,0 0 0,1 0 0,-1 0 0,1 0 0,0 1 0,0-1 0,1 1 0,-1-1 0,1 1 0,1-1 0,-1 7 0,1-11-32,0 1-1,0-1 0,0 1 0,1-1 0,-1 1 0,1-1 0,-1 1 0,1-1 0,-1 1 0,1-1 0,0 0 0,0 1 0,0-1 1,-1 0-1,1 0 0,1 1 0,-1-1 0,0 0 0,0 0 0,0 0 0,0 0 0,1-1 0,-1 1 0,0 0 0,1 0 0,-1-1 1,1 1-1,-1-1 0,2 1 0,1-1-575,1 0 0,-1 0 0,0 0 0,0-1 0,0 1 0,1-1 0,-1 0 0,0 0 0,7-4 0,12-3-6043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31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34 11656,'-1'5'373,"-1"-1"0,1 1 0,0 0 0,0 0 0,1 0 0,0 0 1,-1 0-1,1 0 0,1 0 0,1 9 0,-2-13-304,1 1-1,-1-1 0,1 1 1,-1-1-1,1 0 0,0 1 1,0-1-1,0 0 1,0 0-1,0 1 0,0-1 1,0 0-1,0 0 0,0 0 1,0 0-1,0 0 1,1-1-1,-1 1 0,0 0 1,1 0-1,-1-1 0,1 1 1,-1-1-1,1 1 1,-1-1-1,1 0 0,-1 0 1,1 0-1,-1 1 0,1-1 1,-1-1-1,1 1 1,-1 0-1,1 0 0,-1 0 1,3-2-1,-2 2 44,0-1 0,0 0 0,0 0 0,0 0 0,0 0 0,0 0 0,0 0 0,0 0 0,0-1 0,1-1 0,-2 2-89,0 0-1,-1 1 1,1-1-1,0 0 0,-1 1 1,1-1-1,0 0 1,0 1-1,0-1 0,-1 1 1,1-1-1,0 1 1,0-1-1,0 1 0,0 0 1,0 0-1,0-1 1,0 1-1,0 0 0,0 0 1,0 0-1,0 0 1,0 0-1,0 0 0,0 0 1,0 0-1,0 1 1,0-1-1,0 0 0,0 1 1,0-1-1,-1 0 1,1 1-1,0-1 0,1 2 1,-2-2-20,1 0 1,-1 0-1,1 1 1,-1-1-1,1 0 1,-1 1-1,1-1 1,-1 0-1,1 0 1,-1 0-1,1 0 1,-1 0-1,1 1 1,-1-1-1,1 0 1,-1 0-1,1 0 1,-1 0-1,1-1 1,0 1-1,-1 0 1,1 0-1,-1 0 1,1 0-1,-1 0 1,1-1-1,-1 1 1,1 0-1,-1 0 1,0-1-1,1 1 1,0-1-1,11-20 264,-2-24 21,-10 39-519,1-11-1289,0 4-3067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31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9328,'0'0'7327,"-6"26"-6971,5-18-276,0-1 0,1 1 0,0 0 0,0-1 0,0 1 0,4 13 0,-4-19-168,0 0 0,0 1-1,1-1 1,-1 0-1,1 0 1,0 0-1,-1 0 1,1 0-1,0 0 1,0 0-1,0 0 1,1-1 0,-1 1-1,0 0 1,1-1-1,-1 1 1,1 0-1,0-1 1,-1 0-1,1 1 1,0-1-1,0 0 1,0 0-1,0 0 1,0 0 0,0 0-1,0-1 1,2 1-1,18-7-3669,-5 0-3522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32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 7712,'6'12'288,"-2"-4"373,-1 0-1,0 1 1,0-1-1,2 12 0,-5-17-677,-1 1 0,0-1 0,0 0 0,0 0 0,0 1 0,0-1 0,-1 0 0,0 0 0,1 0 0,-1 0 0,0-1 0,-1 1 0,1-1 0,0 1 0,-4 2 0,-6 10-2649,1 1-2474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32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 12280,'0'1'140,"-1"0"1,1-1-1,0 1 0,0 0 1,0-1-1,-1 1 1,1 0-1,0 0 1,-1-1-1,1 1 0,0 0 1,-1-1-1,1 1 1,-1-1-1,1 1 1,-1 0-1,0-1 1,1 1-1,-1-1 0,1 0 1,-1 1-1,0-1 1,1 1-1,-1-1 1,0 0-1,0 0 0,-1 1 1,1-1-97,-1 1 0,1 0-1,-1 0 1,1-1 0,0 1 0,-1 0 0,1 0-1,0 0 1,-1 1 0,1-1 0,0 0 0,0 0-1,0 1 1,0-1 0,-1 3 0,1-2-76,0 0 1,0 1-1,1-1 1,-1 0 0,1 1-1,0-1 1,-1 0-1,1 1 1,0-1-1,0 0 1,1 1-1,-1-1 1,0 1 0,1-1-1,-1 0 1,1 0-1,0 1 1,1 1-1,-2-3 29,1 0-1,-1 0 1,1-1-1,0 1 1,-1 0-1,1-1 1,0 1-1,-1 0 0,1-1 1,0 1-1,0-1 1,0 1-1,-1-1 1,1 1-1,0-1 1,0 1-1,0-1 0,0 0 1,0 0-1,0 1 1,0-1-1,0 0 1,0 0-1,0 0 1,0 0-1,0 0 0,0 0 1,0-1-1,-1 1 1,1 0-1,0 0 1,0-1-1,0 1 1,0 0-1,0-1 0,0 1 1,0-1-1,-1 1 1,1-1-1,0 1 1,0-1-1,-1 0 1,1 1-1,0-2 1,4-2 180,-1 1 1,0-1 0,0 0 0,0 0 0,-1 0-1,1-1 1,-1 1 0,0-1 0,0 0 0,-1 1-1,4-10 1,-6 14 116,0 8-659,0 1-1,0-1 1,1 1-1,1-1 1,-1 0-1,4 12 1,-5-20 249,1 0 1,-1 0-1,0 1 0,0-1 1,0 0-1,0 1 0,1-1 1,-1 0-1,0 0 0,0 1 1,0-1-1,1 0 0,-1 0 1,0 0-1,0 0 0,1 1 1,-1-1-1,0 0 0,0 0 1,1 0-1,-1 0 0,0 0 1,1 0-1,-1 0 0,0 1 1,1-1-1,-1 0 0,0 0 1,0 0-1,1 0 0,-1 0 1,0-1-1,1 1 0,-1 0 1,0 0-1,1 0 0,-1 0 1,0 0-1,0 0 0,1 0 1,-1-1-1,1 1 0,11-9-2422,-11 7 2305,12-8-4767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33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29 7896,'4'64'2549,"-2"-49"-1528,-1 0 0,0 0 1,-1-1-1,0 1 0,-2 0 0,1 0 0,-6 20 0,1-47 240,1-15-785,5 12-410,0 5 5,0-1 0,1 0 0,0 0 0,1 1 0,0-1 0,1 1 0,0 0 0,0 0 0,9-17 0,-11 23-94,0 1-1,1-1 1,0 1-1,0-1 1,0 1-1,0 0 1,0-1-1,0 1 1,1 0-1,0 1 1,-1-1-1,1 0 1,0 1-1,0-1 1,1 1-1,-1 0 1,0 0-1,5-2 1,-7 4 13,-1 0 0,0 0 1,1 0-1,-1 0 1,1 0-1,-1 0 0,0 0 1,1 0-1,-1 0 1,1 1-1,-1-1 0,0 0 1,1 0-1,-1 0 1,0 0-1,1 1 0,-1-1 1,0 0-1,1 0 1,-1 0-1,0 1 0,0-1 1,1 0-1,-1 1 1,0-1-1,0 0 0,1 1 1,-1-1-1,0 0 0,0 1 1,0-1-1,0 0 1,0 1-1,1-1 0,-1 0 1,0 1-1,0-1 1,0 1-1,0-1 0,0 0 1,0 1-1,0-1 1,0 0-1,0 1 0,0-1 1,-1 1-1,1-1 1,0 0-1,0 1 0,0-1 1,0 0-1,0 1 1,-1-1-1,1 0 0,-1 1 1,-7 22-125,-7-2-253,-1 2-1234,10-6-3790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33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35 5208,'0'10'286,"-2"1"-1,1-1 1,-2 1 0,1-1 0,-1 0 0,-5 11 0,4-11 126,0 0 1,1 0 0,0 0-1,1 1 1,0-1-1,0 13 1,12-76 3887,-3 31-3953,1 0 0,1 1 0,1 0 0,22-34 0,-32 54-344,0 0 0,1 1 1,-1 0-1,1-1 1,-1 1-1,0-1 1,1 1-1,-1-1 1,1 1-1,-1 0 1,1-1-1,-1 1 1,1 0-1,-1 0 1,1-1-1,0 1 1,-1 0-1,1 0 1,-1 0-1,1 0 1,0 0-1,-1 0 1,1 0-1,-1 0 1,1 0-1,0 0 1,-1 0-1,1 0 1,-1 0-1,1 0 1,-1 0-1,1 1 1,0-1-1,20 20 90,6 32 36,28 76 354,-55-127-383,-53 5 700,-59 14-422,92-17-695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33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10488,'4'5'1164,"-3"-4"-913,0 1 1,0-1-1,1 0 0,-1 1 1,0 0-1,0-1 0,0 1 1,-1-1-1,1 1 0,0 0 1,-1 0-1,2 3 1,-2-4-233,1 8 188,1 1 0,-2 0 0,1 0 0,-1 0 0,-1 0 0,0 0 0,-4 17 0,2-27 1452,0-10-1099,-3-9-121,6 7-236,0 0 1,0 0 0,1 0-1,5-22 1,-6 30-222,1 0 1,0 0-1,0 0 1,1 0-1,-1 0 1,1 0-1,0 1 1,-1-1-1,2 1 1,-1-1-1,0 1 1,1 0-1,-1 0 1,1 0-1,0 0 0,0 0 1,5-3-1,-7 6 13,0-1 0,0 1 0,-1-1 0,1 1 0,0 0 0,0-1 0,-1 1 0,1 0 0,0 0 0,0-1-1,0 1 1,-1 0 0,1 0 0,0 0 0,0 0 0,0 0 0,0 0 0,0 0 0,-1 1 0,1-1 0,0 0 0,0 0-1,0 1 1,-1-1 0,1 0 0,0 1 0,0-1 0,-1 1 0,1-1 0,0 1 0,-1-1 0,1 1 0,-1-1 0,1 1-1,-1 0 1,1-1 0,-1 1 0,1 0 0,-1 0 0,1-1 0,-1 1 0,0 0 0,1 0 0,-1 1 0,0-1 22,1 1 1,-1-1 0,0 1-1,0-1 1,0 1-1,0-1 1,0 1 0,-1-1-1,1 1 1,0-1-1,-1 1 1,1-1 0,-1 0-1,1 1 1,-1-1 0,0 0-1,0 1 1,1-1-1,-1 0 1,0 0 0,0 0-1,0 0 1,0 1-1,0-1 1,-3 1 0,-19 7-329,5-7-3702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36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9056,'0'0'5224,"40"2"-3616,-31-1-1602,9 1 229,0 0-1,30-2 1,-34-6-5317,-3 1-2218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36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9240,'2'3'338,"1"1"1,-1-1 0,1 1 0,0-1 0,0 0-1,0 0 1,0 0 0,1 0 0,4 3-1,20 19 1723,-25-22-2000,0 0 1,0 1-1,0-1 1,-1 1-1,0-1 1,0 1-1,0 0 1,0 0-1,2 7 1,-4-9 38,0 0 1,0 0 0,0 0 0,0 0 0,0 0 0,-1 0 0,1 0 0,-1 0 0,1 0-1,-1-1 1,0 1 0,0 0 0,0 0 0,0-1 0,0 1 0,0 0 0,0-1 0,0 1-1,-1-1 1,1 1 0,-1-1 0,1 0 0,-1 0 0,-3 2 0,-10 8-2366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37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49 11744,'-5'-1'310,"0"1"1,0-1 0,0 1 0,0 0 0,-1 0 0,1 1 0,0 0-1,0-1 1,0 2 0,1-1 0,-1 0 0,0 1 0,-9 5 0,10-5-70,1 0 1,-1 0 0,1 0 0,-1 1-1,1-1 1,0 1 0,0 0 0,0 0-1,0 0 1,1 0 0,-1 1 0,1-1 0,0 1-1,0-1 1,0 1 0,0 0 0,-1 6-1,2-8-241,0 0 0,0 0 0,1 1 0,-1-1 0,1 0 0,0 1 0,-1-1 0,1 0 0,0 1 0,0-1 0,1 0 0,-1 1 0,1-1 0,-1 0 0,1 1 0,-1-1 0,3 4 0,-1-1-9,0-1 0,-1 0 0,0-1-1,1 1 1,-1 0 0,1-1 0,0 1 0,0-1-1,1 0 1,-1 0 0,1 0 0,0 0 0,-1 0-1,1 0 1,0-1 0,1 0 0,-1 1-1,0-1 1,1 0 0,-1-1 0,8 4 0,-3-3-14,-1 0 0,1 0 0,-1-1 0,1 0 0,0 0 0,0-1 0,0 0 0,11-2 0,-14 1 44,1-1 0,-1 0 0,0-1 0,1 1 0,-1-1 0,-1 0 0,1 0 0,0 0 0,-1-1 0,0 0-1,1 1 1,-1-2 0,-1 1 0,1 0 0,-1-1 0,0 0 0,0 1 0,0-1 0,0 0 0,-1-1 0,0 1 0,0 0 0,2-12 0,-3 12 35,-1 0 1,0-1 0,0 1 0,0-1-1,0 1 1,-1 0 0,0-1-1,0 1 1,-1 0 0,1 0 0,-1 0-1,0 0 1,-1 0 0,1 0-1,-1 0 1,0 1 0,0 0 0,0-1-1,-1 1 1,1 0 0,-1 0-1,0 1 1,0-1 0,0 1 0,-1 0-1,1 0 1,-9-3 0,10 4-168,-1 0 0,0 1 1,0 0-1,-1 0 1,1 0-1,0 1 1,0-1-1,0 1 0,-1 0 1,1 0-1,0 0 1,0 1-1,0-1 0,0 1 1,-1 0-1,1 1 1,-5 1-1,9-3-23,-1 1 0,1-1 1,-1 1-1,1-1 0,0 1 0,-1-1 0,1 1 1,0-1-1,0 0 0,-1 1 0,1 0 0,0-1 1,0 1-1,0-1 0,0 1 0,0-1 0,-1 1 1,1-1-1,0 1 0,0-1 0,0 1 0,1 0 1,-1-1-1,0 1 0,0 0 0,0 2-1349,0 11-8517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37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 12104,'-1'21'1301,"-1"1"0,-8 34 0,-1 5 347,-19 113-1226,-20 76 834,61-269-6912,-4 2-3317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37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11032,'2'0'414,"0"1"0,1-1 1,-1 0-1,0 1 1,0-1-1,0 0 0,1-1 1,-1 1-1,0 0 1,0-1-1,0 1 0,3-1 1,9-2 101,23 4-272,-12 2-6282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38.2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9864,'5'-2'166,"0"1"0,-1-1 1,1 1-1,0 0 1,0 0-1,0 0 0,0 1 1,0 0-1,0 0 0,0 0 1,7 1-1,19 0-1148,-13-1-5864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39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99 10760,'2'8'534,"-3"-9"-493,1 1 0,0 0 0,0 0 0,0 0 0,0 0 1,0 0-1,0 0 0,0 0 0,-1-1 0,1 1 0,0 0 0,0 0 1,0 0-1,0 0 0,0 0 0,-1 0 0,1 0 0,0 0 0,0 0 0,0 0 1,0 0-1,-1 0 0,1 0 0,0 0 0,0 0 0,0 0 0,0 0 1,-1 0-1,1 0 0,0 0 0,0 0 0,0 0 0,0 0 0,0 0 0,-1 0 1,1 0-1,0 1 0,0-1 0,0 0 0,0 0 0,0 0 0,0 0 1,-1 0-1,1 0 0,0 0 0,0 1 0,0-1 0,0 0 0,0 0 0,0 0 1,0 0-1,0 1 0,0-1 0,0 0 0,0 0 0,0 0 0,0 0 1,0 0-1,0 1 0,0-1 0,0 0 0,0 0 0,0 0 0,0 0 0,0 1 1,0-1-1,0 0 0,-2 0 12,0 31 569,11 28-566,-5-40 278,-1 0 0,0 24 0,-17-78 2184,12 20-2233,0 0-1,1 0 1,1-1 0,1 1-1,0 0 1,0-1 0,2 1-1,0 0 1,10-29 0,-11 38-279,1 0 1,0-1 0,0 1-1,0 0 1,5-6 0,10-1 7,-13 10-4,-3 2-15,0 1 0,-1-1 0,1 0 0,0 0 1,0 1-1,-1-1 0,1 1 0,0 0 0,0-1 0,0 1 1,0 0-1,0 0 0,0 0 0,0 0 0,-1 1 0,1-1 1,0 0-1,0 1 0,0-1 0,0 1 0,-1 0 0,1 0 1,0-1-1,-1 1 0,1 0 0,-1 0 0,1 1 0,-1-1 0,1 0 1,-1 0-1,0 1 0,1-1 0,-1 1 0,0-1 0,0 1 1,0 0-1,0-1 0,0 1 0,0 2 0,2 2-31,-1 0-1,1 0 1,-1 1-1,-1-1 0,1 1 1,-1 0-1,0-1 1,-1 1-1,1 0 0,-2 8 1,0-8 13,0 0-1,0-1 1,0 1 0,-1-1 0,0 1 0,-1-1-1,1 0 1,-1 0 0,-7 10 0,10-15 22,0 0 1,-1 0 0,1-1-1,0 1 1,0 0-1,0 0 1,0-1 0,0 1-1,0 0 1,0 0-1,0-1 1,1 1 0,-1 0-1,0 0 1,0-1-1,0 1 1,1 0 0,-1-1-1,0 1 1,1 0-1,-1-1 1,1 1 0,-1-1-1,1 1 1,-1 0-1,1-1 1,-1 1 0,1-1-1,0 0 1,-1 1-1,1-1 1,-1 1 0,1-1-1,1 1 1,31 17-24,-24-13 20,27 20-487,-34-24 460,-1 1-1,1-1 1,0 1-1,-1-1 1,1 1-1,-1 0 1,0 0-1,0-1 1,1 1-1,-1 0 1,0 0-1,-1 0 1,1 0-1,0 1 1,-1-1-1,1 3 1,-1-3 54,-1 0 1,1 0-1,-1 0 0,0 0 1,0-1-1,0 1 1,0 0-1,0 0 0,0 0 1,-1-1-1,1 1 1,0-1-1,-1 1 0,1-1 1,-1 1-1,0-1 1,1 0-1,-1 0 0,0 0 1,0 0-1,0 0 1,0 0-1,0-1 1,0 1-1,-2 0 0,2 0 46,-6 1 51,1 1 0,-1-2 0,0 1 0,0-1 0,0 0 1,0-1-1,0 0 0,0 0 0,0 0 0,0-1 0,0-1 0,0 1 0,1-1 0,-15-6 0,22 8-211,0 0-1,0 0 1,0 0-1,0 0 1,-1 0-1,1-1 0,0 1 1,0 0-1,0 0 1,0 0-1,0-1 1,0 1-1,0 0 1,0 0-1,0 0 0,0-1 1,0 1-1,0 0 1,0 0-1,0-1 1,0 1-1,0 0 1,0 0-1,0 0 0,0-1 1,0 1-1,0 0 1,0 0-1,0 0 1,0-1-1,0 1 0,0 0 1,0 0-1,1 0 1,-1-1-1,0 1 1,0 0-1,0 0 1,0 0-1,0 0 0,1 0 1,-1-1-1,0 1 1,0 0-1,0 0 1,1 0-1,-1 0 1,11-10-1968,-9 9 1231,11-10-8798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39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 9416,'-6'18'4406,"-7"2"-3321,-18 17-6318,28-34 4232,-3 4-4432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40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7088,'85'59'1020,"-65"-52"-3228,-10-6 1576,14 5-2388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34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20 13176,'0'-1'6,"0"0"0,1 0 1,-1 0-1,1 0 0,-1 0 1,1 0-1,0 0 0,-1 0 1,1 0-1,0 0 0,0 0 1,0 0-1,0 0 0,-1 1 1,1-1-1,0 0 0,0 1 0,1-1 1,-1 0-1,0 1 0,0 0 1,0-1-1,0 1 0,2-1 1,-3 2 13,1 1 1,0-1-1,-1 0 1,1 0-1,-1 1 1,1-1-1,-1 0 1,0 1-1,0-1 1,1 0-1,-1 1 1,0-1-1,0 0 0,0 1 1,-1-1-1,1 3 1,-10 64 487,6-52-316,0-3-77,1 1-1,1-1 0,0 1 0,1 0 1,0 24-1,1-36-102,1 1 0,-1-1 1,1 1-1,-1-1 0,1 1 0,0-1 0,0 1 1,0-1-1,0 0 0,0 1 0,0-1 0,1 0 1,-1 0-1,1 0 0,0 0 0,-1 0 0,1 0 0,0-1 1,0 1-1,0 0 0,0-1 0,0 0 0,1 1 1,-1-1-1,0 0 0,0 0 0,1-1 0,-1 1 1,1 0-1,-1-1 0,1 1 0,-1-1 0,1 0 1,-1 0-1,1 0 0,-1 0 0,1 0 0,4-2 1,-5 2-100,0 0 1,0-1-1,0 1 1,-1-1 0,1 1-1,0-1 1,0 0 0,0 0-1,-1 0 1,1 0 0,-1 0-1,1 0 1,-1 0-1,4-3 1,12-25-6690,-13 19 2256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40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75 11928,'-3'31'1121,"-2"0"1,-1-1-1,-1 1 1,-15 38 0,15-47-929,3-9-68,-5 16-463,12-44-339,18-98 465,-16 75 373,2 0 1,25-74-1,-32 111-155,0 0-1,0 0 1,1 1-1,-1-1 0,0 0 1,1 0-1,-1 0 1,1 1-1,-1-1 1,1 0-1,-1 1 0,1-1 1,-1 0-1,1 1 1,0-1-1,-1 1 0,1-1 1,0 1-1,-1-1 1,3 0-1,-3 1 0,1 0 0,-1 1 0,1-1 0,0 0 0,-1 0 0,1 0 0,0 1 0,-1-1 0,1 0 0,-1 1 0,1-1 0,-1 1 0,1-1 0,-1 0 0,1 1 0,-1-1 0,1 1 0,-1 0 0,0-1 0,1 1 0,-1-1-1,1 2 1,5 11 37,-1 0-1,9 27 0,-3-4-39,-10-32 1,10 46 2,1 6 3,-7-34 13,-2-10 37,-1-1 0,0 1 0,-1 0 0,0 19-1,-35-60 1443,24 21-1060,0 0-1,-1 1 0,0 1 0,-14-7 0,-8 6-2635,23 3-2041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7T15:51:55.212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1 0,'3'0,"0"0,-1 0,149 0,-49 0,-100 0,178 0,-103 0,-20 0,-21 0,1 0,3 0,1 0,-1 0,-4 0,71 0,-44 0,-11 0,0 0,5 0,6 0,143 0,64 0,-194 0,231 0,-199 0,-64 0,5 0,0 0,-1 0,38 0,-6 0,-15 0,13 0,-13 0,1 0,-23 0,6 0,42 0,-7 0,-39 0,1 0,-1 0,1 0,0 0,0 0,3 0,-1 0,0 0,-2 0,1 0,1 0,3 0,0 0,42 0,-46 0,1 0,5 0,1 0,-2 0,1 0,2 0,3 0,-2 0,1 0,0 0,0 0,1 0,0 0,0 0,-1 0,2 0,-1 0,-3 0,-3 0,2 0,0 0,234 0,-161 0,-37 0,-1 0,-6 0,-20 0,-3 0,24 0,-1 0,-21 0,-1 0,6 0,17 0,-2 0,-15 0,12 0,-16 0,-2 0,7 0,14 0,-20 0,-6 0,1 0,-3 0,-4 0,-8 0,-4 0,-5 0,0 0,-1 0,0 0,120 0,-111 0,301 0,-350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59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11744,'0'0'83,"-1"0"-1,0 1 1,1-1 0,-1 0 0,0 1 0,1-1 0,-1 0 0,0 1 0,1-1 0,-1 1-1,1-1 1,-1 1 0,1-1 0,-1 1 0,1-1 0,-1 1 0,1 0 0,0-1-1,-1 1 1,1 0 0,0-1 0,0 1 0,-1 0 0,1-1 0,0 1 0,0 0 0,0-1-1,0 1 1,0 0 0,0 0 0,0-1 0,0 1 0,0 0 0,0 0 0,0-1 0,1 1-1,-1 0 1,0-1 0,0 1 0,1 0 0,-1-1 0,0 1 0,2 1 0,3 21 1293,3 85-946,-4 33 352,-5-79 130,1-62-810,-1 0 3,-1 5-440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1:59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12728,'24'4'6483,"-22"1"-6317,1 0 0,-1 1 0,2-1-1,-1-1 1,0 1 0,1 0 0,6 5-1,-6-5-169,10 12 98,-12-12-49,1-1 0,1 0 1,-1 0-1,1 0 0,-1 0 0,1-1 1,0 1-1,1-1 0,5 3 0,4 3 19,-13-9-58,-1 1 1,1-1 0,0 1-1,-1-1 1,1 0 0,0 1 0,-1-1-1,1 0 1,0 1 0,0-1-1,-1 0 1,1 0 0,0 0 0,0 0-1,-1 1 1,1-1 0,0 0-1,0 0 1,-1-1 0,1 1 0,0 0-1,0 0 1,-1 0 0,1 0 0,0-1-1,0 1 1,-1 0 0,1-1-1,0 1 1,-1 0 0,1-1 0,0 1-1,-1-1 1,1 1 0,-1-1-1,1 1 1,-1-1 0,1 0 0,-1 1-1,1-2 1,8-5 90,-1-1-1,0 0 1,0-1-1,-1 1 1,0-1-1,-1-1 1,0 1-1,0-1 1,-1 0 0,0-1-1,4-14 1,-7 20-342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2:00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16 13448,'4'2'47,"12"9"1939,-17-10-1902,1-1 1,0 1 0,-1-1-1,1 1 1,-1-1-1,1 1 1,-1-1 0,1 1-1,0-1 1,-1 1-1,0-1 1,1 0 0,-1 1-1,1-1 1,-1 0 0,1 0-1,-1 1 1,0-1-1,1 0 1,-1 0 0,1 0-1,-1 0 1,0 0 0,1 0-1,-2 0 1,-4 2 227,0-1 0,0 1 1,0 0-1,1 1 0,-1 0 1,1 0-1,-1 0 0,1 0 0,0 1 1,-5 4-1,4 0-277,-1-1 0,2 1 0,-1 1 0,1-1-1,1 1 1,-1 0 0,2 0 0,-6 17 0,7-22-40,0 1-1,1 0 1,-1 0-1,1 0 1,0 0-1,1 0 1,-1 0-1,1 0 1,0 0-1,0 0 1,1 0-1,-1 0 1,1 0-1,0-1 1,1 1-1,-1 0 1,4 7-1,-1-3-3,-3-5-8,1-1 0,0 0 0,0 0 0,0 1 0,0-1 0,1 0 0,-1-1 0,1 1 0,0 0 0,0-1 0,0 1 0,0-1 0,0 0 0,0 0 0,1-1 0,-1 1 0,8 2 0,-4-2-13,0 1 1,0-2 0,0 1 0,0-1 0,1 0-1,-1-1 1,0 0 0,13-1 0,-12 0 20,-1-1 1,1 0 0,0 0-1,-1-1 1,0 1 0,1-2-1,-1 1 1,0-1 0,-1 0-1,1-1 1,-1 0-1,0 0 1,0 0 0,0 0-1,-1-1 1,0 0 0,0 0-1,4-8 1,-4 7 138,-1-1 0,0 0 0,0 0 0,-1 0 0,0-1 0,-1 1 0,0-1 0,0 0 0,0 0 0,-1 1 0,-1-1 0,0 0 0,0 0 0,0 0 0,-1 0 0,-1 0-1,1 1 1,-2-1 0,1 0 0,-1 1 0,0 0 0,-8-15 0,9 21-62,0-1-1,0 1 0,-1 0 0,1-1 1,-1 1-1,1 0 0,-1 1 0,0-1 1,1 0-1,-1 1 0,0-1 1,0 1-1,0 0 0,0 0 0,-1 0 1,1 1-1,-6-1 0,-50-2 215,58 3-285,-9 0 102,5 1-53,-24 11-1,27-12-37,-29 15-750,30-15 519,0 1-1,0 0 1,0-1-1,0 1 1,0 0-1,1 0 1,-1 0-1,0-1 1,1 1-1,-1 0 1,0 0-1,1 0 1,-1 0-1,1 0 1,0 0-1,-1 1 1,1-1-1,0 0 1,0 0-1,-1 0 1,1 0-1,0 0 1,0 0-1,0 0 1,1 2-1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52:01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1 14432,'1'5'472,"0"-1"0,-1 1-1,1 0 1,-1 0 0,0 0 0,-1 0 0,1 0 0,-1 0 0,0 0 0,0 0 0,-4 8 0,-2 15 978,-38 166-480,23-126-740,-55 209 592,66-236-559,6-24-98,1 0 0,0 0 1,1 1-1,0 19 1,10-50-3989,5-14-601,-3 9-6482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7:38.88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1184 0 7984,'-17'1'4895,"-26"3"-3854,1 3-615,-510 108 1663,342-52-2043,177-51-178,-50 24 0,64-24 47,0 1 1,1 1-1,0 0 1,1 1-1,0 1 1,2 1-1,0 0 1,1 1-1,-19 30 1,30-44 60,1 1 0,0 0 1,0-1-1,0 1 0,0 0 1,1 0-1,0 0 1,0 0-1,0 0 0,0 0 1,1 1-1,0-1 1,0 0-1,1 0 0,-1 0 1,1 0-1,2 8 1,0-8-4,-1 0 1,1 0 0,1 0 0,-1 0 0,1-1-1,-1 1 1,1-1 0,0 0 0,1 0 0,-1 0-1,1-1 1,0 0 0,0 0 0,0 0 0,6 3 0,23 9-58,0 0 1,71 18 0,-23-19 676,148 7 0,-100-13 232,74-4-571,-55-4 22,32 1 454,298-37 0,-394 23-487,0-3 0,-1-3 0,89-35 0,-166 52-201,-1 0 0,0-1 0,0 0 0,0 0 0,-1-1-1,1 1 1,-1-1 0,0-1 0,0 1 0,0-1 0,0 1-1,-1-1 1,6-9 0,-5 6 18,-1-1 1,0 0-1,0 0 0,-1 0 1,0 0-1,0-1 0,-1 1 1,-1-1-1,1 0 0,-1-12 1,-1 9-19,-1 1 0,0 0 0,0-1 0,-1 1 0,-1 0 0,0 0 0,-1 0-1,0 0 1,-1 0 0,0 1 0,-9-14 0,3 3-23,10 19-20,-1 0 0,0 0 0,0 0 0,0 0-1,0 1 1,0-1 0,-1 1 0,1-1 0,-1 1 0,1 0-1,-1 0 1,0 0 0,0 0 0,0 0 0,-4-1 0,-2-1-3,-22-16-62,-1 2 1,-1 1-1,-1 2 0,0 1 1,-1 1-1,0 2 1,-1 2-1,0 1 1,0 2-1,-1 2 1,-59-1-1,-39-8 155,32 12-77,2-1 17,-125 13 0,180-6-701,27-3-4556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7:42.89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1609 11 8792,'-11'3'4794,"-24"-1"-3489,-7 1-440,1 4-766,-87 20 588,-233 68-318,169-39-298,137-39-66,11-3-24,0 2 1,1 2-1,-76 44 1,-42 41 48,126-79-28,17-12-15,1 1 0,0 2 0,1-1 1,-26 33-1,5-7-56,20-23-6,1 0 1,1 1-1,1 1 1,-24 39-1,28-32-47,0-1 0,2 2 0,-8 42-1,14-60 87,0 0-1,1 0 1,1 0-1,-1 0 0,1 0 1,1 1-1,0-1 1,0 0-1,0-1 1,2 1-1,2 11 1,0-8 37,0 0 0,1-1 1,0 1-1,1-1 0,0-1 1,1 1-1,0-1 0,1 0 1,0-1-1,16 14 0,-3-5-23,2 0-1,0-2 0,1 0 1,0-2-1,1-1 0,29 10 1,11 6 261,1-3 0,2-2 1,0-4-1,1-3 1,0-3-1,81 5 0,293-4 900,-345-13-1055,250-8 319,-10-3-73,-280 9-328,9-1 3,112-5 4,-81 3 40,-45 2 13,1-2-1,57-11 1,-20-1 169,212-43 651,-252 43-697,-1-2 1,0-3-1,-1-1 0,63-39 1,-95 49-104,-1-1 0,0 0 0,-1-1 0,0-1 0,-1-1 0,-1 0 0,0-1 1,-1-1-1,0 0 0,-2 0 0,14-27 0,-18 28-33,0-1-1,0 1 1,-2-1 0,0-1-1,-1 1 1,-1 0 0,0-1-1,-1 0 1,-1-29 0,0-66 295,-4 97-317,0-1 0,-1 1 0,-1 0 1,-1 0-1,0 0 0,-13-22 0,9 18 29,-2 1 0,0 0 0,-1 0-1,-1 1 1,-27-26 0,-2 7 41,-1 3 0,-53-32 0,18 32-73,-59-16 53,101 37-75,0 1 1,0 3-1,-57-8 0,1 3-58,35 3 58,-4-2 6,-56-2 26,71 10-48,-56-12 0,18 2-36,-156 8-68,74 11-256,-201 30 1,346-31 362,-29 5-150,18-2-1282,8-4-3401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7:44.31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 0 5920,'2'10'797,"0"0"1,-2 0-1,1 1 1,-1-1-1,-3 19 1,1 8 758,2 34-640,-1 16-316,11 94 0,22 211 1693,-26-385-5895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7:45.76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 4128,'7'41'5347,"-6"23"-4017,1 8-529,10 24 988,-1 135 0,-22-66-727,-1 45 527,11-204-556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34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 10040,'68'-8'3539,"39"-3"-3494,-86-2-4732,-8 2-866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7:47.71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0 107 5560,'4'3'294,"0"0"-1,1 0 1,-1 0 0,0 0 0,1-1 0,0 1 0,0-1-1,0-1 1,-1 1 0,2-1 0,-1 1 0,9 0 0,32 11 0,11 12 136,1-3 0,2-2 0,69 13 0,-47-13-211,-42-9 40,559 118 1235,-350-96-1310,-127-23 344,153-9 0,-157-4-46,234-38-1,58-33-29,-187 34 131,-136 28-261,0-5-1,-1-3 1,91-34-1,-93 23-107,-40 17 10,-1-3 0,-1-1 0,54-32 1,-82 40-104,-1 0 1,-1 0-1,17-18 1,-24 24-72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7:49.85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1 263 2784,'76'-34'8543,"119"-45"-6529,26 7-217,-76 33-1519,-3 14-272,62 12 997,232 15-1,-364 2-523,122 22 0,-165-17-443,1 0-1,-2 2 1,1 2 0,-2 0 0,41 27-1,-63-36-14,1-1 0,-1 1 0,1-1-1,-1 0 1,1-1 0,7 3 0,-7-3 268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8:56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16 10584,'-2'15'1501,"1"1"1,1 0 0,1-1 0,2 20 0,-29-147 859,34 156-2889,-1-6-1102,0-13-6258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8:38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462 1 7000,'0'0'6176,"-16"33"-5942,-23 27 66,17-28-75,-21 41 0,4-1-161,30-53-68,-4 9-29,-1 0-1,-1-1 1,-2-1 0,-20 25 0,26-33 35,1 1 0,-8 20 0,3-4 67,-6-2-60,15-24-22,0 0 0,1 0 0,-8 16 0,-5 9-69,-18 27 17,0-4 263,33-51-1369,8-6-2349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8:40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1888,'6'1'816,"0"0"-1,0 0 1,0-1 0,0 0-1,9-1 1,-2 1-20,292-14 3087,4 0-2430,51 27-657,-284-9-720,546 5 1868,-252-9-1202,-148 3 1137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8:44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5112,'1'0'149,"0"0"0,1 0 1,-1 1-1,0-1 0,0 0 0,0 1 1,1-1-1,-1 0 0,0 1 0,0 0 1,0-1-1,0 1 0,0-1 0,0 1 1,0 0-1,0 0 0,0 0 0,0 0 1,0 0-1,0 0 0,-1 0 1,1 0-1,0 0 0,-1 0 0,1 0 1,-1 0-1,1 0 0,-1 0 0,1 1 1,-1-1-1,0 0 0,0 0 0,0 1 1,0-1-1,1 0 0,-2 0 0,1 1 1,0 1-1,2 17 582,0 45-245,-2-49-1059,0 0-1,1 0 0,5 26 1,10 68 152,-11-64 418,2-2 4,-5-14 14,15 133-110,-13-124 86,7 62 25,5 6-72,-2 8 968,-11-104-2983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17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95 7984,'0'0'2992,"-1"42"-2402,2 14 1221,-3-61-1503,1 1 1,0 0-1,0-1 1,1 1-1,-1 0 0,1-1 1,0-4-1,0 6-230,-2-10 345,2 1 1,0-1-1,0 1 0,4-22 0,18 60-436,-14-6 0,-6-14 8,0-1-1,0 1 0,1-1 0,0 1 0,0-1 0,0 0 0,1 0 0,6 7 0,-10-11 12,0-1 0,1 0 0,-1 0 0,1 0-1,-1 0 1,0 1 0,1-1 0,-1 0 0,1 0 0,-1 0-1,0 0 1,1 0 0,-1 0 0,1 0 0,-1 0-1,1 0 1,-1 0 0,0 0 0,1-1 0,-1 1-1,1 0 1,-1 0 0,0 0 0,1 0 0,-1-1-1,0 1 1,1 0 0,-1 0 0,0-1 0,1 1-1,-1 0 1,0-1 0,1 1 0,-1 0 0,0-1-1,0 1 1,1 0 0,-1-1 0,0 1 0,0-1-1,0 1 1,0 0 0,0-1 0,7-16 320,-7 16-318,5-15 348,-2 0 1,0-1-1,0 0 0,-2 0 1,0 0-1,-2-20 0,1 32-2093,1 15-3201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25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7 105 11208,'2'2'350,"0"0"1,0 1-1,0-1 1,-1 1-1,1-1 1,-1 1 0,0 0-1,1-1 1,-1 1-1,-1 0 1,1 0-1,0 0 1,0 4 0,0-4-226,4 15 87,-1 0 0,-1 0 1,2 31-1,-23-98 2147,10 25-2284,3 8 130,0 0 0,-3-22 0,8 38-216,0 0 0,0-1-1,0 1 1,0 0-1,0 0 1,0 0-1,0 0 1,0 0-1,0 0 1,0 0 0,0-1-1,0 1 1,1 0-1,-1 0 1,0 0-1,0 0 1,0 0 0,0 0-1,0 0 1,0 0-1,0 0 1,0-1-1,0 1 1,0 0-1,1 0 1,-1 0 0,0 0-1,0 0 1,0 0-1,0 0 1,0 0-1,0 0 1,0 0 0,1 0-1,-1 0 1,0 0-1,0 0 1,0 0-1,0 0 1,0 0-1,0 0 1,0 0 0,1 0-1,-1 0 1,0 0-1,0 0 1,0 0-1,0 0 1,0 0 0,0 0-1,0 0 1,1 1-1,-1-1 1,12 5-154,11 11-23,-16-11 141,4 4 28,0-1 0,1 0 0,0-1 0,0 0 0,14 5-1,-25-12 28,-1 0-1,0 0 0,1 0 0,-1 0 0,1 0 0,-1 0 0,0 0 0,1 0 1,-1 0-1,0 0 0,1 0 0,-1 0 0,1 0 0,-1 0 0,0 0 0,1 0 0,-1-1 1,0 1-1,1 0 0,-1 0 0,0 0 0,1-1 0,-1 1 0,0 0 0,0 0 1,1-1-1,-1 1 0,0 0 0,0 0 0,1-1 0,-1 1 0,0 0 0,0-1 0,0 1 1,0 0-1,1-1 0,-1 1 0,0 0 0,0-1 0,0 1 0,0-1 0,0 1 1,0-1-1,1-15 425,-1 15-407,-2-156 1614,5 156-3500,3 8 594,6 11-1746,-11-17 2599,10 16-9432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26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20 9952,'2'-2'299,"0"0"1,0 1-1,0-1 1,0 0 0,1 1-1,-1 0 1,0-1-1,1 1 1,-1 0 0,1 0-1,-1 0 1,1 1-1,-1-1 1,1 0-1,0 1 1,-1 0 0,1 0-1,0 0 1,-1 0-1,1 0 1,0 0 0,4 2-1,-6-2-265,-1 1 0,0 0 0,0-1 0,1 1 0,-1 0 0,0-1 0,0 1 0,0 0 0,0-1-1,0 1 1,0 0 0,0-1 0,0 1 0,0 0 0,0-1 0,0 1 0,0 0 0,-1-1 0,1 1 0,0 0 0,0-1 0,-1 1 0,1-1 0,0 1-1,-1 0 1,1-1 0,-1 2 0,-14 20 180,13-19-178,-15 21 358,12-19-387,0 1-1,1 0 1,0 0 0,0 0 0,0 1-1,1-1 1,0 1 0,0 0 0,1 0-1,-3 12 1,5-18-9,0 0-1,1-1 1,-1 1-1,0-1 0,1 1 1,-1-1-1,0 1 1,1-1-1,-1 1 1,1-1-1,-1 0 1,1 1-1,-1-1 1,1 0-1,-1 1 1,1-1-1,-1 0 1,1 1-1,0-1 0,-1 0 1,1 0-1,-1 0 1,1 0-1,0 0 1,-1 0-1,1 0 1,-1 0-1,1 0 1,0 0-1,-1 0 1,1 0-1,-1 0 1,1 0-1,0 0 1,-1-1-1,1 1 0,-1 0 1,1 0-1,-1-1 1,2 1-1,29-11 64,-27 9-57,4 0 0,-4 1 11,-1 0 1,1 0-1,0 0 1,-1 0-1,1-1 1,-1 0-1,1 0 1,5-4-1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29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94 8608,'2'4'203,"-1"1"0,0 0 1,0-1-1,0 1 1,0 0-1,-1 0 0,0 0 1,0-1-1,0 1 0,-1 0 1,-1 6-1,1 6-3,2 56 458,-5-95 3036,1 13-3385,1-1 1,0 0-1,-1-18 0,3 12-235,-1 11-6,1 0 1,0 0-1,0 0 0,0 0 1,1 0-1,-1 0 0,1 0 1,3-9-1,-3 14-65,0 0 0,0 1-1,0-1 1,0 0 0,0 1-1,0-1 1,0 0 0,0 1-1,0-1 1,-1 1 0,1 0-1,0-1 1,0 1 0,-1 0 0,1-1-1,0 1 1,-1 0 0,1 0-1,0-1 1,0 2 0,17 20 9,-17-22-9,85 79 26,-86-78-21,0-1-1,1 1 1,-1-1-1,0 0 1,1 1 0,-1-1-1,1 0 1,-1 0-1,1 1 1,-1-1-1,0 0 1,1 0-1,-1 1 1,1-1-1,-1 0 1,1 0-1,-1 0 1,1 0-1,-1 0 1,1 0-1,0 0 1,-1 0-1,1 0 1,-1 0-1,1 0 1,-1 0-1,1 0 1,-1 0-1,1-1 1,-1 1-1,0 0 1,1 0-1,-1 0 1,1-1-1,-1 1 1,1 0-1,-1-1 1,0 1-1,1 0 1,0-1-1,0-2 4,0 1-1,0 0 0,0-1 1,-1 1-1,1 0 1,-1-1-1,1 1 0,-1-1 1,0-3-1,-3-55 96,0 44 223,0 0 0,-11-25 0,0-5 756,36 87-7380,-15-22-2851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36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7088,'22'-3'1763,"-1"1"0,41 2 0,-27 1-778,-34-1-971,10 82 554,13 53-312,-7 7-248,-16 132-71,-1-243 178,0-1-1,-8 45 1,-4 56 469,7-60-686,-1 134-125,1-85 145,2-2 1029,-49-118 253,24-8-756,2-2-1223,10 8-3311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30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13 9328,'-1'2'253,"0"1"0,1 0-1,-1-1 1,1 1 0,0-1 0,-1 1 0,1 0 0,1-1 0,-1 1 0,0 0 0,1-1 0,-1 1 0,1-1 0,0 1 0,0-1 0,1 4-1,12 14-826,-13-19 575,-1-1 1,1 1-1,-1-1 1,1 0-1,0 1 1,-1-1-1,1 0 1,-1 0-1,1 1 1,0-1-1,0 0 1,-1 0-1,1 0 1,0 0-1,-1 0 1,1 0-1,0 0 0,-1 0 1,1 0-1,0 0 1,-1 0-1,1 0 1,0-1-1,-1 1 1,1 0-1,0 0 1,0-1-1,2-1 136,-1 0-1,1 0 0,-1-1 0,1 1 1,-1 0-1,0-1 0,0 0 1,0 1-1,0-1 0,0 0 1,-1 0-1,1 0 0,-1 0 0,0 0 1,2-7-1,11-22 2396,-6 73-1501,-5-15-752,-1 0 0,-1 0 1,-1 0-1,-8 49 0,8-73-239,-1-1 0,1 0 1,-1 0-1,0 0 0,1 0 0,-1 0 1,0 0-1,0 0 0,0 0 0,0-1 0,1 1 1,-1 0-1,0 0 0,0-1 0,-1 1 0,1 0 1,0-1-1,0 1 0,0-1 0,0 0 0,0 1 1,-1-1-1,1 0 0,0 0 0,0 0 1,-2 0-1,-3 1 121,0-1 0,0 0 1,0 0-1,1 0 0,-12-3 0,-2-4-1232,12-2-4665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4:39:33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10760,'0'0'208,"38"-13"1262,-37 12-1445,0 1 0,0 0 0,0-1 0,0 1-1,0 0 1,0 0 0,0 0 0,0-1 0,0 1-1,0 0 1,0 0 0,0 0 0,-1 1 0,1-1 0,0 0-1,0 0 1,0 0 0,0 1 0,0-1 0,0 0-1,0 1 1,0-1 0,0 1 0,-1-1 0,1 1 0,0-1-1,0 1 1,-1 0 0,1-1 0,0 1 0,-1 0 0,1 0-1,-1-1 1,2 3 0,-2 0 86,0-1-1,0 1 1,-1 0-1,1 0 1,0-1 0,-1 1-1,0-1 1,1 1-1,-1 0 1,-3 4 0,3-4-34,0-1 1,0 1-1,-1 0 1,1-1 0,-1 1-1,0-1 1,1 1 0,-1-1-1,0 0 1,-1 0 0,1 0-1,-5 3 1,18-25 892,-4 14-827,-4 2-82,1 0 1,0 0-1,1 0 0,-1 0 1,1 1-1,0-1 0,-1 1 1,1 0-1,1 1 0,-1-1 1,0 1-1,1 0 0,9-2 1,-19 28 485,2-3-378,-20 9-93,22-29-74,0-1 0,-1 1 0,1-1 0,0 0 0,0 1 0,-1-1 0,1 1 0,0-1 0,0 1 0,0-1 0,0 1 0,0-1 0,0 0 1,0 1-1,0-1 0,0 1 0,0-1 0,0 1 0,0-1 0,0 1 0,0-1 0,0 1 0,0-1 0,0 1 0,1-1 0,-1 0 0,0 1 0,0-1 0,1 1 0,-1-1 0,0 0 0,0 1 1,1-1-1,-1 0 0,0 1 0,1-1 0,-1 0 0,1 0 0,-1 1 0,0-1 0,1 0 0,-1 0 0,1 1 0,-1-1 0,1 0 0,-1 0 0,0 0 0,2 0 0,21 4 684,-11-8-492,2 0-1021,-4 5-3419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4:48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61 204 24575,'2'258'0,"-5"272"0,-6-391 0,-29 150 0,30-258 0,4-43 0,4-59 0,0 57 0,1-1204 0,6 1180 0,-7 38 0,1-1 0,-1 1 0,0 0 0,0-1 0,1 1 0,-1-1 0,0 1 0,0-1 0,1 1 0,-1 0 0,0-1 0,1 1 0,-1 0 0,1-1 0,-1 1 0,0 0 0,1 0 0,-1-1 0,1 1 0,-1 0 0,1 0 0,-1 0 0,1-1 0,-1 1 0,1 0 0,0 0 0,0 1 0,0-1 0,1 1 0,-1-1 0,0 1 0,0-1 0,0 1 0,0 0 0,0 0 0,0 0 0,0-1 0,0 1 0,0 0 0,0 0 0,-1 0 0,1 1 0,1 0 0,168 264 0,-55-84 0,-95-154 0,45 47 0,-21-27 0,-41-43 0,1-1 0,1 1 0,-1-1 0,1 0 0,9 7 0,-13-11 0,0 1 0,0-1 0,0 0 0,0 1 0,0-1 0,0 0 0,0 0 0,0 1 0,0-1 0,0 0 0,0 0 0,0 0 0,0 0 0,0 0 0,0-1 0,0 1 0,0 0 0,0 0 0,0-1 0,-1 1 0,1 0 0,0-1 0,0 1 0,0-1 0,0 1 0,0-1 0,-1 0 0,1 1 0,0-1 0,-1 0 0,1 1 0,0-1 0,-1 0 0,1 0 0,-1 0 0,1 1 0,-1-1 0,1 0 0,-1 0 0,0 0 0,1 0 0,-1 0 0,0 0 0,0 0 0,0 0 0,1-1 0,9-41 0,-1 1 0,-3-1 0,3-60 0,9-61 0,-4 71 0,-10 56 0,2 0 0,2 0 0,18-54 0,-26 90 0,0-1 0,1 1 0,-1-1 0,1 1 0,0 0 0,-1-1 0,1 1 0,0 0 0,0-1 0,0 1 0,-1 0 0,1 0 0,1 0 0,-1 0 0,0 0 0,0 0 0,0 0 0,0 0 0,1 0 0,-1 1 0,1-1 0,1-1 0,-2 3 0,1-1 0,-1 0 0,0 1 0,0-1 0,1 0 0,-1 1 0,0 0 0,0-1 0,0 1 0,0 0 0,0-1 0,0 1 0,0 0 0,0 0 0,0 0 0,0 0 0,0 0 0,0 0 0,-1 0 0,2 2 0,5 9 0,-1 0 0,0 1 0,8 21 0,3 24 0,-1 1 0,11 93 0,-1 130 0,-19-189 0,19 282 69,12 137-1503,-33-460-5392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4:48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1 122 24575,'5'0'0,"6"0"0,12 0 0,12-10 0,9-3 0,13 1 0,15 2 0,12-3 0,1-3 0,0 1 0,-8-2 0,-19 1-8191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4:49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24575,'5'0'0,"17"0"0,19 0 0,27 0 0,33 0 0,23 0 0,5 0 0,-4 0 0,-8-10 0,-20-3 0,-25 0-8191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4:51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443 18 24575,'0'-1'0,"0"0"0,0 1 0,0-1 0,0 0 0,0 0 0,0 1 0,0-1 0,-1 0 0,1 1 0,0-1 0,0 0 0,-1 1 0,1-1 0,0 0 0,-1 1 0,1-1 0,-1 1 0,1-1 0,-1 1 0,1-1 0,-1 1 0,1-1 0,-1 1 0,1-1 0,-1 1 0,0 0 0,1-1 0,-1 1 0,-1-1 0,-24 1 0,-25 17 0,18 2 0,1 1 0,1 2 0,1 1 0,0 2 0,-46 50 0,43-43 0,26-23 0,-1 0 0,1 1 0,1 0 0,0 0 0,0 0 0,1 1 0,0 0 0,1 0 0,0 0 0,1 1 0,-4 20 0,1 14 0,-2 74 0,7-102 0,-1 27 0,0-17 0,1 1 0,1-1 0,2 1 0,8 47 0,-9-71 0,1 0 0,0 0 0,1 1 0,-1-2 0,1 1 0,0 0 0,0 0 0,1-1 0,-1 0 0,1 1 0,0-1 0,0-1 0,1 1 0,-1-1 0,1 1 0,-1-1 0,1-1 0,0 1 0,0-1 0,1 0 0,-1 0 0,8 2 0,2 0 0,-1-2 0,1 1 0,0-2 0,0 0 0,0-1 0,-1 0 0,22-4 0,-26 2 0,0-1 0,0 0 0,-1-1 0,0 0 0,1 0 0,-1-1 0,-1 0 0,1-1 0,-1 0 0,0 0 0,11-11 0,12-15 0,36-46 0,-37 41 0,-16 21 0,6-7 0,-1-1 0,25-39 0,-39 53 0,0 0 0,-1-1 0,0 1 0,0-1 0,-1 0 0,0 1 0,-1-1 0,-1-1 0,1 1 0,-2-16 0,0-7 0,1 4 0,-2 1 0,0 0 0,-3-1 0,0 1 0,-10-36 0,9 59 0,1 15 0,2 18 0,1 18 24,1 0 0,3 0 0,1 0 0,20 80 0,-18-101-159,1 0 0,2 0 0,0-1 0,2 0 0,0-1 0,2 0 0,0-1 0,1 0 0,1-1 0,24 23 0,-8-14-6691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4:52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731 1 24575,'-3'34'0,"-2"0"0,0 0 0,-3 0 0,-15 46 0,8-31 0,-348 1154 0,224-778 0,-3 12 0,126-373-1365,5-15-5461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4:54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0 144 24575,'1'0'0,"1"1"0,-1 0 0,1 0 0,-1 0 0,0 0 0,1 0 0,-1 0 0,0 0 0,0 1 0,0-1 0,0 0 0,0 1 0,0-1 0,0 0 0,0 1 0,-1-1 0,1 1 0,-1 0 0,1-1 0,-1 1 0,1-1 0,-1 1 0,0 0 0,0-1 0,0 1 0,0 0 0,0 2 0,1 3 0,38 166 0,-22-107 0,-3 1 0,11 131 0,-25-133 0,0-46 0,-1-47 0,-1-44 0,8-309 0,-5 365 0,2 1 0,0 0 0,0 0 0,1 1 0,1-1 0,1 1 0,0 0 0,9-16 0,-11 23 0,1 0 0,0 1 0,-1 0 0,2 0 0,-1 0 0,1 0 0,0 1 0,0 0 0,0 1 0,1-1 0,0 1 0,0 0 0,0 1 0,0-1 0,0 2 0,1-1 0,11-2 0,-15 5 0,1-1 0,-1 1 0,0 0 0,1 1 0,-1-1 0,0 1 0,1 0 0,-1 0 0,0 0 0,0 0 0,0 1 0,0 0 0,0 0 0,0 0 0,0 0 0,0 0 0,-1 1 0,0 0 0,1 0 0,-1 0 0,0 0 0,0 0 0,0 1 0,-1-1 0,1 1 0,2 5 0,7 12 0,-1 1 0,0 0 0,10 36 0,-12-34 0,7 15 0,30 93 0,-42-119 0,-1 0 0,-1 1 0,0-1 0,-1 0 0,0 0 0,-1 1 0,-3 26 0,5-103 0,-3 52 0,0 0 0,1 0 0,1 0 0,0 0 0,0 1 0,5-17 0,3 5 0,0 1 0,1 0 0,1 1 0,1 0 0,1 1 0,1 0 0,0 1 0,23-22 0,-1 6 0,1 1 0,80-53 0,-103 77 0,-1 2 0,1-1 0,1 2 0,0 0 0,-1 1 0,2 0 0,-1 1 0,19-3 0,-28 6 0,0 1 0,0-1 0,0 1 0,0 0 0,0 0 0,1 1 0,-1-1 0,0 1 0,0 1 0,0-1 0,0 1 0,-1 0 0,1 1 0,0-1 0,-1 1 0,0 0 0,1 0 0,-1 1 0,-1 0 0,1 0 0,0 0 0,-1 0 0,5 7 0,1 4 0,0 1 0,-2 0 0,0 1 0,0 0 0,-2 0 0,0 1 0,3 18 0,17 132 0,-19-102 0,4 105-1365,-11-145-5461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2:37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470 34 24575,'-66'-2'0,"44"0"0,-1 1 0,0 1 0,0 1 0,1 1 0,-31 6 0,47-6 0,0 0 0,0 1 0,1 0 0,-1 0 0,1 0 0,0 1 0,0-1 0,0 1 0,0 0 0,1 1 0,-1-1 0,1 1 0,0 0 0,-3 6 0,-5 8 0,1 1 0,-13 34 0,-8 16 0,19-48 0,4-9 0,1 1 0,0-1 0,1 1 0,0 1 0,1-1 0,1 1 0,0 0 0,1 0 0,1 1 0,-3 27 0,11 212 0,-3-242 0,0-1 0,1 1 0,0-1 0,1 0 0,1 0 0,0-1 0,0 1 0,1-1 0,1 0 0,11 16 0,-3-9 0,0 0 0,1-1 0,1 0 0,33 25 0,-40-36 0,0 0 0,0-1 0,0 0 0,1 0 0,0-1 0,0-1 0,0 0 0,0 0 0,0-1 0,18 1 0,14-1 0,64-6 0,-37 1 0,-50 3 0,-1-1 0,1-1 0,-1-1 0,1 0 0,-1-1 0,0-2 0,0 0 0,-1 0 0,0-2 0,0-1 0,0 0 0,-1-1 0,-1 0 0,20-17 0,14-14 0,-40 34 0,0 0 0,0-1 0,-1 0 0,0-1 0,0 0 0,-1 0 0,0-1 0,0 0 0,-1 0 0,8-18 0,-4-4 0,-1-1 0,-2 0 0,-2 0 0,-1-1 0,2-49 0,-12-172 0,5 251 0,-1-10 0,0 0 0,-1 0 0,-1 1 0,0-1 0,-1 1 0,0 0 0,-1 0 0,0 0 0,-1 0 0,-1 1 0,-8-12 0,9 16 0,1 1 0,-1 1 0,-1-1 0,1 1 0,-1 0 0,0 0 0,-1 1 0,1 0 0,-1 0 0,0 1 0,0 0 0,-1 1 0,1-1 0,-1 2 0,1-1 0,-1 1 0,-18-2 0,-109 3-516,116 1-333,-13 1-5977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2:38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24575,'4'0'0,"0"1"0,0 0 0,-1 0 0,1 0 0,0 0 0,-1 1 0,1-1 0,-1 1 0,1 0 0,-1 0 0,0 0 0,6 6 0,38 37 0,-28-25 0,17 19 0,-1 1 0,-2 2 0,30 52 0,-18-28 0,79 96 0,-47-66 0,-52-61 0,43 50 0,-61-78 0,0 1 0,0-2 0,1 1 0,0-1 0,1 0 0,-1-1 0,1 0 0,13 5 0,135 58 0,-115-47 0,1-1 0,0-3 0,2-1 0,0-3 0,60 11 0,-85-22-72,350 30-1221,-344-32-5533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53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60 9416,'0'0'5593,"-37"25"-3931,32-20-1619,-1-1 0,1 1 0,-1 0 0,1 0 0,1 0-1,-1 1 1,1 0 0,0 0 0,0 0 0,0 0 0,1 1-1,0-1 1,0 1 0,1 0 0,0 0 0,0 0 0,0 0-1,1 0 1,0 1 0,1-1 0,-1 0 0,1 0-1,1 1 1,2 13 0,-3-16-43,0 0-1,1-1 1,0 1 0,0 0-1,0-1 1,0 1-1,1-1 1,0 1 0,0-1-1,0 0 1,0 0 0,1 0-1,-1 0 1,1 0-1,0 0 1,1-1 0,-1 1-1,0-1 1,1 0 0,4 3-1,-5-4 1,0 1-1,1-1 1,-1 0-1,1 0 0,0 0 0,0 0 0,0-1 0,0 0 1,0 1-1,0-1 0,0-1 0,0 1 0,0-1 1,0 0-1,1 1 0,-1-2 0,0 1 0,6-2 0,2-1 3,1-1 0,-1-1-1,0 0 1,22-13-1,-27 10-15,0 0-1,0 0 0,-1 0 1,0-1-1,7-15 0,-7 9-2,-1-1-1,0 0 1,-2 1-1,4-30 0,-6 38 26,1-1-1,-2 0 1,1 1-1,-1-1 1,-1 0-1,1 0 0,-4-13 1,1 4 24,0 12 105,-1-1 0,0 1 0,0-1-1,0 1 1,-1 0 0,1 1 0,-1-1-1,-9-5 1,12 8-119,0 1 1,0-1-1,0 1 0,0 0 0,0 0 1,0 0-1,-1 0 0,1 0 1,0 0-1,-1 1 0,1-1 0,-1 1 1,1-1-1,-1 1 0,1 0 1,-1 0-1,1 0 0,-1 1 0,-3 0 1,-39 22-441,19-7-2099,18-15-538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2:39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24575,'5'5'0,"6"2"0,7 4 0,10 11 0,5 6 0,2 3 0,-5 2 0,-8 0 0,-12-6 0,-13-7 0,-11-3 0,-8-3 0,0-5-8191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2:40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24575,'5'0'0,"1"5"0,0 12 0,-1 17 0,-1 13 0,-2 19 0,-1 12 0,0 4 0,-1 2 0,0-4 0,-1 1 0,1-10 0,0-11 0,0-11 0,0-19 0,0-15-8191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2:40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 24575,'5'-5'0,"6"-2"0,7 1 0,10 0 0,5 3 0,2 0 0,0 2 0,-1-4 0,-1-2 0,-7 1-8191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2:41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24575,'0'5'0,"5"2"0,6-1 0,7-1 0,5-2 0,3 0 0,3 3 0,-4 1-8191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2:43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24575,'3'1'0,"-1"-1"0,0 1 0,0 0 0,0 0 0,0 0 0,0 0 0,0 0 0,0 0 0,0 1 0,0-1 0,0 1 0,-1-1 0,1 1 0,-1 0 0,1-1 0,-1 1 0,1 0 0,-1 0 0,0 0 0,0 0 0,0 0 0,0 0 0,-1 1 0,1-1 0,0 0 0,-1 3 0,14 64 0,-14-65 0,7 95 0,-7 144 0,-3-88 0,3-116 0,0-31 0,0-27 0,0 4 0,1 0 0,0 0 0,1 0 0,1 0 0,1 0 0,9-24 0,-11 32 0,1 0 0,0 1 0,0 0 0,1 0 0,0 0 0,0 0 0,0 1 0,1-1 0,0 1 0,0 0 0,0 1 0,1-1 0,0 1 0,-1 0 0,1 0 0,12-5 0,-16 8 0,1 1 0,-1-1 0,1 0 0,-1 0 0,1 1 0,-1-1 0,1 1 0,-1 0 0,1 0 0,-1 0 0,1 0 0,0 0 0,-1 1 0,1-1 0,-1 1 0,1-1 0,-1 1 0,0 0 0,1 0 0,-1 0 0,0 1 0,3 1 0,-1 0 0,0 1 0,0 0 0,-1-1 0,0 2 0,0-1 0,0 0 0,0 0 0,-1 1 0,1 0 0,2 7 0,1 8 0,-1-1 0,0 1 0,-1 0 0,1 35 0,-4 33-1365,-1-63-5461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4:57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551 0 24575,'-1'9'0,"-1"-1"0,0 1 0,-1-1 0,0 0 0,0 0 0,-1 0 0,0 0 0,0-1 0,-1 1 0,-9 11 0,-5 10 0,-140 206 0,145-216 0,5-9 0,-1 0 0,0-1 0,-1 0 0,0-1 0,-1 0 0,1 0 0,-2-2 0,1 1 0,-1-2 0,-18 7 0,-54 29 0,25 3-1365,34-23-5461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4:59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24575,'-5'0'0,"-2"10"0,1 8 0,1 6 0,1 4 0,7-3 0,2-1 0,6-4 0,6-6 0,5-5 0,3-4 0,3-3 0,-4 3 0,5 6 0,-4 1-8191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5:00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24575,'2'1'0,"-1"-1"0,1 1 0,-1-1 0,0 1 0,1 0 0,-1 0 0,0-1 0,0 1 0,0 0 0,0 0 0,0 0 0,0 1 0,0-1 0,0 0 0,0 0 0,0 0 0,0 1 0,-1-1 0,1 0 0,0 1 0,-1-1 0,0 1 0,1 1 0,12 42 0,-11-36 0,6 46 0,5 104 0,-14-271-1365,1 84-5461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5:00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24575,'6'0'0,"5"0"0,7 0 0,0 0-8191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5:02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0 206 24575,'0'-16'0,"1"-1"0,0 1 0,1-1 0,0 1 0,1 0 0,6-17 0,-7 29 0,-1 0 0,1 0 0,0-1 0,0 1 0,1 0 0,-1 1 0,1-1 0,0 0 0,0 1 0,0-1 0,0 1 0,1 0 0,-1 0 0,1 1 0,0-1 0,0 1 0,0-1 0,0 1 0,0 0 0,0 1 0,1-1 0,-1 1 0,1 0 0,-1 0 0,1 0 0,6 0 0,-7 1 0,0 0 0,0 0 0,0 0 0,0 1 0,0 0 0,0-1 0,0 1 0,0 1 0,0-1 0,0 1 0,-1-1 0,1 1 0,0 0 0,-1 0 0,0 1 0,4 2 0,-1 0 0,-1 1 0,0-1 0,0 1 0,-1 0 0,0 1 0,0-1 0,0 1 0,3 8 0,1 6 0,-2-1 0,0 1 0,-1 0 0,-1 0 0,1 27 0,-3 53 0,-3-136 0,1 14 0,0-1 0,1 1 0,1-1 0,5-24 0,-5 40 0,-1 0 0,1 0 0,1 0 0,-1 0 0,1 0 0,0 1 0,0-1 0,1 1 0,-1 0 0,1-1 0,0 2 0,1-1 0,-1 0 0,1 1 0,0 0 0,0 0 0,0 1 0,1-1 0,9-4 0,-11 7 0,0-1 0,0 1 0,0 0 0,0 0 0,0 0 0,0 1 0,1 0 0,-1-1 0,0 1 0,0 1 0,0-1 0,0 1 0,0-1 0,0 1 0,0 1 0,0-1 0,0 0 0,0 1 0,0 0 0,-1 0 0,1 0 0,0 0 0,-1 0 0,0 1 0,0 0 0,0 0 0,0-1 0,0 2 0,0-1 0,3 5 0,0 1 0,0 1 0,0-1 0,0 1 0,-2 0 0,1 1 0,-1-1 0,-1 1 0,0 0 0,0 0 0,1 14 0,-1-3-269,2 0-1,0 0 1,15 38 0,-19-55-19,9 22-6538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54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 8072,'-6'40'3816,"8"-11"-2087,-19 269-325,-1-37-875,-7-75-442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5:04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326 90 24575,'0'-3'0,"0"0"0,0 0 0,0 0 0,-1 0 0,0 0 0,1 0 0,-1 1 0,0-1 0,0 0 0,-1 0 0,1 0 0,0 1 0,-1-1 0,0 1 0,0-1 0,0 1 0,0 0 0,-3-3 0,0 1 0,1 1 0,-1 0 0,0 0 0,-1 0 0,1 1 0,0-1 0,-1 1 0,0 1 0,-5-2 0,-14-1 0,1 1 0,-1 1 0,-38 3 0,49-1 0,10 0 0,0 0 0,0 0 0,-1 0 0,1 1 0,0 0 0,0 0 0,0 0 0,0 0 0,0 1 0,0 0 0,0-1 0,0 2 0,0-1 0,1 0 0,-1 1 0,1-1 0,0 1 0,-4 3 0,5-3 0,0 1 0,0-1 0,1 1 0,-1-1 0,1 1 0,-1-1 0,1 1 0,0 0 0,0 0 0,1 0 0,-1-1 0,1 1 0,0 0 0,0 0 0,0 0 0,1 0 0,-1 0 0,1-1 0,0 1 0,2 6 0,1 1 0,0-1 0,0 0 0,1 0 0,1 0 0,0 0 0,0-1 0,1 0 0,0 0 0,0-1 0,1 0 0,0 0 0,12 9 0,-17-15 0,0 0 0,1 1 0,-1-1 0,0 0 0,1-1 0,-1 1 0,1 0 0,0-1 0,-1 0 0,1 0 0,0 0 0,0-1 0,0 1 0,0-1 0,0 0 0,0 0 0,-1 0 0,1 0 0,0-1 0,0 1 0,0-1 0,0 0 0,-1-1 0,1 1 0,0-1 0,-1 1 0,1-1 0,-1 0 0,0 0 0,1 0 0,-1-1 0,0 1 0,-1-1 0,1 0 0,0 0 0,-1 0 0,4-5 0,-1-1 0,0 1 0,0-1 0,-1 0 0,5-15 0,-7 18 0,0-1 0,1 1 0,-1-1 0,1 1 0,1 0 0,-1 0 0,1 0 0,0 0 0,0 1 0,7-6 0,-11 11 0,1-1 0,0 1 0,-1 0 0,1 0 0,-1 0 0,1-1 0,0 1 0,-1 0 0,1 0 0,0 0 0,-1 0 0,1 0 0,0 0 0,-1 1 0,1-1 0,0 0 0,-1 0 0,1 0 0,-1 1 0,1-1 0,0 0 0,-1 1 0,1-1 0,-1 0 0,1 1 0,-1-1 0,1 1 0,-1-1 0,1 1 0,-1-1 0,1 1 0,-1-1 0,0 1 0,1-1 0,-1 1 0,0-1 0,0 1 0,1 1 0,15 31 0,-11-22 0,47 124-1365,-44-115-5461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5:07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33 24575,'0'-2'0,"-1"1"0,1 0 0,-1 0 0,0-1 0,1 1 0,-1 0 0,0 0 0,0 0 0,0 0 0,0 0 0,0 0 0,0 0 0,0 0 0,0 0 0,0 0 0,0 1 0,-1-1 0,1 0 0,0 1 0,0-1 0,-1 1 0,1-1 0,0 1 0,-1 0 0,1-1 0,-1 1 0,-1 0 0,-45-5 0,43 5 0,-16-2 0,2 0 0,0 1 0,0 1 0,-34 4 0,49-3 0,0-1 0,1 1 0,-1-1 0,1 1 0,-1 1 0,1-1 0,-1 0 0,1 1 0,0 0 0,0-1 0,0 1 0,0 1 0,0-1 0,0 0 0,0 1 0,1-1 0,-1 1 0,1 0 0,0 0 0,0 0 0,0 0 0,0 0 0,0 0 0,1 1 0,-1-1 0,0 5 0,-3 29 0,2-1 0,1 1 0,2 0 0,7 59 0,-6-93 0,-1 1 0,1 0 0,-1 0 0,1-1 0,0 1 0,1 0 0,-1-1 0,1 1 0,-1-1 0,1 1 0,0-1 0,0 0 0,1 0 0,-1 0 0,1 0 0,-1 0 0,1-1 0,0 1 0,0-1 0,0 0 0,0 0 0,0 0 0,1 0 0,-1 0 0,8 2 0,-5-2 0,1-1 0,-1 1 0,1-2 0,0 1 0,0 0 0,0-1 0,-1-1 0,1 1 0,0-1 0,0 0 0,-1 0 0,1-1 0,-1 0 0,8-3 0,-4 0 0,0 1 0,0-2 0,-1 1 0,0-2 0,0 1 0,0-1 0,-1 0 0,0-1 0,0 0 0,0 0 0,-1-1 0,-1 1 0,0-2 0,0 1 0,-1-1 0,0 0 0,0 0 0,-1 0 0,0 0 0,-1-1 0,3-15 0,-5 10 0,3-24 0,-4 40 0,0 0 0,0 0 0,0 0 0,0 0 0,0 0 0,0-1 0,0 1 0,1 0 0,-1 0 0,0 0 0,0 0 0,0 0 0,0 0 0,0-1 0,0 1 0,0 0 0,0 0 0,0 0 0,1 0 0,-1 0 0,0 0 0,0 0 0,0 0 0,0 0 0,0-1 0,0 1 0,1 0 0,-1 0 0,0 0 0,0 0 0,0 0 0,0 0 0,0 0 0,1 0 0,-1 0 0,0 0 0,0 0 0,0 0 0,0 0 0,0 0 0,1 0 0,-1 0 0,0 0 0,0 0 0,0 1 0,0-1 0,0 0 0,0 0 0,1 0 0,-1 0 0,0 0 0,0 0 0,0 0 0,0 0 0,0 0 0,0 1 0,1-1 0,9 22 0,1 14 0,-3 0 0,-1 0 0,4 54 0,-1-5 0,3 20 0,-6-1 0,-11 206 0,4-307 0,0 0 0,0 0 0,0 0 0,-1 0 0,1 0 0,-1 0 0,0 1 0,0-1 0,0 0 0,0-1 0,0 1 0,-1 0 0,1 0 0,-1-1 0,0 1 0,0 0 0,0-1 0,0 0 0,0 1 0,0-1 0,-1 0 0,1 0 0,-1-1 0,1 1 0,-1 0 0,0-1 0,0 1 0,0-1 0,1 0 0,-1 0 0,0 0 0,-1-1 0,1 1 0,0-1 0,0 1 0,0-1 0,0 0 0,0 0 0,0-1 0,-1 1 0,1-1 0,0 1 0,-4-2 0,-6-1 0,0-1 0,1 0 0,-1-1 0,1-1 0,0 0 0,0 0 0,1-1 0,-21-16 0,23 14 8,0 0-1,1 0 1,0-1-1,0 0 1,1 0-1,1-1 1,0 1-1,0-2 1,1 1-1,0-1 1,1 1-1,1-1 1,0 0-1,0-1 1,-1-15-1,4 22-53,-1-1-1,1 1 1,0 0-1,1 0 1,-1 0 0,1 0-1,1 0 1,-1-1-1,1 2 1,0-1 0,0 0-1,1 0 1,-1 1-1,1-1 1,0 1-1,1 0 1,0 0 0,-1 0-1,2 0 1,-1 1-1,0 0 1,1 0 0,0 0-1,0 0 1,0 1-1,0-1 1,1 1 0,-1 1-1,1-1 1,0 1-1,11-3 1,10-1-6780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5:09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24575,'1'12'0,"0"0"0,2 0 0,-1-1 0,1 1 0,1 0 0,9 19 0,11 39 0,-22-61 0,-2-3 0,2 0 0,-1 0 0,1 0 0,0 0 0,0 0 0,3 6 0,-4-11 0,-1 0 0,1-1 0,-1 1 0,0 0 0,1-1 0,0 1 0,-1-1 0,1 1 0,-1-1 0,1 1 0,0-1 0,-1 0 0,1 1 0,0-1 0,-1 0 0,1 1 0,0-1 0,-1 0 0,1 0 0,0 0 0,0 0 0,1 0 0,-1 0 0,1 0 0,0-1 0,-1 1 0,1-1 0,-1 0 0,1 1 0,-1-1 0,1 0 0,-1 0 0,1 0 0,-1 0 0,0 0 0,1-1 0,0 0 0,44-51 0,15-15 0,-55 63 0,-1 1 0,1-1 0,0 1 0,1 0 0,-1 0 0,1 1 0,-1-1 0,1 2 0,14-5 0,-19 7 0,0-1 0,0 1 0,1-1 0,-1 1 0,0 0 0,1 0 0,-1 0 0,0 1 0,1-1 0,-1 0 0,0 1 0,0-1 0,1 1 0,-1 0 0,0 0 0,0 0 0,0 0 0,0 0 0,0 0 0,0 1 0,0-1 0,2 3 0,-1 0 0,0 0 0,0 0 0,0 1 0,0-1 0,0 1 0,-1 0 0,0 0 0,0-1 0,1 9 0,2 6 0,-2 1 0,-1-1 0,0 0 0,-1 24 0,-1-49 0,1 1 0,0 0 0,1-1 0,-1 1 0,1 0 0,0 0 0,0 0 0,1 0 0,0 0 0,0 1 0,0-1 0,0 1 0,0-1 0,1 1 0,0 0 0,7-5 0,12-11 0,53-31 0,-11 7 0,-61 41 0,0 0 0,0-1 0,1 2 0,-1-1 0,1 0 0,0 1 0,-1 0 0,1 0 0,0 0 0,0 1 0,1-1 0,5 1 0,-8 1 0,-1 0 0,1 1 0,0 0 0,0-1 0,0 1 0,-1 0 0,1 1 0,-1-1 0,1 0 0,-1 1 0,1-1 0,-1 1 0,0 0 0,0 0 0,1 0 0,-1 0 0,-1 0 0,1 0 0,0 0 0,-1 1 0,1-1 0,-1 1 0,3 4 0,6 15-104,-1 1 0,-1 1-1,-1-1 1,8 44 0,-10-44-740,2 12-5982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5:11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34 24575,'0'-1'0,"0"1"0,0-1 0,0 0 0,0 0 0,0 1 0,0-1 0,0 0 0,-1 1 0,1-1 0,0 0 0,0 0 0,-1 1 0,1-1 0,0 0 0,-1 1 0,1-1 0,-1 1 0,1-1 0,0 1 0,-1-1 0,1 0 0,-1 1 0,0 0 0,1-1 0,-1 1 0,1-1 0,-1 1 0,0 0 0,1-1 0,-1 1 0,0 0 0,1 0 0,-1-1 0,0 1 0,0 0 0,1 0 0,-1 0 0,0 0 0,0 0 0,1 0 0,-1 0 0,0 0 0,1 0 0,-1 1 0,0-1 0,0 0 0,1 0 0,-1 1 0,0-1 0,1 0 0,-2 1 0,-1 1 0,0-1 0,-1 0 0,1 1 0,0 0 0,0 0 0,0 0 0,0 0 0,1 0 0,-4 4 0,0 4 0,0 0 0,1 0 0,1 1 0,0-1 0,0 1 0,1 0 0,-2 14 0,-10 82 0,14-103 0,0 9 0,-1 1 0,0 1 0,2 0 0,0-1 0,3 29 0,-3-41 0,0 0 0,1 0 0,-1 1 0,1-1 0,0 0 0,0 0 0,-1 1 0,2-1 0,-1 0 0,0 0 0,0 0 0,0 0 0,1-1 0,-1 1 0,1 0 0,0 0 0,0-1 0,-1 1 0,1-1 0,0 0 0,0 0 0,0 1 0,0-1 0,0 0 0,1-1 0,-1 1 0,0 0 0,0-1 0,1 1 0,-1-1 0,0 1 0,1-1 0,-1 0 0,0 0 0,1 0 0,-1-1 0,4 0 0,4-1 0,0-1 0,0-1 0,0 1 0,0-2 0,-1 1 0,0-1 0,0-1 0,0 1 0,-1-2 0,0 1 0,0-1 0,0 0 0,-1-1 0,0 0 0,0 0 0,6-11 0,-3 4 0,0 0 0,-1-1 0,-1 0 0,-1 0 0,0 0 0,-1-1 0,-1 0 0,6-31 0,-11 48-2,1-11 33,0-1-1,0 1 1,-2-23-1,1 32-94,0-1-1,-1 0 1,0 0-1,1 1 0,-1-1 1,0 1-1,0-1 1,0 1-1,-1-1 0,1 1 1,0 0-1,-1-1 1,0 1-1,1 0 1,-1 0-1,0 0 0,0 0 1,0 1-1,-1-1 1,1 0-1,0 1 1,-3-2-1,-14-4-6761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5:13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 24575,'1'113'0,"-3"123"0,2-234 0,-1 1 0,1 0 0,0 0 0,-1 0 0,0-1 0,1 1 0,-1 0 0,0-1 0,-1 1 0,-1 3 0,3-6 0,0 0 0,0 0 0,0 1 0,-1-1 0,1 0 0,0 0 0,0 0 0,0 0 0,0 0 0,0 0 0,-1 0 0,1 0 0,0 0 0,0 0 0,0 0 0,0 0 0,-1 0 0,1 1 0,0-1 0,0 0 0,0 0 0,0-1 0,-1 1 0,1 0 0,0 0 0,0 0 0,0 0 0,0 0 0,-1 0 0,1 0 0,0 0 0,0 0 0,0 0 0,0 0 0,0 0 0,-1 0 0,1-1 0,0 1 0,0 0 0,0 0 0,0 0 0,0 0 0,0 0 0,0 0 0,0-1 0,-1 1 0,1 0 0,-6-21 0,3 0 0,1 0 0,1 0 0,3-40 0,-1 52 0,0 0 0,1-1 0,0 1 0,0 0 0,1 0 0,0 0 0,1 1 0,0-1 0,0 1 0,1 0 0,8-10 0,-12 16 0,0 0 0,0 0 0,0 1 0,0-1 0,1 1 0,-1-1 0,1 1 0,-1-1 0,1 1 0,0 0 0,-1 0 0,1 0 0,0 0 0,0 0 0,0 0 0,0 0 0,0 0 0,0 1 0,0-1 0,0 1 0,0 0 0,0-1 0,0 1 0,0 0 0,0 0 0,0 0 0,0 1 0,0-1 0,0 0 0,0 1 0,0-1 0,0 1 0,0 0 0,0 0 0,0 0 0,0 0 0,0 0 0,0 0 0,-1 0 0,1 1 0,-1-1 0,1 0 0,-1 1 0,1-1 0,-1 1 0,0 0 0,0-1 0,0 1 0,2 2 0,3 6 0,0 0 0,-1 0 0,0 1 0,-1-1 0,0 1 0,0 0 0,3 20 0,-5 32 0,-2-57 0,3-22 0,1-5 0,1-4 0,1 0 0,0 0 0,20-46 0,-24 66 0,0 0 0,1 0 0,-1 0 0,1 1 0,0-1 0,0 1 0,0 0 0,1 0 0,-1 0 0,1 0 0,0 0 0,0 1 0,0 0 0,1 0 0,-1 0 0,1 0 0,0 1 0,0 0 0,-1 0 0,2 0 0,-1 0 0,0 1 0,0 0 0,0 0 0,1 0 0,6 1 0,-9 0 0,1 0 0,-1 1 0,1-1 0,-1 1 0,1 0 0,-1 0 0,1 0 0,-1 1 0,0-1 0,0 1 0,0 0 0,0 0 0,0 0 0,0 0 0,0 0 0,4 6 0,-3-3 0,0 0 0,-1 1 0,0-1 0,0 1 0,0 0 0,0 0 0,-1 0 0,3 10 0,-1 8 0,-1 0 0,0 0 0,-2 44 0,-3 4-1365,1-39-5461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5:15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37 194 24575,'8'-2'0,"0"-1"0,1 0 0,-2 0 0,1-1 0,0 0 0,-1 0 0,0-1 0,9-7 0,-5 4 0,-1 0 0,0-1 0,-1 0 0,10-12 0,-16 17 0,0 0 0,0 0 0,0 0 0,-1 0 0,0 0 0,1-1 0,-1 1 0,-1-1 0,1 1 0,-1-1 0,0 0 0,0 0 0,0 0 0,0-5 0,-1 10 0,0-1 0,0 0 0,0 0 0,0 0 0,0 0 0,0 0 0,0 0 0,0 0 0,0 0 0,-1 0 0,1 0 0,0 0 0,-1 0 0,1 0 0,-1 0 0,1 0 0,-1 1 0,1-1 0,-1 0 0,1 0 0,-1 1 0,0-1 0,0 0 0,1 1 0,-1-1 0,0 1 0,0-1 0,0 1 0,1-1 0,-1 1 0,0-1 0,0 1 0,0 0 0,0-1 0,0 1 0,0 0 0,0 0 0,0 0 0,0 0 0,0 0 0,0 0 0,0 0 0,0 0 0,0 0 0,0 0 0,0 1 0,0-1 0,1 0 0,-1 1 0,0-1 0,0 1 0,0-1 0,-1 1 0,-7 4 0,-1 0 0,1 1 0,-16 12 0,16-11 0,2-3 0,0 1 0,-1 0 0,2 1 0,-1 0 0,0 0 0,1 0 0,1 1 0,-1 0 0,1 0 0,0 0 0,0 1 0,1-1 0,0 1 0,1 0 0,-1 1 0,1-1 0,1 1 0,0-1 0,0 1 0,1 0 0,0-1 0,0 12 0,0 5 0,-1-8 0,1 0 0,1 0 0,1 0 0,0 1 0,1-1 0,6 23 0,-7-38-85,0 0 0,1 1-1,-1-1 1,0 0 0,1 1-1,-1-1 1,1 0 0,-1 0-1,1 0 1,0-1 0,0 1-1,0 0 1,0-1 0,0 1-1,4 1 1,12 5-6741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5:16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24575,'2'1'0,"0"-1"0,1 1 0,-1 0 0,0 0 0,1 0 0,-1 0 0,0 0 0,0 0 0,0 0 0,0 1 0,0-1 0,0 1 0,0-1 0,0 1 0,-1 0 0,1 0 0,-1 0 0,1 0 0,-1 0 0,0 0 0,0 0 0,0 0 0,0 1 0,0-1 0,0 0 0,0 1 0,-1-1 0,1 3 0,3 11 0,-2-1 0,3 31 0,-5-44 0,1 91 0,-1-54 0,0-30 0,-1-12 0,1-3 0,1 1 0,-1-1 0,1 0 0,0 0 0,0 0 0,1 1 0,0-1 0,0 1 0,0-1 0,1 1 0,-1 0 0,1 0 0,1 0 0,-1 0 0,1 0 0,5-5 0,-7 8 0,1 0 0,-1 0 0,0 1 0,1-1 0,-1 1 0,1-1 0,-1 1 0,1 0 0,0 0 0,0 0 0,-1 1 0,1-1 0,0 0 0,0 1 0,0 0 0,0 0 0,0 0 0,0 0 0,-1 0 0,1 1 0,0-1 0,0 1 0,0 0 0,-1 0 0,1 0 0,0 0 0,-1 0 0,1 0 0,-1 1 0,1-1 0,-1 1 0,1 0 0,-1 0 0,0 0 0,2 2 0,0 1 9,0-1 1,0 1-1,-1-1 0,1 1 0,-1 0 1,-1 0-1,1 1 0,-1-1 0,0 0 0,0 1 1,0-1-1,1 12 0,0 4-504,-1 0 0,-1 24 0,-1-14-6331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5:18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0 24575,'0'587'0,"-1"-584"0,1 0 0,0 0 0,0 0 0,0 1 0,0-1 0,0 0 0,1 0 0,0 0 0,-1 0 0,1 1 0,0-1 0,1 0 0,-1 0 0,0-1 0,1 1 0,0 0 0,-1 0 0,1-1 0,0 1 0,1-1 0,-1 0 0,0 1 0,1-1 0,-1 0 0,1 0 0,-1-1 0,1 1 0,0 0 0,0-1 0,0 0 0,0 0 0,0 0 0,0 0 0,0 0 0,0 0 0,0-1 0,1 0 0,4 1 0,22 1-1365,-1-1-5461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6:35:19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24575,'5'0'0,"6"0"0,2 5 0,3 1 0,4 6 0,4-1 0,2-1 0,-3-3-8191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0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3232,'-1'2'-54,"0"0"329,1 1-1,-1 0 1,0 0 0,1 0 0,0-1 0,0 1-1,0 0 1,0 0 0,0 0 0,0 0 0,1 0-1,0-1 1,1 6 0,7 32 734,-1 1 0,-2 0-1,0 44 1,-4-51-612,2 266 2034,-6-167-1437,13 40 562,-7-120 109,-10-254-943,1 106-425,3 66-212,-11-54 0,6 48-26,2 0 0,1 0 0,1-38-1,7-37-75,-3 104 11,-1 0 0,1 0 0,1 0 0,-1 0 0,5-10 0,1-4-159,6-3-157,-13 22 222,18 11-178,-13-5 245,1 1-1,-1 0 1,0 0 0,0 1 0,0 0 0,5 11 0,24 54-52,-23-46 67,37 77-86,-19-41 101,-14-24 3,-13-32 4,0-1-1,0 0 1,1 0-1,0 1 0,0-2 1,1 1-1,-1 0 1,1-1-1,0 1 0,6 4 1,-9-9 3,0 0 1,-1 0 0,1 1-1,0-1 1,0 0-1,0 0 1,0 0 0,0 0-1,0 0 1,-1 0-1,1 0 1,0 0-1,0-1 1,0 1 0,0 0-1,0 0 1,-1-1-1,1 1 1,0-1 0,0 1-1,-1-1 1,1 1-1,0-1 1,0 1 0,-1-1-1,1 1 1,-1-1-1,1 0 1,0 1 0,-1-1-1,1 0 1,0-1-1,21-29 218,-18 24-270,17-24 126,-2-2 0,-2 0 0,-1-1 0,-1 0 0,12-46-1,-11 34-30,0-12 29,4-25 57,-18 70-130,0 9-7,3 39-162,14 149 10,-10-57 152,13 62 70,-18-153-43,-1-13 11,-1 0 0,-1 30-1,-6 55 52,5-108-183,0 0 0,0 0 0,0-1 0,0 1-1,-1 0 1,1 0 0,0 0 0,0 0 0,0-1 0,0 1 0,-1 0 0,1 0 0,0 0-1,0 0 1,0 0 0,0-1 0,-1 1 0,1 0 0,0 0 0,0 0 0,-1 0-1,1 0 1,0 0 0,0 0 0,0 0 0,-1 0 0,1 0 0,0 0 0,0 0 0,-1 0-1,1 0 1,0 0 0,0 0 0,0 0 0,-1 0 0,1 1 0,0-1 0,0 0-1,0 0 1,-1 0 0,1 0 0,0 0 0,0 0 0,0 1 0,-1-1 0,1 0 0,2-45-2795,0 3-4916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57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5384,'0'-1'196,"1"0"-1,-1-1 1,1 1 0,-1 0 0,1 0 0,-1 0 0,1-1-1,-1 1 1,1 0 0,0 0 0,0 0 0,0 0-1,-1 0 1,1 0 0,0 1 0,0-1 0,0 0-1,0 0 1,0 1 0,1-1 0,-1 0 0,0 1-1,0-1 1,0 1 0,1 0 0,-1-1 0,0 1 0,3 0-1,47-1 1619,-45 1-1575,0 1 1,0-1 0,0 0 0,-1 0 0,1-1 0,0 0-1,10-2 1,-16 3-369,0-1-1,1 1 0,-1 0 1,0 0-1,1 0 1,-1 0-1,0 0 0,1 0 1,-1 0-1,1 0 1,-1 0-1,0 0 1,1 0-1,-1 0 0,0 0 1,1 1-1,-1-1 1,0 0-1,1 0 0,-1 0 1,0 0-1,1 1 1,-1-1-1,0 0 0,0 0 1,1 1-1,-1-1 1,0 0-1,0 0 0,1 1 1,-1-1-1,0 0 1,0 1-1,1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03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7264,'3'-1'337,"-1"0"1,1 0 0,-1 0 0,0-1-1,0 1 1,1-1 0,-1 1-1,3-5 1,17-10 2000,-7 10-1852,1 0 0,0 0 1,0 2-1,27-5 0,23-5 760,-42 4-692,-21 8-1041,1 0 1,0 1-1,0-1 1,-1 1-1,1 0 1,7-2-1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0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7712,'7'-9'258,"-5"7"-101,0 0 0,0-1 0,0 1 0,0-1 0,0 1 0,-1-1 0,1 1 0,-1-1 0,1 0 0,-1 0-1,0 0 1,0-5 775,-10 23 2739,12-13-3526,0 1 1,-1 0-1,2-1 1,-1 0 0,0 0-1,0 0 1,1 0-1,-1-1 1,1 1 0,-1-1-1,1 0 1,-1 0 0,7 1-1,-1-1 6,0-1-1,1 0 1,17-3-1,15-1 273,-36 4-350,-1-1-1,1 0 1,-1 0-1,1 0 1,6-3-1,-10 3-49,1 0 1,0 0-1,0 0 0,0 0 1,1 0-1,-1 1 0,0 0 0,0-1 1,0 1-1,0 0 0,0 1 1,4-1-1,-7 1 23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1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1 644 5384,'0'0'6328,"3"-5"-5695,6-11-240,0 0 0,-1 0 0,0-1-1,-2 0 1,6-19 0,31-195 1125,-16 71-465,-24 143-782,-1 0 1,-1-1-1,-1-19 0,0 14 297,0 23-479,0 1-82,0 1-4,-1 57-13,5-3-30,-4-35 4,1 1-1,1-1 1,1 1-1,1-1 1,0 0-1,2 0 1,13 31-1,-11-33 33,-3-12 4,6 1 0,-10-6 10,1-1 0,-1 0-1,1 0 1,0 0 0,-1 0-1,1 0 1,0 0 0,0-1-1,0 1 1,0-1 0,0 1-1,0-1 1,-1 1 0,1-1-1,0 0 1,0 0 0,0 0-1,0 0 1,0-1 0,0 1-1,0 0 1,0-1 0,0 1-1,0-1 1,0 0 0,-1 0-1,1 0 1,0 1 0,-1-2-1,1 1 1,0 0 0,-1 0-1,1 0 1,-1-1 0,2-1-1,2-2 32,0-1-1,-1 1 1,1-1-1,-1 0 1,0-1-1,-1 1 1,0-1-1,5-12 0,25-116 348,-12 42-313,-12 22 265,-12 94-262,0 1 0,2 34-1,3-25-182,1 0-1,2 0 1,1-1-1,11 35 0,-15-62 95,1-1 1,-1 1-1,1 0 0,0-1 0,6 8 0,-6-9 3,-2-1 7,1 0 1,-1 0-1,1-1 0,-1 1 0,1-1 0,-1 1 1,1-1-1,0 1 0,0-1 0,0 0 1,0 0-1,0 0 0,0 0 0,0 0 1,0 0-1,0-1 0,0 1 0,0-1 0,0 0 1,1 1-1,1-1 0,3 1 14,-4-1-31,0 0 1,0 0-1,0 0 1,0 0-1,0 0 0,0-1 1,0 1-1,5-3 0,-3 2-886,0-1 0,0-1 0,0 1 0,0-1 0,0 0 0,0 0-1,6-5 1,5-8-7102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1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27 8608,'-1'1'78,"0"-1"1,0 0 0,0 1-1,1-1 1,-1 0-1,0 1 1,0-1-1,1 1 1,-1 0 0,0-1-1,1 1 1,-1-1-1,0 1 1,1 0 0,-1 0-1,1-1 1,-1 1-1,0 1 1,7 17 1833,1-2-1224,-1 1 0,0 0 1,-2 0-1,5 34 0,-7-30-14,-1-16 185,0-19 47,0 3-671,1 1 0,1 0-1,0-1 1,0 1 0,5-10 0,6-15-180,-14 31-34,0 1 0,1 0 1,-1 0-1,1 0 0,0 0 0,0 0 1,0 0-1,0 1 0,0-1 1,0 0-1,0 0 0,0 1 0,1-1 1,-1 0-1,1 1 0,-1-1 0,1 1 1,2-2-1,-3 3-10,0 0-1,1 0 1,-1 0-1,0 0 1,0 0 0,0 0-1,1 0 1,-1 0-1,0 1 1,0-1 0,0 0-1,1 1 1,-1-1 0,0 1-1,0-1 1,0 1-1,0-1 1,0 1 0,0 0-1,0 0 1,0-1-1,0 1 1,0 0 0,0 0-1,-1 0 1,1 0-1,1 2 1,3 4 5,-1-1 0,0 1 0,0 0 0,0 1 0,4 11 0,4 10 67,-12-28-15,4 0 108,-4-1-169,0 0 0,0 1 0,1-1 0,-1 0 0,0 0 0,0 0 0,0 0 0,1 0 0,-1 0 0,0 0 0,0 0 0,0 0-1,1 0 1,-1 0 0,0 0 0,0 0 0,0 0 0,0 0 0,1 0 0,-1 0 0,0 0 0,0 0 0,0 0 0,1-1 0,-1 1 0,0 0 0,0 0 0,0 0 0,0 0 0,1 0 0,-1 0 0,0-1 0,0 1 0,0 0 0,0 0 0,0 0 0,0 0 0,0-1 0,1 1 0,-1 0 0,0 0 0,0 0 0,0 0 0,0-1 0,0 1 0,0 0 0,0 0 0,0 0 0,0-1 0,0 1 0,0 0 0,0-1 0,36-67 525,-33 61-532,21-24 0,-19 26-3,1-1 0,0 1 0,0 0 0,0 0 0,0 1 0,1 0 0,0 0 0,9-4 0,-11 5-23,-3 4 21,0 0 1,-1 0-1,1 0 1,0 0-1,-1 0 1,1 1-1,-1-1 0,0 0 1,1 1-1,-1-1 1,0 1-1,0-1 0,0 1 1,0-1-1,1 3 1,5 8-13,-1 1 0,-1 0 0,0-1 0,0 2 0,-1-1 1,-1 0-1,0 1 0,-1 0 0,-1 0 0,1 18 0,-3-32-47,1 1-1,0-1 1,0 1 0,0-1-1,0 1 1,0-1-1,1 1 1,-1-1-1,0 1 1,0-1 0,0 1-1,0-1 1,0 0-1,1 1 1,-1-1-1,0 1 1,0-1-1,1 1 1,-1-1 0,0 0-1,1 1 1,-1-1-1,0 0 1,1 1-1,-1-1 1,1 1-1,0-1 6,-1-1-1,0 1 0,0 0 0,1 0 0,-1 0 0,0-1 0,0 1 0,1 0 0,-1 0 0,0-1 0,0 1 1,0 0-1,0 0 0,1-1 0,-1 1 0,0 0 0,0-1 0,0 1 0,0 0 0,0-1 0,0 1 1,0 0-1,0 0 0,0-1 0,0 1 0,0 0 0,0-1 0,0 1 0,0 0 0,0-1 0,0 1 1,0 0-1,0-1 0,-1 1 0,1 0 0,0 0 0,0-1 0,0 1 0,0 0 0,-1-1 0,1 1 0,-2-8-3255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1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8072,'-1'4'103,"1"-3"-39,0 0 1,0 0-1,0 0 0,0 0 0,0 0 1,-1 0-1,1 0 0,0 0 0,0-1 0,-1 1 1,1 0-1,0 0 0,-1 0 0,1-1 0,-1 1 1,1 0-1,-1 0 0,0-1 0,1 1 1,-1 0-1,0-1 0,1 1 0,-1-1 0,0 1 1,0-1-1,-1 1 787,-18 12 1837,-37 59-1520,39-47-451,-41 44-1,55-64-799,-12 13 521,6-15-3426,9-4 2724,-1 0 1,1 0 0,0 0 0,0 0 0,0 0 0,0 0 0,0-1 0,0 1 0,0 0-1,0-1 1,1 1 0,-1-1 0,0 1 0,1-1 0,-1 1 0,1-1 0,-1 1 0,1-1-1,0 1 1,0-1 0,0-2 0,-1-2 74,-5-19-4217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14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6280,'0'2'189,"0"0"0,0-1 0,0 1 1,1 0-1,-1 0 0,1-1 0,-1 1 0,1 0 0,-1-1 1,1 1-1,0 0 0,0-1 0,0 1 0,0-1 1,0 1-1,0-1 0,0 0 0,1 1 0,-1-1 1,0 0-1,1 0 0,-1 0 0,3 1 0,16 15 1207,-5-1-1142,-3-3 157,0 0-1,1-2 0,26 20 1,-35-30-748,-1 1 0,1-1 1,-1 0-1,1 0 1,-1 0-1,1 0 1,0-1-1,-1 1 0,1-1 1,0 0-1,0 0 1,-1 0-1,6-2 1,-5 2 85,20-2-5402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1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7624,'-2'8'448,"0"-1"0,0 1-1,0 0 1,1 0 0,1 0 0,-1 0 0,1 0 0,0 0 0,1 0 0,3 14-1,1 38 1659,-6-13-1494,-7 47 1,-11 1 120,7-60-3909,14-30-312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1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7896,'163'-8'4244,"-102"5"-3280,95-4 536,-91 2-1159,200-25 979,-262 29-1289,12-1 236,1-1-1,24 1 504,-50-4-7465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1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59 160 5744,'0'0'5048,"2"7"-4388,5 27-124,-1 0 1,-2 0 0,-2 0 0,-1 1 0,-1-1 0,-2 0-1,-7 35 1,7-61-253,0 0 0,0 0 0,-1 0 0,0-1-1,-1 1 1,1-1 0,-2 1 0,-4 6 0,9-14-263,0 0 1,-1 0-1,1 0 0,-1 0 1,1 0-1,0 0 1,-1 0-1,1 0 1,0 0-1,-1 0 0,1 0 1,-1 0-1,1 0 1,0 0-1,-1 0 1,1 0-1,0 0 0,-1 0 1,1 0-1,0-1 1,-1 1-1,1 0 0,0 0 1,-1 0-1,1-1 1,0 1-1,-1 0 1,1 0-1,0-1 0,0 1 1,-1 0-1,1-1 1,0 1-1,0 0 1,0-1-1,0 1 0,-1 0 1,1-1-1,0 1 1,0-1-1,-11-22 313,6-2-147,1-1 0,2 0 0,0 0 1,1 0-1,2 0 0,1 0 0,1 0 0,1 0 0,9-31 1,-12 51-169,-1 4-12,0-1 1,1 1-1,-1-1 0,1 1 0,-1-1 0,1 1 0,0-1 0,0 1 0,0 0 0,1-1 0,1-1 0,-2 2-5,1 1-1,0 0 1,-1 0 0,1 0 0,0 0 0,-1 0-1,1 0 1,0 1 0,0-1 0,0 0 0,0 1-1,0 0 1,0-1 0,0 1 0,0 0-1,0 0 1,0 0 0,0 0 0,0 1 0,-1-1-1,1 0 1,0 1 0,0-1 0,0 1 0,2 1-1,11 5 42,1 0 0,-2 2 0,1 0-1,-1 0 1,-1 1 0,22 21-1,0-2 25,-25-20-37,1 1 0,-1 0 0,13 17 0,-6-6 26,55 59-2,-68-75-42,0-1 0,1 0 0,0 0-1,0-1 1,0 1 0,0-1 0,0 0-1,7 3 1,-10-6-2,-1 0 0,1 1 0,0-1 0,0 0 0,-1 0 0,1 0 0,0 0 0,-1 0 0,1-1-1,0 1 1,0 0 0,-1-1 0,1 1 0,-1-1 0,1 0 0,0 1 0,-1-1 0,1 0 0,-1 0 0,0 0 0,1 0 0,-1 0 0,0 0 0,1-1 0,-1 1 0,0 0 0,0-1 0,0 1-1,0 0 1,0-1 0,1-3 0,3-5 32,0-1 0,-1-1-1,0 1 1,-1 0 0,0-1 0,-1 0-1,0 1 1,1-19 0,-5-100 592,1 117-558,-3-44-3,0-49 284,10 87-1924,6-1-4523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1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1 5208,'-12'12'972,"24"-25"2032,-46 46 913,-90 89-1154,32-25-2160,72-77-566,2-2 74,0 1 1,1 1 0,-26 40-1,42-58-99,0 0 0,0 1 0,0-1 0,0 0 0,0 1 0,1-1 0,-1 0 0,1 1-1,0-1 1,-1 0 0,1 1 0,0-1 0,0 1 0,1-1 0,-1 1 0,0-1 0,1 0 0,0 1 0,-1-1 0,3 5 0,-1-4 3,0-1 0,1 1 0,-1 0 0,0-1 1,1 1-1,0-1 0,-1 0 0,1 0 0,0 0 1,0 0-1,0 0 0,7 2 0,1 0 36,1-1-1,0 0 1,0 0-1,0-1 1,0-1-1,0 0 1,17-1-1,18-4 60,-28 2-1,-1 0 0,1 2 0,27 1 1,-46 0-104,1-1 1,-1 0 0,0 0-1,1 0 1,-1 0-1,0 0 1,1 0 0,-1 1-1,0-1 1,0 0 0,1 0-1,-1 0 1,0 1-1,0-1 1,1 0 0,-1 0-1,0 1 1,0-1 0,0 0-1,1 0 1,-1 1-1,0-1 1,0 0 0,0 1-1,0-1 1,0 0 0,1 1-1,-1-1 1,0 0-1,0 1 1,0-1 0,0 0-1,0 1 1,0-1 0,0 0-1,0 1 1,-1-1-1,1 0 1,0 1 0,0-1-1,0 0 1,0 1-1,0-1 1,0 0 0,-1 1-1,1-1 1,0 0 0,0 0-1,-1 1 1,-14 22 62,10-15 23,-22 26 4,-40 39 1,63-68-90,-14 11 33,-1 0 0,0-1 1,-1-1-1,-25 13 0,24-14-28,-31 17 15,-121 63 107,173-92-134,-4 1-27,0 0-1,1 0 1,0 0-1,0 1 0,0-1 1,-5 6-1,7-8 23,1 1-1,0-1 0,-1 1 0,1-1 1,0 1-1,0-1 0,0 1 0,-1-1 0,1 1 1,0-1-1,0 1 0,0-1 0,0 1 1,0-1-1,0 1 0,0-1 0,0 1 1,0-1-1,0 1 0,0-1 0,0 1 1,1 0-1,0 0 1,-1 1 0,1-1 0,0 0 0,0 0 0,0 0 0,0 0 0,0-1 0,0 1 0,0 0 0,0 0-1,0 0 1,1-1 0,0 1 0,10 3-16,0 0 0,1-1 0,-1 0 0,1-1 0,-1-1 0,1 0 0,0-1 0,22-2 0,-31 2 18,53-4-17,-18 2 7,8 1 10,37-2 3,32-4 46,-112 5-306,0 1-1,0-1 1,-1 0 0,1 1-1,0-2 1,-1 1 0,0 0 0,1-1-1,-1 1 1,0-1 0,0 0 0,0 0-1,-1 0 1,5-7 0,9-9-1696,12-10-6517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5:43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4 8248,'-11'-3'780,"11"10"880,-2 23 284,-24 26-1533,20-46-225,0 0 1,1 1-1,0-1 0,1 1 1,0 0-1,-3 20 1,6-30-147,1 0 0,0 1 1,0-1-1,-1 0 1,1 1-1,0-1 1,0 1-1,1-1 1,-1 0-1,0 1 0,0-1 1,1 0-1,-1 1 1,1-1-1,-1 0 1,1 0-1,-1 1 1,1-1-1,0 0 1,-1 0-1,1 0 0,0 0 1,0 0-1,0 0 1,0 0-1,0 0 1,0 0-1,0 0 1,0-1-1,1 1 0,-1 0 1,2 0-1,3 0 42,0 0-1,0-1 0,-1 1 1,1-2-1,0 1 0,9-2 0,-11 1-46,-1 0 0,1 1-1,0-1 1,-1 1 0,1 0-1,0 0 1,-1 0 0,1 1-1,0-1 1,-1 1 0,1 0-1,0 0 1,3 2 0,-7-3-141,0 0-1,0 1 1,0-1 0,1 0 0,-1 0-1,0 0 1,0 0 0,0 1-1,1-1 1,-1 0 0,0 0 0,0 0-1,1 0 1,-1 0 0,0 1 0,0-1-1,1 0 1,-1 0 0,0 0 0,0 0-1,1 0 1,-1 0 0,0 0-1,1 0 1,-1 0 0,0 0 0,0 0-1,1 0 1,-1-1 0,0 1 0,0 0-1,1 0 1,-1 0 0,0 0 0,0 0-1,1 0 1,-1-1 0,0 1 0,0 0-1,0 0 1,1 0 0,-1-1-1,2 0-395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57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7984,'34'-19'5685,"13"5"-3986,44-4-1310,-85 17-105,34 2 282,-24 5-6169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1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40 9776,'2'4'222,"0"1"1,0 0 0,0 0-1,-1 0 1,1-1 0,-1 2 0,0-1-1,-1 0 1,1 0 0,-1 0-1,0 0 1,0 0 0,-1 0-1,1 1 1,-1-1 0,0 0 0,-1 0-1,-2 7 1,-3 7 848,-1-1 0,-1 1-1,-14 21 1,21-37-1020,1 0 0,-1-1 0,0 1-1,0-1 1,0 1 0,0-1 0,0 0 0,0 0 0,-1 0-1,1 0 1,-1 0 0,1-1 0,-1 1 0,0-1 0,0 1-1,0-1 1,1 0 0,-1 0 0,0-1 0,0 1 0,0 0-1,-1-1 1,-4 0 0,4 0-26,0-1-1,0 0 0,0 0 1,0 0-1,0 0 0,0-1 1,0 0-1,1 0 1,-1 0-1,1 0 0,-1 0 1,1-1-1,0 1 1,0-1-1,0 0 0,-3-4 1,-1 0-51,3 3 59,1 0 0,0 0 1,0 0-1,0 0 0,0 0 0,1 0 1,0-1-1,0 1 0,0-1 0,-2-8 1,2 8-11,0-1-1,0 0 1,1 0 0,0 0 0,-1-8 0,2 11-11,0 1-1,0 0 1,0 0 0,0-1 0,0 1 0,1 0-1,-1 0 1,1 0 0,0-1 0,-1 1-1,1 0 1,0 0 0,0 0 0,0 0-1,0 0 1,3-3 0,0 3 39,-1-1-1,1 1 1,0 0-1,0 0 1,0 0-1,0 0 1,0 1-1,0-1 1,1 1-1,5-1 1,49-5 139,-42 5-29,283-18 113,-231 18-130,-40-1 156,54-10-1,-81 12-306,0 0 0,0 0 0,0 0 0,0 0 0,-1 0 0,1-1 0,0 1 0,-1-1 0,0 1 0,2-3 0,6-9-2811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9776,'0'0'18,"0"-1"0,1 1 0,-1 0 0,0 0 1,0 0-1,0 0 0,0 0 0,1 0 0,-1 0 1,0 0-1,0 0 0,0 0 0,0 0 0,1 0 1,-1 0-1,0 0 0,0 0 0,0 0 0,1 0 1,-1 0-1,0 0 0,0 0 0,0 0 0,0 0 1,1 0-1,-1 0 0,0 1 0,0-1 0,0 0 1,0 0-1,0 0 0,1 0 0,-1 0 0,0 0 1,0 1-1,0-1 0,0 0 0,0 0 0,0 0 1,0 0-1,0 0 0,1 1 0,-1-1 0,0 0 1,0 0-1,0 0 0,0 1 0,0-1 0,0 0 1,0 0-1,3 19 2094,-2 28 1635,-1-42-3621,0 5-81,1-2-67,-1-1-1,0 1 1,-1 0-1,0-1 1,-2 10 0,8-41-6752,1 2 508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18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9952,'0'5'127,"1"18"2605,3-21-1161,3-13-729,-4 1-120,-1-3-141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1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7712,'0'0'3145,"0"4"-2653,-2 2-328,0 6 169,0 0 0,0 0 1,1 14-1,0-24-256,1 1-1,0-1 0,1 1 1,-1 0-1,0-1 1,1 1-1,0-1 1,-1 1-1,1-1 0,0 1 1,0-1-1,0 0 1,1 1-1,-1-1 1,1 0-1,-1 0 0,1 0 1,-1 0-1,1 0 1,0 0-1,3 2 1,-4-4-55,0 1 1,0-1 0,0 1 0,0-1 0,0 0 0,0 1 0,-1-1 0,1 0 0,0 0 0,0 0 0,0 1-1,0-1 1,0 0 0,0 0 0,0-1 0,0 1 0,0 0 0,0 0 0,0 0 0,0-1 0,0 1-1,-1 0 1,1-1 0,0 1 0,0-1 0,0 1 0,0-1 0,-1 1 0,1-1 0,0 0 0,-1 1 0,1-1-1,1-1 1,16-30-4297,-15 26 2247,5-8-3546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19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9776,'3'35'977,"-6"-40"1994,1 0-2706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2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4664,'0'10'933,"0"-15"1900,0 4-2118,0 8 2223,-1 24-2393,3 140 1774,2-40-1482,-4-93-722,-13 324 1577,-6-244-732,19-114-963,-4 21 270,2-22-811,1-17-1136,2-19-1093,5-46 0,1 19-4360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2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8160,'0'45'3495,"0"-75"227,0 28-3613,1 0 0,0 0 0,-1 0 1,1 0-1,0 0 0,0 0 0,0 1 0,1-1 1,-1 0-1,0 1 0,1-1 0,-1 1 0,1-1 1,-1 1-1,1-1 0,0 1 0,0 0 0,0 0 1,-1 0-1,1 0 0,0 0 0,3 0 0,49-18 88,-50 18-160,37-8 378,49-6 0,-7 2 320,-73 11-766,20-2 29,-29 4-247,0 0 0,0 0 0,0 1 1,0-1-1,0 0 0,0 1 0,0-1 0,0 1 0,0-1 1,0 1-1,0-1 0,0 1 0,0 0 0,0-1 0,-1 1 1,1 0-1,0 0 0,-1-1 0,1 1 0,0 0 1,-1 0-1,1 0 0,-1 0 0,1 0 0,-1 0 0,1 2 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2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8160,'1'-4'255,"1"1"0,-1-1 0,1 1-1,0 0 1,0 0 0,0 0 0,0 0 0,0 0 0,1 1 0,2-4 0,-3 6-140,-1-1 0,1 0 0,-1 1-1,0 0 1,1-1 0,-1 1 0,1 0 0,-1-1 0,1 1 0,0 0-1,-1 0 1,1 0 0,-1 0 0,1 1 0,-1-1 0,1 0 0,-1 1-1,1-1 1,-1 1 0,0-1 0,1 1 0,-1 0 0,0 0 0,1-1-1,1 3 1,3-1 44,1 1-1,0-1 0,0 0 1,0-1-1,0 0 0,0 0 1,0 0-1,0-1 1,1 0-1,10-2 0,14 1 367,6 1 32,-1-1 1,0-3 0,50-10-1,-78 12 18,-18 0-6944,-4 0-1884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2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7800,'12'-14'-29,"9"-6"3164,-22 20-3028,1 1 1,-1-1-1,1 1 1,0 0 0,-1-1-1,1 1 1,0 0-1,0-1 1,-1 1-1,1 0 1,0 0 0,0-1-1,0 1 1,0 0-1,0-1 1,0 1 0,0 0-1,0 0 1,0-1-1,0 1 1,0 0 0,0 0-1,1-1 1,-1 1-1,0 0 1,0-1 0,1 1-1,-1 0 1,0-1-1,1 1 1,-1-1 0,1 1-1,-1-1 1,1 1-1,-1-1 1,1 1 0,-1-1-1,1 1 1,0-1-1,0 1 1,10 3 158,0-1 1,0 0-1,0 0 1,0-1 0,1-1-1,-1 0 1,21-1-1,28 4 386,-39-2-200,37-1 1,-35-1-518,-18-1-384,1-1 0,-1 0 0,1 1 1,-1-2-1,0 1 0,0-1 0,8-5 1,-5 3-561,15-8-893,16-10-6098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2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44 11656,'-6'3'2501,"18"-6"-239,31-5 726,-29 7-2759,0 0 0,0-1 0,0 0 0,-1-1 0,1-1 0,-1 0 0,20-9 0,-5 7-1314,-26 6 572,1 1 1,0-1-1,-1 0 1,1 1-1,-1 0 1,1 0-1,0-1 1,-1 2-1,4 0 1,5 4-9461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58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59 8160,'-1'0'150,"0"0"1,0 0-1,0-1 1,0 1 0,0 0-1,0-1 1,0 1-1,0-1 1,0 1-1,0-1 1,0 0 0,0 1-1,0-1 1,1 0-1,-1 0 1,0 0 0,0 0-1,1 0 1,-1 1-1,1-1 1,-1 0-1,0-2 1,-2-1 307,0 0 1,0 1-1,0-1 1,0 1-1,0 0 1,-1 0-1,0 0 1,1 0-1,-1 1 1,0-1-1,0 1 1,-9-3-1,10 6-439,-1 0 0,1 0 0,0 0-1,-1 0 1,1 1 0,0-1 0,0 1-1,0 0 1,0 0 0,0 0-1,1 1 1,-1-1 0,0 0 0,1 1-1,0 0 1,-1 0 0,1 0-1,0 0 1,1 0 0,-1 0 0,0 0-1,1 1 1,-1 3 0,-3 10-53,2 1 1,1 0 0,0 0-1,1 1 1,0-1 0,2 0-1,0 0 1,1 0 0,7 27-1,-5-23-1,-1 1-1,0-1 1,-2 1-1,-1-1 1,-3 39-1,-2-44-811,-2-44-7062,7 6 2443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2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11208,'30'-4'210,"-28"5"-31,-1 0 0,0 0 0,1 0-1,-1 0 1,0 0 0,0 1 0,0-1 0,0 0-1,0 0 1,0 1 0,0-1 0,0 1-1,0-1 1,-1 1 0,1-1 0,-1 1 0,1-1-1,-1 1 1,1 3 0,0-2 660,1-1-659,0 0 0,0 0 0,0 0-1,1 0 1,-1-1 0,0 1 0,1-1 0,-1 0 0,1 1 0,0-1 0,-1 0-1,1 0 1,5 0 0,39 6 676,-43-7-862,22 0 488,39-4 0,-59 2-1057,0 1 0,-1-1 0,1 1 1,0-2-1,-1 1 0,0-1 0,1 1 0,-1-1 1,6-5-1,20-12-8938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3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9688,'0'0'5040,"1"-6"-3800,1-2-1019,0 0 1,1 0 0,0 0 0,0 1 0,1-1 0,0 1 0,0 0 0,1 0 0,0 0-1,0 1 1,1-1 0,0 1 0,0 0 0,0 1 0,1 0 0,-1 0 0,1 0-1,13-5 1,-17 7-183,1 0 0,0 1 0,0 0-1,0 0 1,0 0 0,1 0-1,-1 1 1,0-1 0,1 1 0,-1 0-1,1 1 1,-1-1 0,1 1 0,-1 0-1,1 0 1,0 0 0,-1 1-1,1-1 1,-1 1 0,1 0 0,-1 1-1,6 1 1,23 10-4,-26-6-37,-4-1-2,1-2 29,-1 0 0,1 0-1,-1 1 1,0-1 0,-1 1-1,1 0 1,-1 0 0,0 0 0,0 0-1,0 0 1,-1 0 0,1 1-1,-1-1 1,-1 1 0,1-1-1,-1 1 1,0-1 0,0 1-1,-1-1 1,-1 9 0,-1 0 52,-1 0 1,-1 0 0,0 0 0,-1-1-1,0 0 1,-12 18 0,8-16-55,-1-1 1,0-1-1,-1 0 0,-1-1 1,0 0-1,0-1 0,-1 0 1,0-1-1,-23 12 0,36-21-15,0 0 0,0-1-1,0 1 1,0 0 0,0-1-1,0 1 1,0-1 0,0 1-1,0-1 1,0 1 0,-1-1-1,1 0 1,0 0 0,0 1-1,0-1 1,0 0 0,-1 0-1,1 0 1,0 0 0,0 0-1,0-1 1,0 1 0,-2-1-1,3 0-11,0 0 0,1 0-1,-1 0 1,0 0-1,1 0 1,-1 0 0,1 0-1,-1 0 1,1 0 0,0 0-1,-1 1 1,1-1 0,0 0-1,0 0 1,0 0 0,0 1-1,-1-1 1,1 1-1,0-1 1,0 0 0,2 0-1,7-5-64,14-5-285,43 5 129,-18 7 165,1 2 0,57 10 0,-73-12 24,-18 0-79,-15 0 73,0-1 0,0 0 0,0 1 1,0-1-1,0 0 0,0 0 0,0 0 0,0 0 0,0 0 0,0 0 1,0 0-1,0 0 0,0 0 0,0 0 0,0 0 0,0-1 0,0 1 1,0 0-1,0-1 0,0 1 0,0-1 0,0 1 0,0-1 1,-1 0-1,1 1 0,0-1 0,0 0 0,0 1 0,-1-1 0,1 0 1,-1 0-1,1 0 0,0 0 0,-1 0 0,1 1 0,0-3 0,21-43-6387,-9 18-2397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3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 11568,'-6'12'142,"5"-9"-34,1-1 0,-1 1 1,0-1-1,-1 0 0,1 0 0,0 0 0,-1 1 0,1-1 0,-1 0 0,1-1 0,-4 4 1,5-5-85,0 0 0,0 0 0,0 0 0,0-1 1,0 1-1,0 0 0,0 0 0,0 0 0,0 0 1,0 0-1,0 0 0,0 0 0,0 0 0,0 0 1,0 0-1,0 0 0,0 0 0,0-1 0,0 1 0,0 0 1,0 0-1,0 0 0,0 0 0,0 0 0,0 0 1,0 0-1,0 0 0,0 0 0,0 0 0,0 0 1,0 0-1,0 0 0,0 0 0,-1 0 0,1 0 1,0 0-1,0 0 0,0 0 0,0-1 0,0 1 1,0 0-1,0 0 0,0 0 0,0 0 0,0 0 1,0 0-1,0 0 0,0 0 0,-1 0 0,1 0 0,0 0 1,0 0-1,0 0 0,0 0 0,0 0 0,0 1 1,0-1-1,0 0 0,0 0 0,0 0 0,0 0 1,0 0-1,0 0 0,4-9 1808,5 6-290,-8 4-1502,-1-1-1,1 1 1,0-1 0,0 1 0,0 0 0,-1-1 0,1 1 0,0 0-1,-1 0 1,1-1 0,0 1 0,-1 0 0,1 0 0,-1 0 0,0 0 0,1 1-1,11 28 453,14 58-1,-15-44-68,-2-15-249,-3-9 116,0 0 1,4 40-1,-10-58-230,0-1 0,0 0 1,0 0-1,0 0 0,0 1 0,-1-1 0,1 0 1,0 0-1,-1 0 0,1 0 0,-1 0 0,1 1 1,-1-1-1,1 0 0,-1 0 0,0-1 0,0 1 0,0 0 1,1 0-1,-1 0 0,-2 1 0,0 0 2,-1 0-1,0 0 1,1 0-1,-1 0 1,0-1-1,-6 2 1,-4 1-23,-1-2 1,-22 2-1,-7-2 94,0-1-1,-50-7 1,93 6-229,-1 0 0,1-1-1,-1 1 1,1 0 0,-1-1 0,1 1 0,-1-1 0,1 1 0,0-1 0,-1 0 0,1 1 0,0-1 0,0 0 0,-1 0 0,1 0 0,0 0 0,0 0 0,0 0 0,0-1 0,0 1 0,0 0 0,1 0-1,-1-1 1,0 1 0,1 0 0,-1-1 0,1 1 0,-1-1 0,1 1 0,-1-3 0,1-2-702,-1 0 0,1 0 0,0 0 0,1 0 0,-1 0 0,3-9 0,3-17-8855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3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11656,'5'21'-164,"-2"-11"2143,3-21 1361,-4 11-3242,-1-1-1,0 1 0,0-1 0,0 1 0,0-1 0,1 1 0,-1 0 0,0 0 0,0 0 0,1 0 0,-1 0 0,0 0 0,0 0 0,1 0 0,1 1 0,5-1 474,36-1 174,113 4 1222,-129-4-1755,0-1 1,38-8-1,-9 1 118,-24 0-241,-30 7 8,0 1 0,0 0 0,1 0 1,-1 0-1,0 0 0,1 0 0,4 0 1,-8 1-85,1-2-687,-1 0 30,0 0 1,1 0 0,0 0-1,-1 0 1,1 0-1,0-1 1,0 2 0,0-1-1,0 0 1,1 0-1,-1 0 1,2-1 0,2-4-37,6-8-8360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3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31 9776,'35'-28'3232,"-31"26"-2039,-5 3-144,-20 17 13,-92 76-631,60-53-353,19-15-11,0 1 1,-50 53-1,83-78-67,-1 4 0,18 4 0,-11-8-5,-1 0-1,1 0 0,0 0 0,-1-1 0,1 0 0,10 1 1,55 10-19,-43-8 23,-13-2 0,-1 1-1,0 0 1,0 0 0,22 10-1,-33-13 11,-1 0 0,1 1 0,0-1 0,-1 1 0,1-1 0,0 1 0,-1 0 0,1 0-1,-1-1 1,1 1 0,-1 0 0,0 0 0,1 1 0,-1-1 0,0 0 0,0 0-1,0 1 1,0-1 0,0 0 0,0 1 0,0-1 0,1 3 0,-2-2 11,-1-1 0,1 1 0,-1-1 1,0 1-1,1-1 0,-1 1 0,0-1 1,0 0-1,0 1 0,0-1 0,0 0 0,0 0 1,0 0-1,0 0 0,-2 2 0,-6 6 44,-6 8-5,-2 0 0,1-1-1,-2-1 1,0-1 0,-26 16-1,-163 101 166,153-101-209,51-29-21,0 1 0,1-1 0,-1 1 0,1-1 0,-1 1 1,1 0-1,0 0 0,-4 4 0,6-6 3,-1 0 1,1 1-1,0-1 1,-1 0-1,1 1 0,0-1 1,-1 0-1,1 1 1,0-1-1,-1 1 1,1-1-1,0 0 1,0 1-1,0-1 1,-1 1-1,1-1 0,0 1 1,0-1-1,0 1 1,0-1-1,0 1 1,0-1-1,0 1 1,0-1-1,0 1 0,0-1 1,0 1-1,0-1 1,0 0-1,1 1 1,-1-1-1,0 1 1,0-1-1,0 1 1,1-1-1,-1 0 0,0 1 1,0-1-1,1 1 1,0-1-1,23 12-57,28-3-18,-17-9 66,-1 0-10,1-1 0,58-11-1,0 7 113,-90 5-140,0 0 0,0 0 1,0 0-1,1-1 0,-1 1 1,0-1-1,0 0 0,0 0 0,0 0 1,0 0-1,0 0 0,3-3 1,7-2-794,-7 4 554,0 0 0,-1 0 0,1-1 0,-1 0 0,0 0 0,0 0 0,0-1 0,8-6 0,6-6-1116,33-22-6701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3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70 7624,'-3'8'267,"2"-6"-53,0 0 0,0 1 0,0-1 0,0 0 1,0 1-1,1-1 0,-1 1 0,1 0 0,0-1 1,-1 1-1,1-1 0,0 1 0,1-1 0,-1 1 0,0 0 1,1-1-1,-1 1 0,1-1 0,1 4 0,-1-5-97,0 1 0,-1-1 0,1 1-1,-1-1 1,0 1 0,0-1 0,1 1 0,-1 0-1,0-1 1,0 1 0,0-1 0,-1 1 0,1 0-1,0-1 1,-1 1 0,1-1 0,-1 1 0,1-1-1,-1 1 1,0 0 0,-17 30 480,17-31-565,-2 4 28,-1 1 0,-1-1 0,1 0 0,-1 0 0,0 0 0,0-1 0,0 1 0,0-1 0,-1 0 0,0-1 0,0 1 0,0-1 0,0-1 0,0 1 0,-1-1 1,1 0-1,-1 0 0,1-1 0,-1 0 0,-10 1 0,11-3-36,0-1 0,0 1-1,0-1 1,1 0 0,-1 0 0,1-1 0,-1 0 0,1 0 0,0 0-1,0 0 1,0-1 0,0 0 0,1 0 0,-1 0 0,1-1 0,0 1-1,1-1 1,-1 0 0,1 0 0,0 0 0,0-1 0,0 1 0,1-1-1,0 1 1,0-1 0,1 0 0,-2-7 0,2 11-23,1 0 0,0 0 0,-1 0 0,1 1 0,0-1 0,0 0 0,0 0 1,1 0-1,-1 0 0,0 0 0,1 0 0,-1 1 0,1-1 0,0-3 0,3 1 1,-1 0-1,0 0 1,1 0 0,0 1-1,0-1 1,0 1-1,0 0 1,8-4-1,2-2-8,0 1-1,1 0 0,0 1 1,1 0-1,-1 1 0,1 1 1,20-3-1,13-6 5,-5 7 5,-40 7-2,28-4-54,-1 2 0,1 1 0,58 7 0,-80-5-20,14 3-807,6 6-3431,-12-3-3174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3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 10136,'-4'-14'301,"1"15"673,-1 25 1204,3-16-1871,-3 32 1484,2-17-1420,-8 37 0,10-61-435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3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8696,'0'32'1606,"-1"-26"-479,1-19-566,5 2-10,12 7-5044,-8 4-387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3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278 117 7000,'5'18'511,"3"22"1138,-8-38-1528,0 1 0,-1-1 1,1 0-1,-1 0 1,0 0-1,0 0 0,0 0 1,0 0-1,0 0 0,0 0 1,-1 0-1,1 0 1,0 0-1,-1-1 0,-2 3 1,-6 8 577,4-6-565,1 1 0,-1-1 0,0-1 0,-1 1 0,1-1 0,-1 0 0,0 0 0,-1-1 0,1 0 0,-1-1 0,0 1 0,0-1-1,0-1 1,0 0 0,0 0 0,0 0 0,-1-1 0,-10 0 0,15-1-81,0 0 0,0 0 0,0-1 0,0 0 0,0 0 0,0 0 0,1 0 0,-1 0 0,0-1-1,1 0 1,-1 0 0,1 0 0,0 0 0,0 0 0,-1-1 0,1 1 0,1-1 0,-1 0 0,0 0 0,-4-6 0,1-1 61,0-1 0,1 0 1,0 0-1,0 0 0,-3-14 1,7 22-97,1 0 1,0 1-1,0-1 1,0 0-1,0 0 1,0 0-1,0 1 1,1-1-1,-1 0 1,1 1-1,0-1 1,0 0-1,0 1 1,0-1-1,0 1 1,0-1-1,4-3 1,-3 2-13,1 1 0,-1-1 1,1 1-1,0 0 0,0 0 1,1 0-1,-1 1 0,1-1 1,-1 1-1,1-1 0,5-1 1,64-19 443,1 3 0,101-14 0,-165 32-444,-2 0 19,0 1 0,0 0 0,-1 0 0,1 0-1,0 1 1,0 1 0,0-1 0,-1 1 0,1 0 0,0 1 0,0 0 0,8 3 0,22 1-2648,-7-2-923,-7 2-4334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3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8072,'1'0'90,"1"1"0,-1-1 1,0 1-1,1-1 0,-1 1 0,1 0 1,-1-1-1,0 1 0,1 0 0,-1 0 1,0 0-1,0 0 0,0 0 0,0 0 1,0 0-1,0 0 0,0 1 0,0-1 1,0 0-1,-1 1 0,1-1 0,0 0 1,-1 1-1,1-1 0,-1 1 1,1-1-1,-1 1 0,0-1 0,0 1 1,0-1-1,0 3 0,1 51 3376,-1-51-3382,-1 5 227,0 0 1,0 0-1,-1 0 0,0 0 0,-1 0 1,0 0-1,-6 12 0,7-16-261,-1 0 0,0-1 0,0 0 0,0 0 0,0 1 0,-1-2 0,0 1 0,0 0 0,0-1 0,0 0 0,0 0 0,-8 4 0,11-6-182,-1 0 0,0-1-1,1 0 1,-1 1 0,0-1-1,1 0 1,-1 0 0,0 0 0,1 0-1,-1 0 1,0 0 0,1 0-1,-1-1 1,0 1 0,1-1 0,-1 1-1,1-1 1,-1 1 0,0-1 0,1 0-1,0 0 1,-1 0 0,1 0-1,-1 0 1,1 0 0,0 0 0,0 0-1,-1-2 1,-2 0-285,1-1 0,0 0 0,1 0 1,-1 1-1,1-1 0,0-1 0,0 1 0,-2-5 0,-3-22-955,-6-16-3934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58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7448,'7'9'380,"2"-2"2162,-6-22-658,44 3 466,-30 13-2014,0-1 0,0-1 1,31-6-1,-17 2-139,4-7-297,-29 9-3250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4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7624,'-11'20'2069,"9"-16"-601,8-13-705,-5 8-679,-1 0 0,1 0 0,0 0 0,-1 0 1,1 0-1,0 1 0,0-1 0,0 0 0,-1 0 0,1 1 1,0-1-1,0 1 0,0-1 0,0 1 0,0-1 1,0 1-1,3-1 0,9 3-4829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4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7176,'-46'35'2634,"-14"9"-904,56-41-1573,0 0 1,0 1 0,0-1 0,0 1 0,-5 7 0,-2 2 120,10-12-247,1 0 0,0 0-1,-1 1 1,1-1 0,0 0 0,0 0 0,0 0 0,0 1 0,0-1-1,0 0 1,1 0 0,-1 0 0,0 1 0,0-1 0,1 0-1,-1 0 1,1 0 0,0 2 0,11 22 288,-11-24-320,3 7 111,0-1 1,1 0-1,0 0 1,0-1-1,0 1 1,1-1-1,0 0 1,0-1-1,0 0 1,1 0-1,0 0 1,0 0-1,13 5 1,-8-5 12,-10-4-133,-1 0 0,1 0 1,-1-1-1,1 1 0,-1 0 1,1-1-1,0 0 0,0 1 1,-1-1-1,1 0 0,0 0 1,-1 0-1,1 0 0,0 0 1,0 0-1,-1 0 0,1 0 1,0-1-1,-1 1 0,3-2 1,12-14-4247,-9 7 2974,6-4-4804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42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7800,'-5'4'-634,"-2"4"2786,14-2 1888,-6-3-3949,0-1 1,-1 0-1,1 0 0,-1 0 0,0 1 0,0-1 0,0 0 0,0 1 1,0-1-1,0 0 0,-1 0 0,1 1 0,-1-1 0,-1 3 0,2-4 14,-10 38 173,2-7-5553,6-24-958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42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 7712,'-1'15'2363,"0"-38"6,1 23-2409,0 0 0,0-1 1,0 1-1,0 0 0,0-1 1,0 1-1,0 0 0,0-1 1,0 1-1,0 0 1,0 0-1,1-1 0,-1 1 1,0 0-1,0-1 0,0 1 1,1 0-1,-1 0 0,0-1 1,0 1-1,1 0 1,-1 0-1,0 0 0,0-1 1,1 1-1,-1 0 0,0 0 1,1 0-1,-1 0 0,0 0 1,1 0-1,-1-1 0,0 1 1,1 0-1,-1 0 1,0 0-1,1 0 0,-1 0 1,0 0-1,1 0 0,-1 1 1,0-1-1,1 0 0,-1 0 1,0 0-1,1 0 1,-1 0-1,1 1 0,14 5-2791,-2 2-1775</inkml:trace>
  <inkml:trace contextRef="#ctx0" brushRef="#br0" timeOffset="1">155 300 7176,'-2'-5'-151,"-4"-14"711,4 16 99,1 13 135,2 18 549,0-22-1145,0-1 1,-1 1-1,0-1 0,0 1 1,0-1-1,-1 1 0,1-1 1,-1 1-1,-1-1 0,1 1 1,-3 5-1,2-9-393,1-1 0,-1 1 0,1-1 0,-1 1 0,1-1 0,-1 1 0,0-1 0,0 0 0,0 0 0,0 0 0,0 0 0,0 0 0,-3 0 0,-1 2-1179,-5 2-4059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4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7800,'-2'19'381,"12"-15"2196,7 1 121,-16-5-2623,0 1 1,-1 0 0,1 0 0,0 0 0,-1 0 0,1 0 0,0 1-1,-1-1 1,1 0 0,-1 0 0,0 0 0,1 0 0,-1 1-1,0-1 1,0 0 0,0 0 0,0 1 0,0-1 0,0 0-1,0 2 1,-5 30 690,3-25-380,2-6-369,-1 0 0,1-1 0,0 1 0,-1 0 0,0-1 0,1 1 0,-1 0 0,0-1 0,0 1 0,1-1 0,-1 1 0,-1-1 0,1 0 0,0 1 0,0-1 0,0 0 0,-1 0 0,1 0 0,0 0 0,-1 0 0,1 0 0,-1 0 0,0 0 0,1-1 0,-1 1 0,0 0 0,-1-1 0,1 1-176,1-1-1,-1 0 0,0 0 0,0 0 1,1-1-1,-1 1 0,0 0 0,1-1 1,-1 1-1,0-1 0,1 1 1,-1-1-1,1 0 0,-1 0 0,1 0 1,-1 0-1,1 0 0,-1 0 0,1 0 1,0 0-1,0-1 0,0 1 0,-1 0 1,1-1-1,1 1 0,-1-1 0,-2-2 1,-4-15-1455,-8-8-5112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4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 8072,'-5'20'2490,"10"-36"108,-5 15-2817,1 1 1,-1-1-1,1 0 1,0 0-1,-1 0 1,1 0-1,0 1 1,-1-1-1,1 0 1,0 1-1,0-1 1,0 1-1,-1-1 1,1 1-1,0-1 1,0 1-1,0-1 1,0 1-1,0 0 1,0-1-1,0 1 1,0 0-1,0 0 1,0 0-1,0 0 1,0 0-1,1 0 1,5 0 418,12-3-4626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4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8520,'0'0'89,"0"1"1,0 0-1,-1 0 0,2-1 1,-1 1-1,0 0 1,0-1-1,0 1 1,0 0-1,0-1 0,0 1 1,1 0-1,-1-1 1,0 1-1,1-1 1,-1 1-1,0 0 0,1-1 1,-1 1-1,1-1 1,-1 1-1,1-1 1,-1 1-1,1-1 0,-1 0 1,1 1-1,-1-1 1,1 0-1,0 1 1,-1-1-1,1 0 0,0 0 1,-1 1-1,1-1 1,0 0-1,-1 0 1,1 0-1,0 0 0,0 0 1,15 5 853,185 60 969,-159-58-1324,-67 25 439,-4-7-810,10-7-21,-2-1-1,-40 26 0,45-33-641,9-4-3862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4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7352,'0'0'4401,"5"1"-3816,31 3-132,1-2-1,-1-2 1,0-1-1,0-1 0,42-10 1,-46 5-38,-31 6-634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4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8608,'30'37'1080,"-30"-37"-1034,0 0 0,0 0 1,0 0-1,0-1 0,0 1 1,0 0-1,0 0 0,0 0 1,0 0-1,0 0 0,0 0 1,0 0-1,0 0 0,-1 0 1,1 0-1,0 0 0,0 0 1,0 0-1,0-1 0,0 1 1,0 0-1,0 0 0,0 0 1,0 0-1,-1 0 1,1 0-1,0 0 0,0 0 1,0 0-1,0 0 0,0 0 1,0 0-1,0 0 0,-1 0 1,1 0-1,0 0 0,0 0 1,0 0-1,0 1 0,0-1 1,0 0-1,0 0 0,0 0 1,0 0-1,-1 0 0,1 0 1,0 0-1,0 0 0,0 0 1,0 0-1,0 0 0,0 0 1,0 1-1,0-1 0,0 0 1,0 0-1,0 0 0,0 0 1,0 0-1,0 0 0,0 0 1,0 0-1,0 1 0,0-1 1,0 0-1,0 0 0,-2 16 1124,1 33-961,2-31 453,-13 187 23,13-204-840,1 1-1,-1-1 1,0 0-1,0 0 1,1 0-1,-1 0 1,1 0-1,-1 0 1,1 0-1,0 0 1,-1-1-1,1 1 1,0-1-1,-1 1 1,4 0-1,-1 0-946,20 10-6698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4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10040,'0'0'7255,"6"-4"-6941,2-1-253,0 0 0,0 1 0,0-1 0,0 2 0,0-1 0,1 1 0,0 0 1,0 1-1,0 0 0,9 0 0,-6 2-3,0 1 0,0 0-1,0 2 1,-1-1 0,1 1 0,21 9 0,-27-10-20,0 1 0,-1 0 0,1 1 0,0-1 0,-1 1 0,0 0 0,0 0 0,0 1 0,-1-1 0,0 1 1,1 0-1,-2 0 0,1 1 0,0-1 0,-1 1 0,3 7 0,-5-7-10,0-1 0,0 0 0,-1 1 0,0-1 0,0 0 0,0 1 0,-1-1 1,1 1-1,-1-1 0,-1 0 0,1 0 0,-1 0 0,0 0 0,0 0 0,0 0 0,-1 0 0,1 0 0,-1-1 1,-5 6-1,-7 10 47,-1-2 0,-31 30 0,36-39-70,-5 5 11,0 0 0,-1-2 0,-1 0 0,-26 13 0,20-11 124,24-14-136,0 0 0,0 0 0,0 0 0,0 0 0,0 0 0,0 0 1,0 0-1,0 0 0,0 0 0,0 0 0,0 0 0,0 0 0,0 0 1,0 1-1,0-1 0,0 0 0,0 0 0,0 0 0,0 0 0,0 0 0,0 0 1,0 0-1,0 0 0,0 0 0,0 0 0,0 1 0,0-1 0,0 0 1,0 0-1,0 0 0,0 0 0,0 0 0,0 0 0,0 0 0,0 0 0,0 0 1,0 0-1,0 0 0,0 0 0,0 0 0,0 1 0,0-1 0,0 0 0,-1 0 1,1 0-1,0 0 0,16-2 50,31-7-101,-34 6 67,36-4-41,1 2-1,0 2 1,81 7 0,-127-4 31,0 0-4,1 0 0,0 0 0,-1 1 1,1 0-1,0-1 0,6 4 0,-11-4-91,-4-14-8203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59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1 9592,'-11'4'4191,"2"-6"-1175,0 5-2917,1-1-1,1 1 1,-1 1-1,0 0 0,1 0 1,0 0-1,0 1 0,0 0 1,0 1-1,1 0 1,0 0-1,0 0 0,0 0 1,1 1-1,-9 14 0,-2 0 144,10-12-178,0 1-1,0 0 1,1 0-1,1 0 1,0 0-1,0 1 0,-4 19 1,-10 78 103,17-104-159,-5 40-2,5-40-5,1 38-3,-5 71 26,5-83-15,-1-16 0,1 0 1,0 0 0,2 0 0,-1 0 0,2 0-1,-1 0 1,9 23 0,-6-23-9,-4-9-1,0 0 0,1 0 0,0 0 0,0 0 0,0 0 0,1-1 0,-1 1 0,1-1 0,0 1 0,0-1 0,1 0 0,-1 0 0,1-1 0,7 6 0,14 11-7131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0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1 634 8608,'19'-7'2164,"-16"6"-1900,0 0 0,-1 0 0,1 0 0,0-1 0,-1 1 0,1 0 0,-1-1 0,0 0 0,1 0 0,-1 1 0,0-1 0,0-1 0,0 1 0,0 0 0,2-4 0,7-14 18,0-1 0,-1-1 1,-1 0-1,0 0 0,-2-1 1,4-23-1,-2 10 28,20-51-1,-19 65-52,-1-1-1,10-47 1,-15 56-178,-2 4 68,0 1 1,0-1 0,0-19-1,-14 56-422,11-18 242,1 0 0,-1 1 0,1-1 0,1 0 0,0 1 0,0-1 0,1 0 0,0 0 0,4 11 0,6 35-110,-12-54 146,0 0 0,0-1 0,0 1-1,0-1 1,0 1 0,0-1 0,0 1 0,0-1 0,0 1-1,1-1 1,-1 1 0,0-1 0,0 1 0,1-1 0,-1 1 0,0-1-1,1 1 1,-1-1 0,1 1 0,-1-1 0,0 0 0,1 1-1,-1-1 1,1 0 0,-1 1 0,1-1 0,-1 0 0,1 0-1,-1 1 1,1-1 0,-1 0 0,1 0 0,-1 0 0,1 0-1,0 0 1,-1 0 0,1 0 0,-1 0 0,1 0 0,-1 0-1,1 0 1,-1 0 0,1 0 0,0 0 0,-1-1 0,1 1-1,-1 0 1,1 0 0,-1-1 0,1 1 0,-1 0 0,0-1 0,1 0-1,20-13 77,-16 10-39,-1 0-1,1-1 1,0 1-1,-1-1 1,0 0 0,0-1-1,-1 1 1,1 0-1,-1-1 1,0 0 0,-1 0-1,1 0 1,-1 0-1,-1 0 1,3-11-1,19-61 146,-17 60-121,0 0 0,5-33-1,-10 42-89,3-9 218,-4 17-187,1 1 1,-1 0-1,0-1 1,1 1-1,-1 0 1,1 0-1,-1-1 1,1 1-1,-1 0 1,0 0-1,1 0 1,-1 0-1,1 0 1,-1 0-1,1 0 1,-1 0-1,1 0 1,-1 0-1,1 0 1,-1 0-1,1 0 1,-1 0-1,0 0 1,1 0 0,-1 0-1,1 0 1,-1 1-1,1-1 1,-1 0-1,0 0 1,1 1-1,-1-1 1,1 0-1,-1 0 1,0 1-1,1 0 1,-6 27-182,2 29 57,1-36 80,1-1 0,3 39 0,6 27-128,-8-84 94,0-1-1,0 0 1,0 1 0,0-1-1,1 0 1,-1 1 0,0-1-1,1 0 1,-1 1-1,1-1 1,-1 0 0,1 0-1,-1 0 1,1 1 0,0-1-1,0 0 1,-1 0 0,1 0-1,0 0 1,0 0-1,0-1 1,0 1 0,0 0-1,0 0 1,1 0 0,-1-1-1,0 1 1,0-1-1,2 1 1,0-1-426,0 0 0,1-1-1,-1 0 1,0 0 0,0 0 0,0 0 0,0 0-1,0 0 1,5-4 0,14-7-7374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0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36 7536,'-68'3'1980,"67"-3"-1239,7 12 2122,-16 2-2407,8-12-385,0 0-1,0 1 1,0 0-1,1-1 1,-1 1 0,1 0-1,-1 0 1,1-1-1,0 1 1,0 0-1,0 0 1,1 1 0,-1-1-1,1 0 1,-1 0-1,1 0 1,0 0-1,0 0 1,1 5 0,0-5-55,-1 0 1,1 1 0,-1-1 0,0 1 0,0-1 0,0 1 0,-1-1 0,1 1 0,-1-1-1,0 1 1,0-1 0,0 0 0,0 1 0,-4 5 0,5-8 8,-1 0-1,0 0 1,1 0 0,-1 0-1,1 0 1,-1 0 0,1 1-1,0-1 1,0 0 0,-1 0-1,1 0 1,0 0 0,0 1 0,0-1-1,0 0 1,0 0 0,0 0-1,0 1 1,1-1 0,-1 0-1,0 0 1,1 0 0,-1 0-1,1 0 1,-1 0 0,1 0 0,0 0-1,-1 0 1,1 0 0,0 0-1,0 0 1,-1 0 0,1 0-1,0 0 1,0-1 0,0 1-1,0 0 1,2 0 0,0 1 71,0-1 1,0 1 0,0-1-1,0 0 1,1 0 0,-1 0-1,0-1 1,0 1 0,1-1-1,-1 0 1,5 0-1,3-1-19,-1-1 0,0 0 0,1-1 0,-1 0 0,0 0 0,13-7 0,-18 7 33,0-1 0,0 1 0,0-1 0,0 0 0,-1 0 1,0-1-1,1 1 0,-1-1 0,-1 0 0,1 0 0,4-10 0,-7 12-31,0-1 0,0 0 0,0 1 0,-1-1 0,1 1 0,-1-1-1,0 0 1,0 0 0,0 1 0,-2-7 0,1-5 212,1 11-244,1 0 1,-1 1-1,-1-1 1,1 0-1,0 0 1,-1 0-1,0 0 0,0 1 1,0-1-1,0 0 1,-1 1-1,-1-5 1,1 6-41,0 0 0,-1-1 1,1 1-1,0 0 1,-1 0-1,1 0 1,-1 1-1,1-1 0,-1 1 1,0-1-1,0 1 1,0 0-1,0 0 0,0 0 1,0 0-1,-5 0 1,-118-7 132,126 7-247,-1 1 0,0 0 0,1 0 0,-1 0 0,0 0-1,1 0 1,-1 1 0,1-1 0,-1 0 0,0 0 0,1 0 0,-1 0 0,1 1 0,-1-1 0,0 0 0,1 1 0,-1-1 0,1 0 0,-1 1 0,1-1 0,-1 0 0,1 1 0,0-1 0,-1 1 0,1-1 0,-1 1 0,1-1 0,0 1 0,-1 0 0,1-1 0,0 1 0,0-1 0,0 1 0,-1 0 0,1-1 0,0 1 0,0-1-1,0 1 1,0 0 0,0-1 0,0 1 0,0 0 0,0-1 0,0 1 0,1-1 0,-1 1 0,0 0 0,0-1 0,0 1 0,1-1 0,-1 1 0,0-1 0,1 1 0,-1 0 0,0-1 0,1 0 0,0 2 0,4 11-9806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1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347 124 5472,'-1'0'82,"1"0"1,0 0-1,-1 0 0,1 0 1,-1 0-1,1 0 1,-1 0-1,1 1 0,-1-1 1,1 0-1,-1 0 1,1 0-1,0 1 0,-1-1 1,1 0-1,-1 0 1,1 1-1,0-1 0,-1 0 1,1 1-1,0-1 1,-1 0-1,1 1 0,0-1 1,0 1-1,-1-1 1,1 1-1,0-1 0,0 0 1,0 1-1,0-1 1,-1 1-1,1-1 0,0 1 1,0-1-1,0 1 1,0-1-1,0 1 0,0-1 1,0 1-1,0-1 1,1 1-1,-1-1 0,0 0 1,0 1-1,0-1 1,0 1-1,1-1 0,-1 1 1,0-1-1,0 0 1,1 1-1,0 22 1248,-2-19-1243,1 0-1,-1 0 1,1 0 0,0 0 0,0 0-1,0 0 1,0 0 0,0 0 0,3 7-1,-2-5-56,-1-6-23,0 0-1,0 0 0,0 1 0,0-1 1,1 0-1,-1 0 0,0 1 0,0-1 1,0 0-1,0 0 0,-1 1 1,1-1-1,0 0 0,0 1 0,0-1 1,0 0-1,0 0 0,0 1 1,0-1-1,0 0 0,0 0 0,-1 1 1,1-1-1,0 0 0,0 0 0,0 0 1,-1 1-1,1-1 0,0 0 1,0 0-1,0 0 0,-1 0 0,1 1 1,-16 12 159,0-1 1,-1 0 0,0-1-1,-28 13 1,44-24-151,1 1 0,-1-1 1,0 0-1,1 0 0,-1 1 0,0-1 0,1 1 1,-1-1-1,0 0 0,1 1 0,-1-1 1,1 1-1,-1-1 0,1 1 0,-1 0 0,1-1 1,-1 1-1,1 0 0,0-1 0,-1 1 0,1 0 1,0-1-1,0 1 0,-1 0 0,1-1 1,0 1-1,0 0 0,0 0 0,0 0 0,0 0-9,0 0 0,0-1 0,0 1 0,0-1-1,0 1 1,0-1 0,-1 1 0,1-1-1,0 1 1,0-1 0,0 1 0,0-1-1,-1 0 1,1 1 0,0-1 0,-1 1 0,1-1-1,0 1 1,-1-1 0,1 0 0,0 1-1,-1-1 1,1 0 0,-1 1 0,0-1 0,-2 3 30,-34 9 47,30-9-81,-25 3 1,29-5 4,-1-1 0,1 0 1,0 0-1,0 0 0,0-1 1,0 1-1,0-1 0,0 1 1,0-1-1,0 0 0,0 0 1,0-1-1,0 1 0,0-1 1,1 1-1,-1-1 0,1 0 1,-1 0-1,1 0 0,-4-4 1,2 2 8,1 0 0,0 0 0,0-1 0,0 1 0,1-1 0,-1 0 0,1 0 0,0 0 0,0 0 0,1 0 0,-2-9 1,3 13-6,-1-1 0,1 1 0,0 0 0,-1 0 0,1-1 0,-1 1 0,0 0 0,1 0-1,-1 0 1,0-1 0,0 1 0,1 0 0,-1 0 0,0 0 0,0 0 0,-2-1 0,-11-15 118,13 15-100,0-1 1,0 1 0,1-1-1,-1 1 1,0-1 0,1 1-1,0-1 1,-1 1-1,1-1 1,0 0 0,0 1-1,1-1 1,-1 1-1,0-1 1,1 1 0,1-5-1,0 4 8,-1 1-1,1-1 1,0 1-1,0 0 1,0 0-1,0 0 1,1 0-1,-1 0 1,0 0-1,1 0 0,0 1 1,-1-1-1,1 1 1,0 0-1,5-2 1,24-10 160,31-9 13,20 6 258,1 3-1,121-3 0,-192 16-396,-1-2-1,1 1 1,0-1-1,-1-1 1,1-1-1,-1 1 1,0-2-1,0 0 0,-1 0 1,1-1-1,17-12 1,-26 16-19,-3 1-32,22 0 9,-7-1-22,-15 2-53,0 0 1,0 0-1,-1 0 1,1 0-1,0-1 1,0 1-1,0 0 0,0 0 1,0 0-1,0 0 1,0-1-1,0 1 1,1 0-1,-1 0 1,0 0-1,0 0 1,0 0-1,0-1 0,0 1 1,0 0-1,0 0 1,0 0-1,0 0 1,0 0-1,0 0 1,1-1-1,-1 1 1,0 0-1,0 0 0,0 0 1,0 0-1,0 0 1,0 0-1,1 0 1,-1 0-1,0 0 1,0 0-1,0 0 1,0 0-1,0 0 0,1 0 1,-1 0-1,0-1 1,0 2-1,0-1 1,0 0-1,1 0 1,-1 0-1,0 0 1,0 0-1,0 0 0,0 0 1,0 0-1,1 0 1,-1 0-1,0 0 1,0 0-1,0 0 1,0 0-1,0 0 1,0 1-1,1-1 1,-1 0-1,0 0 0,0 0 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1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3056,'-35'0'186,"12"0"4701,24 0-4750,0 0 0,0 1 0,-1-1 0,1 0 0,0 1 0,-1-1 0,1 1 0,0-1 0,-1 1 0,1-1 0,-1 1 0,1 0 0,-1-1 0,1 1 0,-1 0 0,1-1 0,-1 1 0,0 0 0,1-1 0,-1 1 0,0 0 0,0 0 0,0 0 0,1-1 0,-1 1 0,0 0-1,0 0 1,0 0 0,0-1 0,0 1 0,-1 0 0,1 0 0,0 0 0,0-1 0,0 1 0,-1 0 0,1 1 0,-12 10 497,11-11-596,0 0 0,0-1 0,0 1 0,0 0 0,0 0 0,0 0 0,0 0 0,1 0 0,-1 0 0,0 0 0,1 0 0,-1 1 0,1-1 0,-1 0 0,1 0 0,0 0-1,-1 1 1,1-1 0,0 0 0,0 0 0,0 1 0,0-1 0,0 0 0,0 0 0,0 1 0,0-1 0,0 0 0,1 2 0,-1 0 8,-1-1 0,1 1 0,-1 0 1,0-1-1,0 1 0,0-1 0,0 1 1,-1-1-1,1 1 0,-1-1 0,1 0 0,-1 1 1,0-1-1,0 0 0,-4 3 0,2 0 116,3-4-156,1-1-1,0 1 0,-1-1 1,1 1-1,0-1 1,0 1-1,0-1 1,-1 1-1,1-1 0,0 1 1,0-1-1,0 1 1,0 0-1,0-1 0,0 1 1,0-1-1,0 1 1,0-1-1,0 1 1,0 0-1,0-1 0,1 1 1,-1-1-1,0 1 1,0-1-1,0 1 0,1-1 1,-1 1-1,0-1 1,1 1-1,-1-1 1,1 1-1,-1-1 0,0 0 1,1 1-1,-1-1 1,1 1-1,-1-1 0,2 1 1,20 10 39,-19-10-21,-2 0-19,-1-1 1,0 0 0,0 0 0,0 0 0,0 0 0,0 0-1,1 0 1,-1 0 0,0 0 0,0 0 0,0 1 0,0-1-1,0 0 1,0 0 0,0 0 0,0 0 0,1 0 0,-1 1-1,0-1 1,0 0 0,0 0 0,0 0 0,0 0 0,0 0-1,0 1 1,0-1 0,0 0 0,0 0 0,0 0 0,0 0-1,0 1 1,0-1 0,0 0 0,0 0 0,0 0 0,0 0-1,-1 1 1,1-1 0,0 0 0,0 0 0,0 0 0,0 0-1,0 0 1,0 0 0,0 1 0,0-1 0,-1 0 0,1 0-1,0 0 1,0 0 0,0 0 0,0 0 0,0 0 0,0 0-1,-1 0 1,1 0 0,-8 5 61,-28 4 79,21-5-216,29-8-319,-14 4 333,0-1-1,0 1 1,1 0 0,-1 0-1,0-1 1,0 1-1,0 0 1,0-1 0,0 1-1,0 0 1,0 0-1,0-1 1,0 1 0,-1 0-1,1 0 1,0-1-1,0 1 1,0 0 0,0 0-1,0-1 1,0 1-1,0 0 1,-1 0 0,1-1-1,0 1 1,0 0 0,0 0-1,-1 0 1,1-1-1,0 1 1,0 0 0,-1 0-1,1 0 1,0 0-1,0 0 1,-1-1 0,-1-1 81,-9-10-2251,18-9-328,3-1-3379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16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 6280,'-4'16'632,"4"-15"-586,0-1-1,0 0 1,1 1 0,-1-1 0,0 0-1,0 0 1,0 0 0,1 1-1,-1-1 1,0 0 0,0 0-1,1 0 1,-1 1 0,0-1 0,0 0-1,1 0 1,-1 0 0,0 0-1,1 0 1,-1 0 0,0 0-1,0 0 1,1 0 0,-1 1 0,0-1-1,1 0 1,-1-1 0,0 1-1,1 0 1,-1 0 0,31-10 2261,21-17 1126,-51 26-2892,-6 2-681,0-1 0,0 1-1,0 0 1,0 0-1,0 0 1,0 0 0,0 1-1,-7 3 1,-5 3-3419,5-5-2661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31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 7984,'0'0'0,"-4"-5"0,-2-2 0,9 17-4312,-1 0 2432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5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7352,'-18'0'3407,"13"1"706,-6 88-2880,2 231 397,-6-191-786,15-129-847,0 0 0,0 0 0,1 1-1,-1-1 1,0 0 0,0 1 0,0-1-1,0 0 1,0 1 0,0-1 0,0 0 0,0 0-1,-1 1 1,1-1 0,0 0 0,0 0-1,0 1 1,0-1 0,0 0 0,0 1-1,0-1 1,-1 0 0,1 0 0,0 0-1,0 1 1,0-1 0,-1 0 0,1 0-1,0 0 1,0 1 0,-1-1 0,1 0-1,0 0 1,0 0 0,-1 0 0,1 0-1,0 0 1,0 0 0,-1 1 0,1-1-1,0 0 1,-1 0 0,1 0 0,0 0-1,0 0 1,-1 0 0,1 0 0,0 0-1,-1-1 1,1 1 0,0 0 0,-1 0-1,1 0-152,-1-1-1,0 1 0,1-1 0,-1 1 0,0-1 0,1 1 0,-1-1 0,1 1 0,-1-1 0,1 1 0,-1-1 0,1 0 0,-1 1 0,1-1 0,0 0 0,-1 0 0,1 1 0,0-1 0,0 0 0,-1-1 1,1-23-3167,0 2-4210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5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15 6192,'-7'9'189,"5"-10"272,6-7-45,7-6 1931,-16 26 1030,4-9-3293,-1 0 0,1 1 1,0-1-1,0 0 0,1 1 0,-1-1 0,1 1 0,-1-1 0,1 4 0,-1 14 365,-16 230 1786,10-168-1558,1-35-356,-4 9 493,10-57-1014,-13 1-5486,10-6 4046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29:5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7624,'6'8'413,"5"4"1796,-11-12-2164,1 0 0,-1 0-1,0 0 1,0 0 0,1 1 0,-1-1 0,0 0 0,1 0 0,-1 0 0,0 0 0,0 0 0,1 0 0,-1 0 0,0 0-1,1 0 1,-1 0 0,0 0 0,0 0 0,1 0 0,-1 0 0,0 0 0,1 0 0,-1 0 0,0 0 0,0-1 0,1 1-1,-1 0 1,0 0 0,0 0 0,1 0 0,-1-1 0,0 1 0,0 0 0,0 0 0,1 0 0,-1-1 0,2-1 178,1 0 0,-1 0 0,1 1 0,0-1 1,0 1-1,-1 0 0,1 0 0,0 0 0,0 0 0,0 0 1,5 0-1,35-4 292,-40 5-455,80-12 482,-55 7-261,1 1-1,32-1 1,-47 4-188,-3-1-1467,-3 2-2384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3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0 688 5920,'31'-47'5165,"-29"43"-4996,0 1 1,0-1-1,0 1 0,0 0 1,0-1-1,5-3 0,9-13 186,119-202 2118,-128 210-2249,0-1 1,-1 0-1,8-22 0,2-4 228,-13 34-363,0-1-1,0 0 0,-1-1 0,1 1 0,-1 0 1,-1-1-1,1 1 0,-1-1 0,-1 0 0,1 1 1,-1-1-1,0 0 0,-2-12 0,1 10 64,0 0-1,1 0 1,0 0-1,2-17 1,0 18-79,-2 0-1,1 1 1,-1-1 0,0 0-1,-1 0 1,-2-12 0,3 20-67,-1-1 1,1 0 0,0 0 0,-1 0-1,1 0 1,0 1 0,0-1 0,0 0-1,-1 0 1,1 0 0,0 0 0,0 0-1,0 0 1,1 1 0,-1-1 0,0 0-1,0 0 1,0 0 0,1 0 0,-1 0-1,0 1 1,1-1 0,-1 0 0,1 0-1,-1 1 1,1-1 0,-1 0 0,1 0-1,-1 1 1,1-1 0,0 1 0,1-2-1,-1 2 14,-22 13-26,14-4 1,1 0 0,0 1 0,0 0 0,1 0 0,1 0 0,0 0 0,0 1 0,1 0 1,0-1-1,-2 22 0,2-10 31,1 0 1,2 0-1,0 0 1,6 37-1,0-29-16,-2-26-12,-4-2 8,1-1 0,-1 1 0,1 0 0,0-1 0,0 1 0,-1 0 0,1-1 0,0 1 0,1-1 0,-1 0 0,0 1 0,0-1 0,1 0 0,-1 0 0,0 1 0,1-1 0,-1-1 0,1 1 0,0 0 0,-1 0 0,1 0 0,0-1 0,-1 1 0,1-1 0,0 1 0,0-1 0,3 0 0,-1-1 8,1 0 0,-1 0 0,0-1 0,0 0 0,0 0 0,0 0 0,0 0 0,0-1 0,-1 1 0,1-1 0,5-6 0,2-3 29,-1-1 0,-1 0 0,0 0 0,-1-1 0,0 0 0,-1 0 0,8-22 0,-2 5 9,20-56 226,-28 79-254,1-4-71,-6 12 46,0 0 0,0 0 1,0 0-1,0 0 0,0-1 0,0 1 0,0 0 1,0 0-1,0 0 0,0 0 0,0 0 0,0 0 1,0 0-1,0-1 0,0 1 0,0 0 0,0 0 1,0 0-1,0 0 0,0 0 0,-1 0 0,1 0 1,0 0-1,0-1 0,0 1 0,0 0 0,0 0 1,0 0-1,0 0 0,0 0 0,0 0 0,0 0 1,-1 0-1,1 0 0,0 0 0,0 0 0,0 0 1,0 0-1,0 0 0,0 0 0,0 0 0,-1 0 1,1 0-1,0 0 0,0 0 0,0 0 0,0 0 1,0 0-1,0 0 0,0 0 0,-1 0 0,1 0 1,0 0-1,0 0 0,0 0 0,0 0 0,0 0 1,0 0-1,0 0 0,0 0 0,-1 0 0,1 0 1,0 0-1,0 1 0,0-1 0,0 0 0,0 0 1,0 0-1,0 0 0,-6 30-272,-24 127-50,20-105 316,8-44-224,1 0-1,0 1 1,0-1-1,1 1 0,0-1 1,1 1-1,0-1 1,0 0-1,4 14 0,-5-22 91,0 1 0,1-1 0,-1 0 0,0 1 0,0-1 0,0 1-1,1-1 1,-1 1 0,0-1 0,1 0 0,-1 1 0,0-1 0,1 0-1,-1 1 1,0-1 0,1 0 0,-1 1 0,1-1 0,-1 0 0,1 0-1,-1 1 1,1-1 0,0 0 0,3 2-1215,7 4-6744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01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 8880,'-1'62'3089,"4"55"254,-13-55-3385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3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51 6816,'-1'0'88,"0"1"1,0 0-1,0-1 1,0 1-1,0 0 1,1 0-1,-1-1 1,0 1-1,0 0 1,0 0-1,1 0 1,-1 0-1,1 0 1,-1 0-1,0 0 1,1 0-1,0 1 1,-1-1-1,1 0 1,0 0-1,-1 0 0,1 0 1,0 0-1,0 1 1,0-1-1,0 0 1,0 0-1,0 0 1,1 1-1,-1-1 1,0 0-1,1 0 1,-1 1-1,3 23 737,1 13 2239,-4-42-2971,0 1 0,0-1 0,0 1 0,0 0-1,0-1 1,1 1 0,-1 0 0,1-1 0,0 1 0,0 0 0,0 0 0,1-1 0,-1 1 0,1 0 0,-1 1-1,4-4 1,33-50 799,-37 55-880,-1 0 0,1 0 0,0 0 1,0 0-1,0 0 0,0 0 1,0 0-1,1 0 0,-1 0 0,0 0 1,0 1-1,0-1 0,1 0 1,-1 1-1,0-1 0,1 1 0,-1 0 1,1-1-1,1 1 0,-2 0-4,0 0-1,0 1 1,0-1-1,0 1 0,0-1 1,-1 0-1,1 1 1,0-1-1,0 1 0,-1 0 1,1-1-1,0 1 1,-1 0-1,1-1 1,0 1-1,-1 0 0,1 0 1,-1 0-1,1-1 1,-1 1-1,1 1 1,1 3 29,-1 0 0,0 0 0,1 0 0,-1 1 1,-1-1-1,1 0 0,-1 0 0,-1 8 0,-1 24 725,10-86 352,-6 45-1095,0-1-1,0 1 1,0 0-1,0 0 0,0 1 1,1-1-1,0 0 1,-1 1-1,1-1 0,1 1 1,-1 0-1,4-3 1,4-4 11,-9 8-18,0 1 1,0-1 0,0 1 0,1 0-1,-1 0 1,0 0 0,0 0-1,1 0 1,-1 0 0,1 0-1,-1 1 1,1-1 0,-1 1-1,1 0 1,-1 0 0,1 0 0,-1 0-1,1 0 1,-1 0 0,1 1-1,-1-1 1,1 1 0,-1 0-1,4 1 1,9 8 80,-12-4-87,1-1 0,-1 1 1,-1 0-1,1 0 0,2 7 1,-3-7-6,3 22 6,-5-25-29,0 1 0,0-1 0,0 0 1,-1 1-1,1-1 0,-1 0 1,0 0-1,0 0 0,0 1 0,-1-1 1,1 0-1,-1 0 0,1 0 0,-1-1 1,-4 6-1,-10 11-4496,13-16 3063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38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9504,'0'0'5712,"1"5"-5439,10 67 475,4 134 0,-21-106-394,1-25-242,4-57-60,0 0-1,-1 0 1,-1 0-1,-10 34 1,3-21-60,10-30-404,13-13-2417,-8 7 2254,0 0 0,0-1 1,0 0-1,6-11 0,4-5-767,17-24-5198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3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9592,'-16'45'280,"16"-45"-229,0 0 1,0 0 0,0 0-1,0 0 1,0 0-1,0 0 1,0 0 0,-1 1-1,1-1 1,0 0-1,0 0 1,0 0 0,0 0-1,0 0 1,0 0 0,0 0-1,0 1 1,0-1-1,0 0 1,0 0 0,0 0-1,0 0 1,0 0 0,0 1-1,0-1 1,0 0-1,0 0 1,0 0 0,0 0-1,0 0 1,0 0-1,0 1 1,0-1 0,0 0-1,0 0 1,0 0 0,0 0-1,0 0 1,0 0-1,1 0 1,-1 1 0,0-1-1,0 0 1,0 0-1,0 0 1,0 0 0,0 0-1,0 0 1,0 0 0,1 0-1,-1 0 1,0 0-1,0 0 1,0 0 0,0 0-1,10-4 1603,6-9-514,-16 13-1114,0 0 1,0-1 0,0 1-1,0 0 1,0 0 0,0 0-1,1-1 1,-1 1 0,0 0-1,0 0 1,0 0 0,0-1-1,0 1 1,0 0 0,1 0-1,-1 0 1,0 0 0,0-1-1,0 1 1,0 0 0,1 0-1,-1 0 1,0 0 0,0 0-1,1 0 1,-1 0 0,0 0 0,0 0-1,0 0 1,1 0 0,-1 0-1,0 0 1,0 0 0,0 0-1,1 0 1,-1 0 0,0 0-1,0 0 1,1 0 0,-1 0-1,0 0 1,0 0 0,0 0-1,1 0 1,-1 0 0,0 0-1,0 1 1,0-1 0,1 0-1,-1 0 1,0 0 0,0 0-1,0 0 1,0 1 0,0-1 0,1 0-1,-1 0 1,0 0 0,0 1-1,0-1 1,0 0 0,0 0-1,0 0 1,0 1 0,0-1-1,0 0 1,3 16 253,-1 53 297,-4 1-1,-3-1 0,-19 95 1,24-163-690,0 1 1,0 0 0,0 0-1,-1 0 1,1 0 0,-1 0-1,0 0 1,1 0 0,-1 0-1,0-1 1,0 1 0,0 0-1,0 0 1,0-1 0,-1 1-1,1-1 1,0 1 0,-1-1-1,-2 2 1,-7-21-4686,4 1-3542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38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9864,'42'24'3006,"-49"-29"-764,7 5-2196,0-1-1,-1 1 1,1 0 0,0 0 0,0-1 0,-1 1-1,1 0 1,0 0 0,0-1 0,-1 1 0,1 0-1,0-1 1,0 1 0,0 0 0,0-1 0,-1 1-1,1-1 1,0 1 0,0 0 0,0-1 0,0 1-1,0-1 1,0 1 0,0 0 0,0-1-1,0 1 1,0 0 0,0-1 0,0 1 0,0-1-1,0 1 1,1 0 0,-1-1 0,0 1 0,0 0-1,0-1 1,1 1 0,-1 0 0,0-1 0,0 1-1,1 0 1,-1 0 0,0-1 0,0 1 0,1 0-1,-1 0 1,0-1 0,1 1 0,-1 0 0,0 0-1,1 0 1,-1 0 0,1-1 0,-1 1 0,0 0-1,1 0 1,6-2-68,-1 1 0,1 0 1,-1 0-1,1 0 0,0 1 0,-1 0 0,1 0 0,13 2 1,-10-1-745,0 0 0,1 0 0,-1-2 1,21-2-1,25-10-2334,-5 0-3593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3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81 10040,'-10'4'2552,"20"-10"1153,20-7-2231,-22 9-1373,-1 1 0,1 0 0,0 0 0,1 1 0,-1 0 0,0 0 0,14 0 0,28-1 37,48-3-1565,-93 5 897,-1 1-1,1-1 1,-1 0 0,0 0-1,1 0 1,-1-1 0,0 1-1,0-1 1,0 0 0,0 0-1,3-3 1,2 0-908,11-6-4442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3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8608,'2'1'6417,"16"8"-5593,-8-3-699,0 1 1,-1 0-1,0 1 1,0 0-1,0 1 1,-1-1-1,0 1 0,-1 1 1,0 0-1,6 11 1,-13-20-100,1 1 1,-1 0 0,1-1-1,-1 1 1,0 0-1,0 0 1,1-1 0,-1 1-1,0 0 1,-1 0-1,1-1 1,0 1 0,-1 0-1,1 0 1,-1-1 0,1 1-1,-1 0 1,0-1-1,1 1 1,-1-1 0,0 1-1,0-1 1,0 1-1,0-1 1,-1 0 0,1 1-1,-2 1 1,-3 2 28,0 0-1,0-1 1,-1 0 0,-9 5-1,10-5-77,-42 20-495,15-13-3194,13-7-5554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41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250 155 11568,'-49'-5'1682,"44"3"-1384,0 1-1,0 0 1,-1 0 0,1 0 0,0 1-1,-1 0 1,1 0 0,0 0-1,0 1 1,-1-1 0,1 1-1,0 1 1,0-1 0,0 1-1,0 0 1,0 0 0,0 0-1,-6 4 1,3 0-267,1-1 0,0 1 1,0 0-1,0 1 0,1-1 0,0 1 0,0 1 0,1-1 1,0 1-1,0 0 0,1 0 0,0 0 0,0 1 0,1-1 0,0 1 1,1 0-1,0 0 0,-1 10 0,1 16-15,5-27-16,0-2-3,-3-2 4,1 0 0,-1 0-1,1 0 1,0 0-1,1 0 1,-1-1 0,0 1-1,1 0 1,0-1-1,4 7 1,-1-4 16,-4-4-7,0-1 0,0 0 1,0 1-1,1-1 0,-1 0 0,0 0 0,1 0 0,-1 0 0,0 0 0,1 0 0,0 0 0,-1-1 0,1 1 0,-1 0 0,1-1 0,0 0 0,-1 1 0,1-1 0,0 0 0,0 0 0,-1 1 0,1-1 0,0-1 1,0 1-1,2-1 0,0 1 4,0-1 0,0 0 0,0 0 0,-1-1 0,1 1 0,-1-1 0,1 0 0,-1 0 0,7-4 0,-2-2 40,0 0 0,-1 0 0,0 0 1,0-1-1,-1 0 0,0-1 0,-1 1 1,0-1-1,6-15 0,0-10 198,14-67 0,-21 87-277,-2 23-33,-2 23-36,2 66 0,0-80 80,8 33-135,-10-50 153,0 1 1,0-1-1,1 0 1,-1 1 0,0-1-1,1 0 1,-1 1-1,0-1 1,1 0 0,-1 0-1,0 1 1,1-1-1,-1 0 1,0 0 0,1 0-1,-1 0 1,1 0-1,-1 1 1,0-1-1,1 0 1,-1 0 0,1 0-1,-1 0 1,0 0-1,1 0 1,-1 0 0,1 0-1,-1-1 1,1 1-1,-1 0 1,1 0 0,13-3 273,-6-1-253,-1-1 1,0 0-1,0 0 0,-1 0 0,0-1 1,0 0-1,0 0 0,0-1 0,-1 1 1,0-1-1,5-11 0,20-23 469,14-9-450,-43 49-52,-1 0 1,1 0-1,-1 0 0,1 1 0,0-1 0,-1 0 0,1 1 0,0-1 0,0 0 0,-1 1 1,1-1-1,0 1 0,0-1 0,0 1 0,0 0 0,0-1 0,0 1 0,-1 0 0,1 0 0,0 0 1,0-1-1,0 1 0,0 0 0,0 0 0,0 0 0,0 0 0,0 1 0,0-1 0,0 0 1,0 0-1,0 1 0,0-1 0,0 0 0,0 1 0,-1-1 0,3 2 0,0 2-16,1 0 0,-1 0-1,0 0 1,-1 0 0,1 1-1,-1 0 1,1-1 0,-1 1-1,-1 0 1,1 0 0,1 7-1,7 28 25,-7-23 9,2 7 30,-4-22-6,0-13 9,1 1 47,0 0 0,0 0 0,2 1 1,-1-1-1,1 1 0,0 0 0,1 0 0,0 0 0,12-14 1,-6 5-66,-10 16-30,0 1-1,-1-1 1,1 0-1,1 1 1,-1-1-1,0 1 1,0-1-1,1 1 1,-1-1-1,0 1 1,1 0-1,-1 0 1,1 0-1,0 0 1,-1 0-1,1 0 1,0 0-1,0 1 1,0-1-1,-1 0 1,1 1-1,0 0 1,0-1-1,0 1 1,0 0-1,0 0 1,0 0-1,0 0 1,0 0-1,0 1 1,0-1-1,-1 0 1,1 1 0,0 0-1,0-1 1,0 1-1,-1 0 1,1 0-1,0 0 1,-1 0-1,1 0 1,-1 0-1,1 1 1,-1-1-1,1 0 1,-1 1-1,0-1 1,0 1-1,0 0 1,1 1-1,22 51-280,-10-17 57,-14-37 228,0 0 0,0 1 0,1-1-1,-1 0 1,0 1 0,0-1 0,0 0 0,0 0 0,0 0-1,1 1 1,-1-1 0,0 0 0,0 0 0,0 1 0,1-1 0,-1 0-1,0 0 1,0 0 0,0 0 0,1 0 0,-1 1 0,0-1 0,0 0-1,1 0 1,-1 0 0,0 0 0,1 0 0,-1 0 0,0 0-1,0 0 1,1 0 0,-1 0 0,0 0 0,0 0 0,1 0 0,11-8-44,13-26-8,-13 19 2,3-1-6,1 0 1,19-15 0,-28 26-16,0 0 0,0 0 1,0 1-1,1 0 0,0 1 0,0-1 1,0 2-1,15-5 0,-22 7 57,0 0 1,0 0-1,-1 0 0,1-1 1,0 1-1,0 0 1,0 0-1,0 0 0,-1 0 1,1 1-1,0-1 0,0 0 1,-1 0-1,1 0 0,0 1 1,0-1-1,0 0 0,-1 1 1,1-1-1,0 1 1,-1-1-1,1 1 0,0-1 1,-1 1-1,1-1 0,-1 1 1,1-1-1,-1 1 0,1 0 1,-1 0-1,0-1 1,1 1-1,-1 0 0,1 1 1,3 32-410,-2-12 216,0-4 196,-2-13-60,0-1-1,1 1 1,0 0 0,-1 0-1,2-1 1,-1 1 0,3 6-1,-3-10 61,-1-1 0,1 1 0,-1 0 0,1 0 0,0-1 0,-1 1-1,1-1 1,-1 1 0,1-1 0,0 1 0,0-1 0,-1 1 0,1-1-1,0 1 1,0-1 0,-1 0 0,1 0 0,0 1 0,1-1-1,0 0 13,0 0-1,0 0 0,0 0 0,0-1 1,0 1-1,0-1 0,0 1 0,0-1 1,0 0-1,-1 0 0,1 0 0,2-1 0,5-4 27,0 0 0,0-1 0,-1 0-1,0-1 1,0 0 0,-1 0-1,12-17 1,37-72 607,-26 36-147,-25 57-443,-5 22-51,-10 38 11,8-44-2,-46 157-2,31-114 28,5-20 19,1 0 1,-7 52 0,14-70 158,3-17-199,1 0 0,0 0 0,0 0 0,0 0 0,0 0 0,0 0 0,0 0 0,0 0 0,0 0 0,0 0 0,0 1 0,0-1 0,0 0 0,0 0 0,-1 0 0,1 0 1,0 0-1,0 0 0,0 0 0,0 0 0,0 0 0,0 0 0,0 0 0,0 0 0,-1 0 0,1 0 0,0 0 0,0 0 0,0 0 0,0 0 0,0 0 0,0 0 0,0 0 1,0 0-1,-1 0 0,1 0 0,0 0 0,0 0 0,0 0 0,0 0 0,0 0 0,0 0 0,0 0 0,0-1 0,0 1 0,-1 0 0,1 0 0,0 0 0,0 0 0,0 0 0,0 0 1,0 0-1,0 0 0,0 0 0,0-1 0,0 1 0,-1-2 25,0 0 1,1 0-1,-1-1 1,0 1 0,1 0-1,0-1 1,0 1-1,-1 0 1,2-5-1,3-25 35,2 0-1,1 0 0,2 1 0,22-54 1,-25 69-61,0 0-6,1-1 1,0 1 0,10-15 0,-14 26-19,0 1 0,0 0 0,0 0 0,0 0 0,1 0 0,0 0 0,0 1 0,0 0 0,0 0 0,0 0 0,1 0 0,-1 0 1,1 1-1,-1 0 0,11-3 0,-9 3-47,-5 2 59,-1 0 1,1-1 0,0 1 0,0 0-1,0-1 1,0 1 0,0 0-1,-1 0 1,1 0 0,0 0 0,0 0-1,0 0 1,0 0 0,0 0-1,0 0 1,0 0 0,-1 0 0,1 0-1,0 1 1,0-1 0,0 0-1,0 1 1,-1-1 0,1 1 0,0-1-1,0 1 1,-1-1 0,1 1-1,0-1 1,-1 1 0,1 0 0,0-1-1,-1 1 1,1 0 0,-1-1-1,1 1 1,-1 0 0,0 0 0,1 0-1,-1 0 1,0-1 0,1 1-1,-1 0 1,0 0 0,0 0 0,0 0-1,0 0 1,0 1 0,22 88-772,-16-68 519,-6-19 236,0 0 0,1-1 0,0 1 0,0 0 0,-1 0 0,2-1 1,-1 1-1,0-1 0,0 1 0,1-1 0,-1 0 0,1 1 0,0-1 0,3 3 0,-4-4 19,0-1-1,0 1 0,0-1 1,1 1-1,-1-1 0,0 1 1,0-1-1,1 0 0,-1 0 1,0 0-1,0 1 0,1-1 1,-1 0-1,0-1 0,1 1 1,-1 0-1,0 0 0,0 0 1,1-1-1,-1 1 0,0-1 1,0 1-1,0-1 0,0 1 1,0-1-1,1 0 0,-1 1 1,1-3-1,33-28 46,-24 21-42,-8 7 14,0 1 0,0-1-1,0 0 1,-1 0 0,1 0 0,-1-1 0,1 1 0,-1 0 0,0-1 0,2-7-1,12-18 293,-11 22-268,4-7 172,1 0 1,0 1-1,23-22 1,-32 34-178,0 0 1,0 0-1,0 0 1,0 0-1,0 0 1,0-1-1,0 1 1,0 0-1,0 0 1,-1-1-1,1 1 0,0 0 1,-1-1-1,1 1 1,-1-1-1,0 1 1,0-1-1,1-1 1,-1 2-24,0 1 0,0-1 0,0 1 0,0-1 1,0 1-1,0 0 0,0-1 0,0 1 0,0-1 0,0 1 0,0-1 1,1 1-1,-1 0 0,0-1 0,0 1 0,0-1 0,1 1 0,-1 0 1,0-1-1,1 1 0,-1 0 0,0-1 0,0 1 0,1 0 0,-1 0 1,1-1-1,-1 1 0,0 0 0,1 0 0,-1 0 0,1 0 0,-1-1 1,0 1-1,1 0 0,-1 0 0,1 0 0,-1 0 0,1 0 0,-1 0 1,0 0-1,1 0 0,-1 0 0,1 0 0,-1 0 0,1 0 0,-1 0 1,0 1-1,1-1 0,0 0 0,-32 16 31,29-16-42,0 1 1,0 0-1,0-1 0,0 1 1,1 0-1,-1 1 1,0-1-1,1 0 1,-1 0-1,1 1 1,-1-1-1,1 1 0,0-1 1,-1 1-1,1-1 1,-1 4-1,1-1-39,0 1-1,1-1 1,-1 1-1,1 0 1,0-1-1,0 1 1,2 5-1,-2-10 41,0 2-11,0 0 0,-1-1 0,2 1 0,-1 0 1,0 0-1,0 0 0,1 0 0,-1 0 0,1-1 0,-1 1 0,1 0 0,0 0 0,0-1 0,0 1 0,0 0 0,0-1 0,0 1 0,0-1 0,0 1 0,1-1 0,-1 0 0,1 0 0,-1 1 0,1-1 0,-1 0 0,1 0 0,0 0 0,-1-1 0,1 1 0,0 0 0,0-1 0,3 2 0,3 1 1,-4-1 11,0-1 0,0 1-1,1-1 1,-1 0 0,0 0 0,1-1 0,-1 1-1,0-1 1,1 0 0,-1 0 0,1-1 0,6 0-1,2-3 17,-2 1-1,1-2 0,0 0 1,-1 0-1,0-1 0,0 0 1,0-1-1,-1 0 0,0 0 1,-1-2-1,14-13 0,-22 21-9,-1 0-1,1 0 0,0 0 0,-1 0 1,1 0-1,0 0 0,-1 0 0,0 0 0,1 0 1,-1-1-1,0 1 0,1 0 0,-1 0 1,0 0-1,0-1 0,0 1 0,0 0 1,0 0-1,0 0 0,-1-1 0,1 1 1,0 0-1,0 0 0,-1 0 0,1 0 0,-1-1 1,1 1-1,-1 0 0,0 0 0,1 0 1,-2-1-1,1 0 0,0 1-1,0-1 1,0 1 0,0-1-1,1 1 1,-1-1 0,1 0 0,-1 1-1,1-1 1,0 0 0,-1-2-1,1 3 2,1-1 3,-1 0 1,0-1 0,1 1-1,-1 0 1,1 0 0,-1 0-1,1 0 1,0 0-1,0 0 1,0 0 0,0 0-1,0 0 1,1 0-1,-1 1 1,0-1 0,1 0-1,-1 1 1,4-3-1,-4 4-17,0-1 0,0 0 0,1 1 0,-1-1 0,0 1-1,1 0 1,-1-1 0,0 1 0,1 0 0,-1 0 0,0-1-1,1 1 1,-1 0 0,1 1 0,2-1 0,1 5-103,-16 4 37,8-7 59,1-1 1,-1 1-1,0 0 1,0 0-1,1 0 1,-1 0-1,1 1 1,-4 4-1,5-6 10,1 0 1,-1 0-1,1 0 0,-1 0 1,1 0-1,-1 0 0,1 0 1,0 0-1,0 0 0,-1 0 1,1 0-1,0 0 0,0 0 1,0 0-1,0 0 0,0 0 1,0 0-1,1 0 1,-1 0-1,0 0 0,0 0 1,1 0-1,-1 0 0,1 0 1,-1 0-1,1 0 0,-1 0 1,1 0-1,0 0 0,-1-1 1,1 1-1,1 1 0,13 15-182,0 1-1,-2 0 0,14 24 1,-27-41 180,4 2-39,-4-3 42,0 1 0,1-1 0,-1 0 0,0 1 0,1-1 0,-1 0-1,1 0 1,-1 1 0,0-1 0,0 1 0,1-1 0,-1 0 0,0 1-1,0-1 1,1 1 0,-1-1 0,0 1 0,0-1 0,0 0 0,0 1-1,0-1 1,0 1 0,0-1 0,0 2 0,-1-1 1,0 0 0,-1 0 0,1 0 0,-1 0 0,0 0 0,1-1 1,-1 1-1,0 0 0,1-1 0,-1 1 0,0-1 0,0 0 0,1 1 0,-1-1 0,0 0 0,-2 0 0,-4 1 6,6 0 6,2-1-8,0-1 0,0 1 0,-1 0 1,1-1-1,0 1 0,0 0 0,0-1 0,0 1 1,0 0-1,0-1 0,0 1 0,-1-1 0,1 1 1,0 0-1,0-1 0,0 1 0,1 0 1,-1-1-1,0 1 0,0-1 0,0 1 0,0 0 1,0-1-1,0 1 0,0 0 0,1-1 0,-1 1 1,0 0-1,0-1 0,0 1 0,1 0 1,-1 0-1,0-1 0,0 1 0,1-1 0,6-9 1,-5 7 2,0 0 1,0 0-1,1 1 1,-1-1-1,1 1 1,-1 0 0,1 0-1,4-3 1,-3 3 2,0-1 0,-1 0 0,1 0-1,0 0 1,-1-1 0,0 1 0,0-1 0,0 0 0,0 0 0,3-6 0,2 0 15,-1 11 43,-7 0-63,1 0 0,-1 0 0,1 0 1,-1 0-1,0 0 0,0 0 0,1 0 0,-1 0 0,0 0 0,0 0 1,0 0-1,0 0 0,0 0 0,0 0 0,0 0 0,0 0 0,-1 2 0,0 28-440,1-29 318,0-1 0,0 0 0,1 0 0,-1 1 0,0-1 0,0 0-1,1 0 1,-1 1 0,1-1 0,-1 0 0,1 0 0,-1 0 0,1 0 0,0 0 0,0 0-1,0 0 1,-1 0 0,1 0 0,0 0 0,2 1 0,-2-2-50,1 0-1,0 0 1,-1 0 0,1 0-1,-1 0 1,1 0 0,0-1-1,-1 1 1,1-1 0,-1 1 0,1-1-1,-1 0 1,1 1 0,1-2-1,6-2-1179,21-6-6709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4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10224,'-18'15'3044,"-24"28"0,18-16-2334,-28 43 1,13-7-267,-43 106 245,54-99-276,9-31-128,-42 102 40,39-84-725,4-12-6052,12-31-2001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44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1 451 10936,'92'0'1193,"-87"0"-272,-8 3 249,2-3-1125,0 0 0,0 0 0,0 1 0,1-1 1,-1 0-1,0 1 0,1-1 0,-1 1 0,0-1 0,1 1 0,-1-1 0,0 1 1,1-1-1,-1 1 0,1 0 0,-1-1 0,1 1 0,-1 0 0,1-1 0,0 1 1,-1 0-1,1 0 0,0 0 0,0-1 0,-1 1 0,1 0 0,0 0 0,0 0 1,0-1-1,0 1 0,0 0 0,0 0 0,1 1 0,-2-1-52,1-1-1,0 1 1,0 0-1,-1 0 1,1-1-1,0 1 1,-1 0 0,1-1-1,0 1 1,-1 0-1,1-1 1,-1 1-1,1-1 1,-1 1-1,0-1 1,1 1 0,-1-1-1,0 1 1,-7 7 67,7-5-49,0-1 0,0 0 0,1 1 0,-1-1 0,1 0 0,-1 1 0,1-1 0,0 0 0,0 1 0,0-1 0,1 4 0,-3 23 1194,5-47 875,-3 14-2024,0 0 0,0 0-1,1 0 1,0 1 0,0-1-1,0 0 1,0 1 0,2-5-1,2-3 44,-2 4-3,0-1 0,1 1-1,0 0 1,1 0 0,-1 1 0,1-1 0,6-5 0,-8 9-93,0 0 0,0 1 0,0-1 0,0 1 0,0-1 0,0 1 0,0 0 0,1 0 0,-1 0 0,1 1 0,4-2 0,-7 3-3,0 0 0,0 0 0,1 0 0,-1 0 0,0 0 0,0 0 0,0 0 0,1 0 0,-1 0 0,0 1 0,0-1 0,0 0 1,0 1-1,0-1 0,0 1 0,0 0 0,0-1 0,0 1 0,0 0 0,0-1 0,0 1 0,0 0 0,0 0 0,-1 0 0,1 0 0,0 0 0,0 0 1,-1 0-1,1 0 0,-1 0 0,1 0 0,-1 0 0,1 2 0,13 42 98,-13-37 154,6-4-29,-2-16 121,4-16-197,-3 6-132,5-6 40,30-29-21,-40 54-54,1 1 0,0-1 1,0 1-1,0 0 0,0 0 0,0 0 0,1 0 0,-1 0 0,0 0 0,1 1 0,5-3 0,-6 3 0,-1 1 0,1 0 1,0 0-1,0 0 0,-1 0 0,1 0 1,0 0-1,0 1 0,-1-1 0,1 1 0,0-1 1,-1 1-1,1-1 0,0 1 0,-1 0 0,1 0 1,-1 0-1,0 0 0,1 0 0,-1 0 0,2 2 1,-2-1-11,0 0 1,0 0-1,0 0 0,0 1 1,0-1-1,-1 0 1,1 0-1,-1 1 1,1-1-1,-1 0 0,0 0 1,0 1-1,-1 2 1,2 8-63,8 26-337,-7-30 300,0 1 1,0-1-1,-1 1 1,0 11-1,-1-20 125,0-1 0,0 1 0,1-1 0,-1 1 1,0 0-1,0-1 0,0 1 0,1-1 0,-1 1 0,0-1 0,0 1 0,1-1 0,-1 1 0,0-1 0,1 1 0,-1-1 0,1 1 0,-1-1 0,1 1 0,-1-1 0,1 0 0,-1 1 0,1-1 0,-1 0 0,1 0 0,-1 1 0,1-1 0,-1 0 0,1 0 0,0 0 0,-1 0 0,1 0 0,-1 0 0,1 1 0,0-1 0,-1-1 0,2 1 0,25-4 12,-23 3-19,5-1 28,0-1 1,-1 0 0,1-1 0,-1 0-1,0 0 1,0-1 0,-1 0-1,1 0 1,-1-1 0,0 0 0,-1 0-1,1-1 1,8-11 0,-8 11 72,0-1 0,1 1 0,0 1 0,14-10 0,-3 3 17,-13 7 64,0 0-1,0 0 1,0-1-1,-1 0 1,0 0-1,-1 0 1,0 0-1,6-12 1,-26 14 122,-45 5-244,61 0-48,0 0 1,-1 0-1,1 0 0,-1 0 0,1 0 0,0 0 0,-1 0 1,1 1-1,0-1 0,-1 0 0,1 0 0,0 0 0,-1 1 1,1-1-1,0 0 0,0 1 0,-1-1 0,1 0 0,0 0 1,0 1-1,0-1 0,-1 0 0,1 1 0,0-1 0,0 0 1,0 1-1,0-1 0,0 1 0,0-1 0,-1 0 0,1 1 1,0-1-1,0 0 0,0 1 0,0-1 0,0 1 0,1-1 0,-1 0 1,0 1-1,0-1 0,0 0 0,0 1 0,0-1 0,0 0 1,1 1-1,-1-1 0,0 12-52,-10-1 18,7-8 30,0 0 0,1 0 0,0 0 0,-1 0-1,1 0 1,0 0 0,0 0 0,0 1 0,1-1 0,-1 1 0,0 3 0,1 0-17,1 0 1,0 1 0,1-1 0,-1 0 0,1 0-1,1 0 1,3 12 0,2 12-165,-4-29 156,0 1-1,0-1 1,1 1-1,-1-1 0,1 0 1,-1 0-1,1-1 1,0 1-1,-1-1 0,7 2 1,2-1 10,1-1 1,-1 1 0,1-2 0,-1 0-1,1-1 1,14-2 0,-26 3 15,35-5-9,-29 4 11,2-2 0,13-16 0,-11 9 6,-3 3 4,-1 1 0,-1-1 0,1 0 0,-1-1 0,7-11 0,17-46 617,28-87 1,-40 103-495,-14 37 22,-1-1 1,0 0 0,2-21 0,-1 4 43,-16 55-141,-42 199-490,45-186 418,5-26 14,5 16 0,1 7 0,-3-25 0,0-6 0,1-1 1,0 1-1,0-1 0,0 0 0,0 1 0,0-1 0,1 0 0,0 1 0,0-1 1,2 5-1,-2-4 8,0 0 1,0-1-1,0 1 0,1-1 1,-1 0-1,1 1 1,0-1-1,0 0 1,0 0-1,0 0 0,1-1 1,-1 1-1,1 0 1,0-1-1,0 0 1,0 1-1,0-1 0,0 0 1,0-1-1,1 1 1,-1-1-1,0 1 1,1-1-1,-1 0 1,1 0-1,0 0 0,5 0 1,5 0 11,-1 0 0,1-1 0,0-1 1,-1 0-1,19-4 0,-23 3-22,0-1 0,0 1-1,-1-2 1,1 1 0,-1-1 0,10-6 0,-4 2-4,-10 6 5,0-1 0,0 0 0,0 0 0,0-1 0,-1 1 0,1-1 0,-1 1 1,0-1-1,0 0 0,0-1 0,-1 1 0,0 0 0,1-1 0,-1 1 0,-1-1 0,1 0 0,-1 0 1,2-7-1,-3 9 3,24-66 151,-24 68-148,0 0 0,-1-1 0,1 1 0,0 0 0,0 0-1,0 0 1,-1-1 0,1 1 0,0 0 0,-1 0 0,1 0 0,-1 0 0,0 0-1,1 0 1,-1 0 0,0 0 0,0 0 0,1 0 0,-1 0 0,0 0-1,0 1 1,0-1 0,0 0 0,0 0 0,0 1 0,0-1 0,0 1-1,-2-1 1,2 0 0,1 1-4,0 0-1,-1 0 1,1 0 0,0 0 0,0-1 0,-1 1 0,1 0 0,0 0 0,0-1 0,0 1-1,0 0 1,-1 0 0,1-1 0,0 1 0,0 0 0,0 0 0,0-1 0,0 1 0,0 0-1,0-1 1,0 1 0,0 0 0,0-1 0,0 1 0,0 0 0,0 0 0,0-1 0,0 1 0,0 0-1,0-1 1,0 1 0,0 0 0,0 0 0,0-1 0,1 1 0,-1 0 0,0-1 0,0 1-1,0 0 1,1 0 0,-1 0 0,0-1 0,0 1 0,0 0 0,1 0 0,-1 0 0,0-1-1,0 1 1,1 0 0,-1 0 0,0 0 0,1 0 0,-1 0 0,0 0 0,0 0 0,1 0-1,-1 0 1,0 0 0,1 0 0,-1 0 0,1 0 0,12-4-134,-49 27-5,36-23 128,-1 1 0,1-1 0,-1 1 1,1 0-1,0-1 0,-1 1 0,1-1 0,0 1 1,-1 0-1,1-1 0,0 1 0,0 0 1,-1-1-1,1 1 0,0 0 0,0-1 1,0 1-1,0 0 0,0 0 0,0-1 0,0 1 1,0 0-1,0-1 0,1 1 0,-1 0 1,0-1-1,0 1 0,0 0 0,1-1 0,-1 1 1,0 0-1,2 0 0,-2 0-14,34 49-509,-34-49 532,0 0-1,0 0 1,0 0 0,0 0 0,0 0 0,0 0 0,0 0 0,-1 0 0,1 0 0,0 0 0,-1 0 0,1 0 0,0 0-1,-1-1 1,1 1 0,-1 0 0,1 0 0,-1 0 0,0 0 0,1-1 0,-1 1 0,-1 1 0,2-2-1,-45 49-18,45-48 20,0-1-1,-1 1 1,1-1 0,0 0-1,0 1 1,0-1-1,0 0 1,0 1 0,0-1-1,0 1 1,-1-1 0,1 0-1,0 1 1,0-1-1,1 1 1,-1-1 0,0 0-1,0 1 1,0-1 0,0 1-1,0-1 1,0 0-1,0 1 1,1-1 0,-1 0-1,0 1 1,0-1 0,1 0-1,-1 1 1,0-1-1,0 0 1,1 1 0,-1-1-1,0 0 1,1 0 0,-1 1-1,16 8-6,-14-7 6,3 1 0,23-3 1,-22-2 0,0 0 0,-1 0 0,1-1 0,-1 0 0,8-5 0,-5 4 0,-5 2-9,1 1 0,-1-1-1,0 0 1,0 0-1,1 0 1,-1 0 0,0 0-1,0-1 1,-1 1-1,1-1 1,-1 0 0,1 0-1,-1 0 1,0 0-1,0 0 1,0 0 0,0-1-1,-1 1 1,2-5-1,0-1 2,0 0 0,1 0 0,0 1 0,1 0 0,-1-1 0,1 1 0,1 1 0,6-8 0,-7 10 23,0 0 0,1 0 0,-1 0 0,1 1 0,0 0 0,0 1 0,1-1 0,-1 1 0,1 0 0,-1 1 0,12-4 0,-15 5-14,0 0-1,1 1 0,-1-1 0,1 1 1,-1-1-1,1 1 0,-1 0 0,1 0 1,-1 0-1,1 1 0,4 1 1,0-1-25,-6-1 9,0 0 0,0 0 0,0 0 0,0 1 1,0-1-1,0 0 0,0 1 0,0 0 0,0-1 0,0 1 0,0 0 0,0 0 0,0 0 0,0 0 0,-1 0 0,1 0 0,0 1 0,-1-1 0,1 0 0,-1 1 0,0-1 0,1 1 0,-1 0 0,0-1 0,0 1 0,0 0 0,0 0 0,0 0 0,0 0 0,0 2 0,0 1-11,-1-1-1,0 0 1,0 0-1,0 1 1,0-1-1,-1 0 1,1 0-1,-1 0 0,0 1 1,0-1-1,-3 6 1,1-1-28,0 0 0,0 0 0,1 0 0,0 0 0,1 1 0,-1 16 0,-3-3-95,4-22 114,0 0-1,1 1 1,-1-1-1,1 1 1,-1-1-1,1 1 1,0-1-1,-1 1 1,1-1-1,0 1 1,0-1-1,0 1 1,0 0-1,0-1 1,1 1-1,-1-1 1,1 3-1,0-1 93,-1-1-293,1-1-1,-1 0 1,0 0-1,0 0 1,1 0-1,-1 0 1,1 0-1,-1 0 1,1 0-1,-1 0 0,1-1 1,0 1-1,-1 0 1,1 0-1,1 1 1,24-4-3592,2-2-4392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4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11480,'12'8'512,"-11"-7"-350,1 0 0,-1 1 0,1-1 0,0 0 0,-1 0 0,1 0-1,0-1 1,0 1 0,0 0 0,0-1 0,0 1 0,2 0 0,-3-1-39,-1-1 1,0 1-1,0 0 0,1 0 1,-1 0-1,0 0 0,0 0 1,1 0-1,-1-1 0,0 1 1,0 0-1,0 0 0,1 0 1,-1-1-1,0 1 0,0 0 1,0 0-1,0 0 0,0-1 1,1 1-1,-1 0 0,0 0 1,0-1-1,0 1 0,0 0 1,0-1-1,0 1 0,0 0 1,0 0-1,0-1 0,0 1 1,0-1-1,0 1-105,0 0-1,0-1 1,0 1 0,0 0-1,0-1 1,0 1 0,0 0-1,0 0 1,0-1 0,0 1-1,1 0 1,-1-1 0,0 1-1,0 0 1,0 0 0,0-1-1,0 1 1,1 0 0,-1 0-1,0-1 1,0 1 0,0 0-1,1 0 1,-1-1-1,0 1 1,1 0 0,-1 0-1,0 0 1,0 0 0,1 0-1,-1-1 1,0 1 0,1 0-1,155 12 1288,-58-2-5192,-84-9 2690,1 0 1,-1-2-1,21-2 0,1-1-6129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01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7352,'4'0'259,"0"1"-1,0-1 1,0 0 0,0 0 0,0 0 0,0-1 0,0 1 0,0-1-1,0 0 1,-1 0 0,1 0 0,0-1 0,5-2 0,31-7 1498,-1 5-1162,-24 4-348,1-1 0,-1 2 0,0 0 0,1 1 0,28 3 0,-43-2-406,0-1 0,0 1 0,0 0 0,0-1 0,0 1 1,0 0-1,-1 0 0,1 0 0,0 0 0,0 0 0,0 0 0,-1 0 0,1 0 0,0 0 0,-1 0 0,1 0 0,-1 0 0,0 0 0,1 1 0,-1-1 0,0 0 0,1 0 0,-1 0 0,0 1 1,0-1-1,0 0 0,0 0 0,0 1 0,-1-1 0,1 0 0,0 0 0,0 1 0,-1-1 0,1 0 0,-1 1 0,0 2-259,-1 15-5028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5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1 566 8344,'10'-10'745,"-8"8"-448,0 0 0,-1 0 1,1 1-1,0-1 0,0 0 0,0 1 1,1 0-1,-1-1 0,0 1 0,0 0 1,1 0-1,-1 0 0,1 0 0,-1 1 1,6-2 914,6-12 669,-3-2-1633,-1-1 0,0 1-1,-2-2 1,0 1 0,8-27 0,-11 28-199,11-31 483,11-54 0,-15 52-346,-2 11 399,-4 22-397,-2-1 1,5-34 0,-11 89 268,5 73 1,15-22-448,-17-86-8,-1-1-1,1 0 0,0 1 1,0-1-1,-1 0 1,1 0-1,1 1 0,-1-1 1,0 0-1,1 0 0,-1 0 1,1-1-1,-1 1 1,1 0-1,3 2 0,-4-3 9,1-1 0,-1 1 0,1-1 0,-1 1 0,1-1-1,0 1 1,-1-1 0,1 0 0,-1 0 0,1 0 0,0 0-1,-1 0 1,1 0 0,0 0 0,-1-1 0,1 1 0,-1-1-1,1 1 1,-1-1 0,1 1 0,-1-1 0,1 0 0,-1 0-1,2-1 1,18-14 10,-13 10-20,-1-4 0,20-29 0,-8 15 9,2-6 16,14-48-11,-27 61 27,-1-1 0,-1 0 0,-1 0 0,3-21-1,-7 38-38,-1 1-1,0-1 0,0 0 0,1 0 1,-1 1-1,0-1 0,1 0 1,-1 1-1,1-1 0,-1 0 0,1 1 1,-1-1-1,1 0 0,0 1 0,-1-1 1,1 1-1,-1-1 0,1 1 1,0 0-1,0-1 0,1 0 0,0 21-44,-1 0-1,-1-1 0,-3 31 0,-1 21-35,3-15-10,2 76-1544,-1-131 1545,0 0 0,1 0 0,-1 0 0,0 0 0,1 0 0,-1 0 0,1 0 0,-1 0 0,1 0 0,-1 0 0,1 0 0,0-1 0,-1 1 0,1 0 0,0 0 0,0 0 0,-1-1 0,1 1 0,0 0 0,0-1 0,0 1 0,0-1 0,0 1 0,0-1 0,0 0 0,0 1 0,2-1 0,5 4-1679,19 13-8833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5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15 104 9240,'-2'3'138,"1"0"0,-1 0 0,0 1 0,1-1 0,0 0 0,-1 1 0,1-1 0,1 1 0,-1-1 0,0 1 0,1 0 1,0-1-1,0 7 0,9 44 2244,-7-47-2301,-1-5-46,-1 0 1,1-1 0,0 1 0,0 0-1,0-1 1,-1 1 0,2-1-1,-1 1 1,0-1 0,0 0 0,0 0-1,1 1 1,-1-1 0,1 0 0,-1 0-1,1 0 1,-1 0 0,1-1 0,-1 1-1,1 0 1,0-1 0,-1 1 0,1-1-1,0 1 1,0-1 0,-1 0-1,3 0 1,0 1 50,0-1 0,-1 0 0,1 0 0,0-1 0,-1 1 0,1-1 0,0 1-1,-1-1 1,1 0 0,-1-1 0,0 1 0,7-4 0,-5 2 84,1-1 1,-1 0 0,0 0-1,0 0 1,0-1-1,-1 0 1,1 0-1,-1 0 1,-1 0 0,1 0-1,-1-1 1,1 0-1,-2 0 1,4-8-1,-6 9-73,0 1-1,0-1 0,-1 0 0,0 1 0,0-1 0,0 0 0,0 1 0,-1-1 0,0 1 0,-2-6 0,3 9-53,-1-4 4,1 3-24,0 0 0,1 1-1,-1-1 1,0 1 0,0 0 0,0-1 0,0 1 0,-1 0-1,1-1 1,0 1 0,0 0 0,-1 0 0,1 0 0,-3-1-1,-12-11 9,-5-7-1066,16 15 307,1 0 0,-1 0 1,0 1-1,0 0 0,-1 0 1,1 0-1,-10-4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49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5112,'0'0'9608,"0"8"-9288,18 124 693,5 56-201,-14-45-394,-9 34 6,-9-80-436,5-136-4314,11 6 2578,4-16-5745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4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7176,'0'2'-160,"1"10"2699,6-21 419,-2 6-739,-3 12-1718,-1 19-78,-3 20 5,-2 170 943,22 92-472,-20-214-958,1-98-569,0 2 528,1 0-1,0 0 1,-1 0 0,1-1-1,0 1 1,-1 0 0,1 0-1,0 0 1,0-1-1,-1 1 1,1 0 0,0 0-1,0-1 1,-1 1 0,1 0-1,0-1 1,0 1 0,0 0-1,0-1 1,0 1-1,-1 0 1,1-1 0,0 1-1,0 0 1,0-1 0,0 1-1,0 0 1,0-1 0,0 1-1,0 0 1,0-1 0,0 1-1,0-1 1,0 1-1,1 0 1,-1-1 0,0 1-1,0 0 1,0 0 0,0-1-1,0 1 1,1-1 0,8-18-2730,0 0-3876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5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10224,'97'35'3261,"-97"-36"-3057,0 1 0,0-1 0,0 0 0,0 0 0,0 0 0,0 0 0,0 1 0,0-1 0,0 0 0,0 0 0,0 0 0,1 1 0,-1-1 0,0 0 0,1 0 0,-1 1 0,1-1 0,-1 0 0,1 1 0,-1-1 0,1 0 0,-1 1 0,2-2 0,0-1-113,0 0 0,1 0 1,-1 0-1,1 1 0,0-1 1,0 1-1,4-4 0,30-9 147,-33 14-214,1-1-1,0 1 0,0-1 1,-1 0-1,1 0 0,-1-1 0,1 0 1,-1 1-1,0-1 0,0-1 1,0 1-1,-1 0 0,5-6 0,8-8-2025,-1 5-1001,-3 2-4654,-28 24 5788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5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9504,'0'0'9113,"5"1"-8708,19 2-7,1-2 1,34-1-1,12-11 496,-40 1-3035,-28 10 1968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5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11928,'32'-31'282,"-32"30"-209,0 1 0,0 0-1,0 0 1,0 0 0,0-1-1,0 1 1,0 0 0,0 0-1,0-1 1,1 1 0,-1 0-1,0 0 1,0 0 0,0 0-1,0-1 1,1 1 0,-1 0-1,0 0 1,0 0 0,0 0-1,0 0 1,1-1 0,-1 1-1,0 0 1,0 0 0,1 0-1,-1 0 1,0 0 0,0 0 0,1 0-1,-1 0 1,0 0 0,0 0-1,0 0 1,1 0 0,-1 0-1,0 0 1,0 0 0,1 0-1,-1 0 1,0 0 0,0 1-1,1-1 1,-1 0 0,0 0-1,0 0 1,0 0 0,0 0-1,1 0 1,-1 1 0,0-1-1,2 13 1939,-1-5-130,31-2-778,-28-5-1064,-1 0 0,1 0 0,-1 0 0,1 0 0,-1-1 0,1 0 0,-1 0 0,1 0 0,0 0-1,-1 0 1,4-1 0,5-1 55,-1 0-1,0 0 0,1 2 1,-1-1-1,1 1 0,17 3 1,-2-5-86,-25 1 10,1 1-1,0-1 1,-1 1-1,1 0 1,-1 0 0,1 0-1,0 0 1,-1 0-1,6 1 1,9-2 180,-4-2-1026,-13 3 288,11-21-6917,-11 14 5635,0-5-5738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5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6 166 8160,'4'24'2484,"-5"-21"-646,-2-14-728,0 4 13,0 15-230,4 21-157,7 10-310,-2 0 1,2 54 0,3 26 188,-9-60 52,-2-59-649,0 1 1,0-1-1,0 0 0,0 0 0,0 0 0,0 0 1,0 0-1,0 1 0,-1-1 0,1 0 1,0 0-1,0 0 0,0 0 0,0 0 0,0 0 1,0 1-1,-1-1 0,1 0 0,0 0 1,0 0-1,0 0 0,0 0 0,-1 0 0,1 0 1,0 0-1,0 0 0,0 0 0,0 0 1,-1 0-1,1 0 0,0 0 0,0 0 0,0 0 1,0 0-1,-1 0 0,1 0 0,0 0 1,0 0-1,0 0 0,0 0 0,-1 0 1,1 0-1,0 0 0,0-1 0,0 1 0,0 0 1,0 0-1,-1 0 0,1 0 0,0 0 1,0 0-1,0-1 0,0 1 0,0 0 0,0 0 1,0 0-1,0 0 0,0-1 0,0 1 1,0 0-1,-1 0 0,1 0 0,0 0 0,0-1 1,0 1-1,0 0 0,-8-10 338,4-7-170,1-1-1,0 1 0,1 0 1,1-1-1,1 1 1,0-1-1,4-20 0,-3 27-164,2-26 236,3 1-1,18-69 1,-20 90-223,-3 10 17,1-1 0,0 0 0,0 1 0,1 0 0,6-11 0,11-19 207,6-3-204,-20 30-42,0 0 0,0 1 1,1-1-1,0 2 0,1-1 1,8-5-1,-14 10-5,1 0-1,0 1 0,-1-1 1,1 1-1,0 0 0,0 0 1,0 0-1,0 0 1,0 1-1,0-1 0,0 1 1,0 0-1,0 0 1,0 0-1,0 0 0,0 0 1,0 1-1,0-1 0,0 1 1,0 0-1,0 0 1,4 2-1,-3-2 3,-1 1 0,0 0 0,1 1 0,-1-1 0,0 0 0,0 1 1,-1 0-1,1 0 0,0 0 0,3 5 0,5 20 2,-1 6-6,-4 5-4,-5-29 2,0 0 0,0 0-1,-1 1 1,0-1 0,-1 0-1,-1 0 1,-4 18 0,2-12 27,-2 1 1,0-2 0,-1 1-1,0-1 1,-1 0 0,-13 18-1,20-31-31,1-1 0,0 1 0,-1 0 0,1-1-1,0 1 1,0-1 0,0 1 0,1-1 0,-1 1 0,0 0-1,0-1 1,1 1 0,-1-1 0,1 1 0,0-1 0,-1 0-1,1 1 1,0-1 0,0 0 0,0 1 0,0-1 0,0 0-1,0 0 1,0 0 0,0 0 0,2 2 0,35 30-108,-13-15 106,-13-9-6,1 0 0,-2 0-1,1 1 1,10 13 0,-19-20 3,-1 1 1,0-1-1,0 0 1,0 1-1,0-1 1,-1 1 0,0 0-1,0 0 1,0-1-1,0 1 1,0 0-1,-1 0 1,1 0-1,-1 0 1,0 0-1,0 0 1,-1 0-1,0 4 1,0-6 6,0 0 0,1 0 0,-1-1 0,0 1 0,0 0 0,-1 0 0,1-1 0,0 1 0,-1-1 0,1 1 0,0-1 0,-1 1 0,0-1 0,1 0 0,-1 0 0,0 0 0,0 0 0,1 0 0,-1 0 0,0-1 0,0 1 0,-3 0 0,-42 9 53,45-10-54,-29 3 6,24-4-3,-1 0 1,1 0 0,-1 0 0,1-1 0,0 1-1,-8-5 1,-9-2 29,-37-7 1,53 13-448,0 0 0,1-1 1,0 1-1,0-1 0,-12-7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54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9328,'29'-6'1313,"17"-2"2076,40 4-2255,-1-5 0,0-3-1,150-41 1,-218 49-1051,-1 1 1,1 1-1,26 0 1,26-4 282,-53 6-1427,-13 8-1402,-20 21-1955,10-17 4432,-21 30-7327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55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11656,'2'1'201,"-1"0"0,1 0 1,-1 0-1,1 0 0,-1 0 1,1 0-1,-1 0 1,1 0-1,0-1 0,-1 1 1,1-1-1,0 1 0,0-1 1,-1 0-1,1 0 0,0 0 1,0 1-1,0-2 0,-1 1 1,1 0-1,3-1 1,41-16 2349,-39 14-2300,0-1 0,0 2-1,1-1 1,9-2 0,-3 4 67,11-3 133,0 1-1,0 1 1,28 2-1,-48-1-659,-1 1-1,1-1 1,0 0-1,-1 0 1,1 0 0,-1-1-1,0 1 1,1-1-1,-1 0 1,0-1-1,0 1 1,0-1-1,5-4 1,9-5-2604,-5 5 688,7-3-7128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02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 7176,'3'-1'379,"0"-1"1,0 1-1,0 0 0,0 0 1,0 0-1,0 1 1,0-1-1,0 1 0,0 0 1,0 0-1,0 0 1,0 0-1,1 0 1,-1 1-1,5 0 0,-5 0-277,1 0 0,0 0 0,-1-1 1,1 0-1,0 0 0,-1 0 0,1 0 0,0-1 0,0 1 0,5-3 0,1 0-12,0 1-1,0 0 1,0 1 0,1 0-1,-1 0 1,13 2 0,-11-1-2,-4 10-5200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08:30:56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21 237 10936,'39'18'213,"-39"-18"-168,1 0 0,-1 0 0,0 0 0,0 0 0,0 0 0,1 0 0,-1 0 0,0 0 0,0 0 0,0 0 0,0 0 0,1 0 0,-1 0 0,0 1 0,0-1 0,0 0 0,0 0 0,0 0 0,1 0 0,-1 0 0,0 1 0,0-1 0,0 0 0,0 0 0,0 0 0,0 0 0,0 1 0,0-1 0,1 0 0,-1 0 0,0 0 0,0 0 0,0 1 0,0-1 0,0 0-1,0 0 1,0 0 0,0 1 0,0-1 0,0 0 0,0 0 0,0 0 0,0 1 0,-1-1 0,1 0 0,0 0 0,0 0 0,0 1 0,-9 5 82,3-1 938,0 2-846,1 0 1,1 0-1,0 1 0,0 0 0,0 0 1,1 0-1,0 0 0,0 1 1,-2 14-1,2 3-79,0 0-1,2 30 1,2-3 190,-1 32 368,12-368 3136,-12 245-3564,0 35-224,-1-1 1,1 0-1,0 1 0,1-1 0,-1 1 0,0-1 0,1 1 0,0-1 0,0 1 1,3-7-1,-3 9-45,0-1 0,0 1 1,0-1-1,0 1 1,0-1-1,1 1 1,-1 0-1,1 0 0,-1-1 1,1 1-1,-1 0 1,1 1-1,0-1 1,-1 0-1,1 0 0,0 1 1,0-1-1,-1 1 1,1-1-1,0 1 1,0 0-1,0 0 0,0 0 1,0 0-1,-1 0 1,1 0-1,0 0 0,0 1 1,3 0-1,50 1 35,-22-4-32,-21 0 0,-1-1-1,0-1 0,-1 0 0,1 0 1,-1-1-1,0-1 0,0 0 0,10-7 1,-13 7 26,75-58 92,-74 56-83,0 0-1,-1 0 1,0-1 0,0 0-1,-1-1 1,9-16-1,5-5 14,-20 31-52,0 0-1,0 0 1,1 0-1,-1-1 1,0 1-1,0 0 1,0 0-1,0 0 1,0 0-1,1 0 1,-1 0-1,0 0 1,0 0-1,0 0 1,0 0-1,0 0 1,1 1-1,-1-1 1,0 0-1,0 0 1,0 0-1,0 0 1,0 0-1,0 0 1,1 0-1,-1 0 1,0 0-1,0 0 1,0 0-1,0 1 1,0-1-1,0 0 1,0 0-1,0 0 1,1 0-1,-1 0 1,0 0-1,0 1 1,0-1-1,0 0 1,0 0-1,0 0 1,0 0-1,0 0 1,0 1-1,0-1 1,0 0-1,0 0 1,0 0-1,0 0 1,0 0-1,0 1 1,0-1-1,0 0 1,0 0-1,0 0 1,0 0-1,-1 0 1,1 1-1,0-1 1,0 0-1,0 0 1,2 22-71,-1 16-41,-10 327-578,10-327 545,-3 57-710,3-89-2849,2-18 2041,-3-14-467,0-10-6956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3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 8432,'0'0'6416,"2"0"-6283,7 2 14,1-1 1,0 1 0,0-2-1,0 1 1,0-1 0,19-3-1,-19 4-504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3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6 5832,'2'-1'194,"-1"0"-47,-1 1 1,0-1-1,1 1 1,-1 0-1,1-1 1,-1 1-1,1 0 1,-1 0-1,0 0 0,1-1 1,-1 1-1,1 0 1,0 0-1,-1 0 1,0 0-1,1 0 1,-1 0-1,1 0 1,-1 0-1,1-1 1,0 1-1,-1 1 1,1-1-1,-1 0 0,1 0 1,0 0-1,-1 0 1,0 0-1,1 0 1,-1 0-1,1 0 1,-1 1-1,2-1 1,-1 1-14,0 0 1,1 0-1,0-1 1,-1 1-1,1-1 1,-1 1-1,1-1 0,0 0 1,0 1-1,0-1 1,0 0-1,-1 0 1,3 0-1,29-2 65,-12-1 24,-10 2-107,-3 0-40,0 1 1,1 0 0,-1-1 0,1 2 0,15 1 0,-22 0-454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3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22 9240,'10'12'4640,"-8"0"-3416,30 124 166,-21-98-1163,-11-37-205,0-1 1,0 1-1,0-1 1,1 1-1,-1-1 1,0 1-1,0 0 1,0-1-1,1 1 1,-1-1-1,0 0 1,0 1-1,1-1 1,0 1-1,-1-1 1,0 1-1,1-1 1,-1 0-1,1 1 1,-1-1-1,0 0 1,1 1-1,0-1 1,-1 0-1,1 0 1,0 0-1,-1 1 1,1-1-1,0 0 1,-1 1-1,1-1 1,-1 0-1,1 0 1,0 0-1,0 0 1,-1 0-1,1 0 1,-1 0-1,1 0 1,0-1-1,0 1 1,-1 0-1,1 0 1,-1-1-1,1 1 1,0 0-1,-1 0 1,1-1-1,-1 1 1,1 0-1,-1 0 1,0-1-1,1 1 1,0-1-1,-1 1 1,0-1-1,1 1 1,-1-1-1,0 1 1,1 0-1,-1-1 1,0 1-1,1-2 1,6-12 285,8-20 0,-8 17 10,61-126 1042,-67 141-1360,1-3-195,1-1-549,-3 6 730,0 0 0,0 0-1,0 0 1,0 0 0,0 0-1,0 0 1,0 0 0,0 0-1,0 0 1,0 0 0,0 0-1,0 0 1,0 0-1,0 0 1,0 0 0,0 0-1,0 0 1,0 0 0,0-1-1,0 1 1,0 0 0,0 0-1,0 0 1,0 0 0,0 0-1,0 0 1,1 0 0,-1 0-1,0 0 1,0 0 0,0 0-1,0 0 1,0 0-1,0 0 1,0 0 0,0 0-1,0 0 1,0 0 0,0 0-1,0 0 1,0 0 0,0 0-1,0 0 1,1 0 0,-1 0-1,0 0 1,0 0 0,0 0-1,0 0 1,0 0 0,0 0-1,1 0 1,-1 0-1,0 0 1,0 0 0,7 7-4377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3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8 7624,'24'0'2434,"17"0"3238,-24 0-5638,-13 0 58,1 0 0,0-1 1,9 0-1,3-3-4653,-6 2-2859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4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56 6008,'1'0'165,"0"2"0,-1-2 1,1 1-1,0 0 0,0 0 0,0 0 1,-1 0-1,1 0 0,-1 0 0,0 0 1,1 0-1,0 0 0,-1 0 0,0 1 1,0-1-1,0 0 0,0 0 1,0 0-1,0 0 0,0 0 0,0 1 1,-1 0-1,0 2 182,1 6-60,0-1 0,0 1 0,3 10 0,0 11 151,-2-13-246,0-1 255,-2 25 0,1-42-419,0 0 1,0 0 0,0 0 0,0 0 0,0 0-1,-1 0 1,1 0 0,0 0 0,0 0 0,0 0-1,0 0 1,0 0 0,0 0 0,0 0-1,0 0 1,0 0 0,0 0 0,0 0 0,0 0-1,0 0 1,0 0 0,-1 0 0,1 0 0,0 0-1,0 0 1,0 0 0,0 0 0,0 0 0,0 0-1,-1 0 1,1 0 0,0 0 0,0 0 0,0 0-1,0 0 1,0 1 0,0-1 0,0 0-1,-2-8 339,-1-10 338,-2-29-1,5 22-182,0 5 110,5-28 0,-4 42-455,0-1 0,1 0 0,0 1 0,1-1 0,-1 1 0,2 0 0,-1-1 0,6-7 0,-8 14-163,0-1 0,0 0 1,-1 0-1,1 1 0,0-1 1,0 0-1,0 1 0,0-1 1,0 0-1,0 1 0,0-1 1,0 1-1,0 0 0,0-1 1,0 1-1,0 0 0,1 0 1,-1-1-1,0 1 0,0 0 1,1 0-1,-1 0 0,0 0 1,0 0-1,1 0 0,1 1 1,0-1 0,-1 1 0,1 0 0,-1-1 0,0 2 0,1-1 0,-1 0 0,0 0 0,0 0 0,3 2 0,5 6 0,-6-6-4,-1 0-1,0 1 1,0-1 0,0 0 0,-1 1 0,1 0 0,-1-1-1,0 1 1,-1 0 0,1-1 0,-1 1 0,0 1 0,0-1 0,1 4-1,-3 12-5,-1-15-5,0-1 6,2-3 8,-1 1 0,1-1-1,0 0 1,-1 0 0,1-1 0,-1 2-1,1-1 1,-1 0 0,0 0 0,0 0 0,-2 1-1,-21 13 254,20-14-220,0 1 1,-1 0-1,-8 2 0,13-4-67,0 1 0,0-1 0,0 1 0,0-1 0,0 1 0,0 0 0,1-1 0,-1 1 0,0-1 0,1 1 0,-1-1 0,0 1 0,0 0 0,1 0 0,5 5-37,-1 0-1,0 0 1,1-1-1,0 1 1,0-1-1,1-1 1,11 7-1,1 3 0,1-3 106,-16-9 348,-4-1-1355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4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94 25 6368,'0'-1'469,"1"1"0,-1-1 0,1 0 0,0-1 1,0 1-1,-1 0 0,0 0 0,1 0 0,-1 0 0,0-2 0,0 2-351,0 1-1,0-1 0,0 1 0,0-1 0,0 0 0,0 1 0,0-1 1,0 1-1,0 0 0,0-1 0,-1 1 0,1-1 0,0 1 0,0-1 0,-1 1 1,1-1-1,-1 1 0,1-1 0,-1 1 0,1 0 0,0-1 0,-1 1 0,0-1 1,-1 2-55,1-1 0,-1 0 0,0 1 0,0-1 0,1 1 0,-1-1 0,-2 2 0,1-1-26,0 0 0,0 1 0,1-1 0,-1 1 0,-4 3 0,2-2-29,-6 6 15,7-6-19,-7 10-1,7-8-9,0 1 0,1 0 0,0-1 0,1 1 0,-1 0 0,2 0 0,-1 0 0,0 10 0,1-11-8,1-1 1,0 1-1,1-1 0,-1 1 0,1-1 1,0 1-1,1-1 0,-1 0 0,2 1 0,-2-1 1,6 6-1,1 0-74,-5-7 76,-2-1 11,1 0 0,0 0 0,0-1 0,0 1 0,0 0 0,0 0 0,1-1 0,3 3 0,-1-2 3,-4-1 3,0 0-1,1 0 1,-1 0-1,1-1 0,-1 1 1,1-1-1,0 1 1,-1-1-1,0 1 1,1-1-1,0 1 1,-1-1-1,1 0 1,0 0-1,-1 0 0,1 0 1,2 0-1,-1-1 17,-1 0 0,1 1-1,-1-1 1,1 0-1,-1 1 1,1-1 0,0-1-1,-1 1 1,3-2-1,3-2 86,-2 0 0,1-1-1,-1 0 1,7-8-1,-12 12-85,8-7 290,-2-1 0,0-1 0,7-11 1,-13 18-167,1 0 0,-1 0 1,0 0-1,0 0 0,0 0 1,-1 0-1,0 0 0,0-8 0,0 8-80,0 1 0,-1 1 0,0-2 0,1 1 0,-1 1 0,0-2 0,0 1 0,-1 1 0,1-1 0,-1 0 0,1 1 0,-1-1 0,0 0 0,0 1 0,0-1 0,-1 1 0,0 0 0,1 0 0,-6-4 0,7 5-89,0 1-1,0-1 1,0 1-1,0 0 0,0-1 1,0 1-1,0 0 0,0 0 1,0 0-1,0 0 1,-1-1-1,1 1 0,0 0 1,1 0-1,-2 0 0,1 1 1,0-1-1,0 0 1,0 0-1,0 0 0,0 0 1,0 1-1,0-1 1,0 0-1,-2 2 0,1-1-356,0 0 0,0 0-1,0 1 1,0-1 0,0 1-1,1-1 1,-1 1 0,1-1-1,0 1 1,-3 3 0,-6 15-2665,-1-2-4346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4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7 7448,'0'0'64,"1"0"1,-1-1-1,0 1 1,0 0-1,0-1 0,0 1 1,1 0-1,-1-1 1,0 0-1,0 1 1,1 0-1,-1 0 0,0-1 1,1 1-1,0 0 1,-1 0-1,0-1 1,1 1-1,-1 0 1,0 0-1,2-1 0,-2 2 117,1-1 0,-1 0 0,1 0 0,-1 1 0,1-1-1,-1 0 1,0 1 0,1-1 0,0 1 0,-1-1 0,0 1-1,0-1 1,1 2 0,6 7 894,-3-5-802,8 9 337,18 16 0,-7-12-5649,-17-13-607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4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56 0 8520,'0'1'195,"0"0"0,-1 0 0,1 0 0,0 0 0,0 0 0,0 0 0,-1-1 0,0 1 1,1 0-1,-1 1 0,1-2-81,-1 1-1,1-1 1,0 0 0,-1 0 0,0 1 0,1-1 0,-1 1 0,1-1 0,-1 0 0,1 0 0,-1 0-1,0 0 1,1 0 0,-1 0 0,1 0 0,-1 0 0,0 0 0,1 0 0,-1 0 0,0 1-29,-1-1 1,1 1 0,0 0 0,-1 0-1,1-1 1,0 1 0,0 0 0,0 0-1,0 0 1,-1 1 0,1-2-48,-1 3-29,-1 1 0,0-1 0,1 0 0,-1 0 0,1 1 0,0 0 0,0-1 0,1 1 0,-1-1 0,1 1 0,0 0 0,0 0 0,1 0 0,-1 0 0,1 0 0,0-1 0,1 1 0,0 5 0,-1-7-34,0-1 1,0 0-1,1 0 1,-1 0-1,0 0 1,1 0-1,0 0 1,-1 0 0,1 0-1,-1 0 1,1 0-1,0 0 1,0 0-1,0-1 1,0 1-1,0 0 1,0-1 0,0 2-1,0-2 1,0 1-1,3 0 1,-2 0-401,1 0 0,0-1 0,-1 1 0,1-1 0,0 0 0,0 1 0,0-1 0,0 0 0,4-1 0,6 0-802,8-1-3766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4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60 0 11296,'0'1'143,"1"0"0,-1 0 0,0-1 0,0 2 0,0-2 0,0 1 0,0 0 0,0 0 0,0 0 0,0 0 1,0 0-1,0 0 0,0-1 0,-1 3 0,-6 14 3136,4-11-2695,-9 22-373,-11 33 2,11-17-146,11-38-62,1 0 1,-1 0-1,1 0 1,0 1-1,2 9 1,-2-13-3,0-2-2,0-1-1,1 1 1,-1 0 0,0 0 0,0-1 0,1 1 0,-1 0 0,1 0 0,-1-1 0,1 1 0,-1 0 0,1-1 0,-1 1 0,1 0 0,0-1 0,-1 1 0,2 0 0,0 0-67,-1-1 1,1 2-1,-1-2 1,0 1-1,1 0 1,-1-1-1,1 1 0,0 0 1,-1-1-1,1 0 1,0 1-1,0-1 1,-1 0-1,1 0 1,0 0-1,-1 0 1,3 0-1,0 0-510,-1 0-1,1-1 1,-1 1-1,1-2 1,-1 2-1,1-1 0,4-2 1,7-3-7297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02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0 9688,'-1'12'778,"0"0"0,0 0 0,-1 0 0,-1 0 0,0 0 0,-1-1 0,0 0 0,-10 21 0,2-4-323,12-28-459,0 1-1,-1 0 1,1-1 0,0 1-1,0 0 1,0 0 0,0-1 0,0 1-1,0 0 1,0-1 0,0 1 0,0 0-1,1-1 1,-1 1 0,0 0-1,0-1 1,1 1 0,-1 0 0,0-1-1,1 1 1,-1-1 0,0 1-1,1 0 1,-1-1 0,1 1 0,-1-1-1,1 0 1,-1 1 0,1-1 0,-1 1-1,1-1 1,0 0 0,-1 1-1,1-1 1,-1 0 0,1 0 0,0 1-1,-1-1 1,1 0 0,0 0 0,-1 0-1,1 0 1,0 0 0,-1 0-1,1 0 1,0 0 0,1 0 0,32-1-137,27 3-65,-45-3-2233,-1 0-5761,-25 1 6678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4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21 1 7448,'0'3'3145,"1"-4"-2737,0 2-232,-1 0 0,0 0 0,1 0 0,-1 0 0,0 0 0,0 0 0,-1 0 0,1 1 0,-10 36 684,6-26-697,1 1 1,0-1 0,0 16 0,3-26-149,0-1 0,0 0 0,1 1 0,-1-1 0,0 1 0,0-1 0,1 1 0,-1-1 0,1 1 0,0-1 0,0 0 0,-1 1 0,1-1 0,2 2 0,-3-3-234,1 1 1,-1-1-1,1 1 1,0-1 0,0 0-1,0 1 1,0 0 0,0-1-1,0 0 1,-1 0 0,1 1-1,0-1 1,0 0 0,0 0-1,0 0 1,0 0 0,0 0-1,0 0 1,0 0 0,0 0-1,0 0 1,0 0-1,0 0 1,-1 0 0,2-1-1,0 1 1,8-3-4955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4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11 9592,'35'1'1043,"-25"0"-655,0 0-1,0-1 1,1 0-1,-1-1 0,13-2 1,2-2-3208,-2 0-3600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4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7 0 8608,'1'2'358,"0"-1"0,0 1 1,0-1-1,0 0 0,0 1 1,0-1-1,1 0 0,-1 0 1,0 1-1,1-1 0,2 2 1,2 1-307,-2 0 128,0 0 1,-1 0 0,1 0 0,-1 1 0,3 5 0,0-1-106,-4-5-17,1 1 1,-1-1 0,0 1-1,-1-1 1,1 1 0,-1 0-1,1 6 1,-2-2 85,0-1 1,0 1 0,-1 0-1,0 0 1,-4 11-1,5-15-115,-2-1 61,0 0 0,0 0 1,0 1-1,-1-1 0,1 0 1,-6 5-1,5-5-3,3-4-94,-14 16 343,13-14-457,-1-1 0,1 0 0,0 0 1,-1 0-1,1 0 0,0 0 0,-1 0 0,1 0 0,-1-1 0,0 1 0,0-1 0,-1 2 0,-5-4-2538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4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5 10312,'2'0'339,"-1"1"0,0-1 0,0 0 1,1 0-1,-1 0 0,1 0 0,-1 0 0,0 0 1,1 0-1,-1 0 0,0 0 0,1 0 1,-1 0-1,2-1 0,12-1 2044,-11 2-2340,10 0 430,25-2-1,-34 1-5687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4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63 50 11208,'0'1'373,"-2"-1"0,1 1 0,0-1 1,1 0-1,-2 1 0,1-1 0,0 0 0,0 0 1,0 0-1,0 0 0,0 0 0,-2 0 1,2 1-306,0-1 1,0 0-1,0 1 1,1-1-1,-2 1 1,2 0-1,-1-1 1,0 1-1,1-1 1,-2 1-1,2-1 1,-2 3-1,0-1-25,-2 2-38,0 1 0,0 0 0,2 0 0,-2 0 1,1 0-1,1 0 0,0 1 0,-1-1 0,0 8 0,2-9-20,0 0 0,1 0 0,-1 0 0,1 0 0,0 1 0,1-1 0,-1 0 0,1-1 0,0 1 0,0 0 0,0 0 0,1 0 0,3 7 0,-4-10-7,0 0 0,0 0-1,0 1 1,0-1 0,0 0-1,1 1 1,-1-1 0,0-1-1,1 1 1,0 1 0,-1-1-1,1-1 1,-1 1 0,1 0 0,0 0-1,0-1 1,-1 1 0,1-1-1,0 0 1,0 1 0,4-1-1,-3 0-10,1 0-1,0 0 0,0-1 0,0 1 0,-1-1 1,1 1-1,0-2 0,-1 1 0,1 0 0,2-2 1,12-5 21,-1-1 115,0 0 0,18-15 0,-31 20 47,0 0 0,1-1 0,-2 1 1,1 0-1,-1-1 0,1 1 0,-2-1 0,1 0 0,0 0 1,1-8-1,-3 10-63,0 0 0,0 0 0,-1 0 0,0-1 0,0 1 0,0 0 0,0 0 0,0 0 1,-1 0-1,0 0 0,1 0 0,-1-1 0,-1 2 0,1-1 0,-4-5 0,3 5-35,0 0 0,-1 0 0,0 1 0,0-1 0,0 0 0,0 1 0,-1 0 0,1 0 0,-6-3 0,7 4-133,1 0 0,0 1 0,-1-1 0,1 1 0,0 0 0,-1-1 0,1 1 0,-1 0 0,0 0 0,1-1 0,-1 1 0,1 0 0,-1 0 0,1 0 0,0 1 0,-1-1 0,0 0 0,-2 1 0,0 0-762,-1 1 1,1 0 0,-1-1 0,1 2-1,-4 2 1,-11 6-7671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5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 8344,'0'0'38,"1"0"1,-1 0-1,0 0 0,0 0 1,1 0-1,-1 0 1,0 0-1,1-1 0,-1 1 1,0 0-1,1 0 1,-1 0-1,1 0 0,-1 0 1,0 0-1,1 0 1,-1 0-1,0 0 0,0 1 1,1-1-1,-1 0 1,0 0-1,1 0 0,-1 0 1,1 0-1,-1 0 1,0 0-1,0 1 0,1-1 1,-1 0-1,0 0 1,0 0-1,0 0 0,1 1 1,9 11 2196,-6-6-1598,32 27 617,-19-18-1060,-8-10-4260,-1-1-2220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5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95 6 8520,'-7'-2'3175,"7"1"-2949,0 1-1,-1 0 1,1 0 0,0-1 0,-1 1 0,1 0 0,0 0-1,-1 0 1,0 0 0,1-1 0,-1 1 0,1 0 0,0 0-1,-1 0 1,1 0 0,-1 0 0,0 0 0,1 0-1,-1 0 1,1 0 0,0 0 0,-1 0 0,-6 1 8,0 0 0,1 1 0,0 0 1,-1 0-1,-10 5 0,9-2-223,6-3-15,0 0 0,0 0 0,0 0 0,0 0 0,1 0 0,-1 1 0,1-1 0,0 0 0,0 0 0,0 1 1,0-1-1,1 0 0,-1 0 0,1 1 0,0-1 0,-1 1 0,1 0 0,1 3 0,-1-6 3,0 1 0,1 0 0,-1 0 0,0 0 0,1-1 0,-1 1 0,1 0 0,0 0 0,-1-1 0,1 1 0,-1-1-1,1 1 1,0-1 0,0 1 0,0 0 0,-1-1 0,1 0 0,0 1 0,0-1 0,2 1 0,18 3-1230,-21-4 1191,28 3-3579,-15-2-3301,-31-2 5234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5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113 5 8160,'-4'4'1000,"1"-7"1230,0-2 149,3 5-2349,0 0 0,0 0 0,0 0 0,0 0 0,-1 0-1,1 0 1,0 0 0,0 0 0,0 0 0,0 0 0,0 0 0,-1 0 0,1 0 0,0 0 0,-1 0 0,1 0 0,0 0 0,0 0 0,0 0 0,0 0 0,0 0 0,-1 0 0,1 0 0,0 0 0,0 1-1,0-1 1,0 0 0,0 0 0,0 0 0,-1 0 0,1 0 0,0 0 0,0 0 0,0 0 0,0 0 0,0 1 0,0-1 0,0 0 0,-8 10 64,0 0 0,1 0 0,1 0 1,0 2-1,-5 13 0,6-12-35,3-10-34,-6 14 98,-9 32 0,14-39-127,-2 4 77,1-1 0,1 1 0,1 0 0,-1 19 0,3-30-58,1-1-1,-1 1 1,0-1 0,1 1-1,0-1 1,-1 1 0,3 1-1,-3-3-33,1 1 0,-1-1 0,2 0 0,-2 0 0,1 0-1,0 0 1,1 0 0,-2 0 0,1 0 0,1 0 0,-1-1-1,0 1 1,1 0 0,-1-1 0,0 1 0,1 0 0,-1-1-1,2 1 1,2 0-695,0-1 0,1 1 0,-1-1 0,0 0 0,0 0 0,10-2 0,12 0-6226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5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48 0 10672,'-9'16'314,"-1"3"1029,2-1 0,-11 32-1,19-48-1309,0-1-1,0 0 1,-1 1 0,1-1-1,0 1 1,0-1-1,0 0 1,0 0 0,1 1-1,-1-1 1,0 0-1,1 1 1,-1-1 0,1 0-1,-1 1 1,1-1-1,0 0 1,0 0 0,-1 1-1,1-1 1,1 0-1,-1 0 1,0 0 0,2 1-1,-2-1-180,1 0-1,-1 0 0,1 0 1,-1-1-1,1 1 1,0 0-1,-1-1 0,1 0 1,2 1-1,-1-1-617,-1 0-1,1 1 1,0-1 0,0 0-1,-1-1 1,5 1-1,1-1-4739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5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 8968,'7'2'927,"-1"-1"925,-6-1-1835,0 0 1,0 0-1,0 1 0,0-1 1,0 0-1,0 0 0,0 0 1,0 0-1,0 0 0,0 0 1,0 0-1,0 0 0,0 0 0,0 0 1,0 0-1,0 0 0,0 1 1,0-1-1,0 0 0,0 0 1,0 0-1,0 0 0,0 0 1,0 0-1,0 0 0,0 0 1,0 0-1,0 0 0,0 0 1,0 0-1,0 0 0,0 0 1,0 0-1,0 0 0,0 0 1,0 0-1,0 0 0,0 0 1,0 0-1,0 0 0,0 0 1,0 0-1,0 0 0,0 0 1,0 0-1,0 0 0,0 0 0,0 0 1,-1 0-1,1 0 0,0 0 1,0 0-1,0 0 0,0 0 1,0 0-1,0 0 0,0 0 1,0 0-1,0 0 0,-1 0 1,1 0-1,0 0 0,0 0 1,0 0-1,0 0 0,0 0 1,0 0-1,0 0 0,0 0 1,0 0 52,0 1 1,0-1 0,0 0-1,0 0 1,1 0-1,-1 0 1,0 0 0,0 1-1,1-1 1,-1 0 0,0 0-1,0 0 1,0 0 0,0 0-1,1 0 1,-1 1 0,0-1-1,0 0 1,0 0 0,0 0-1,1 0 1,-1 0 0,1 0-1,-1 0 1,0 0-1,0 0 1,0 0 0,1 0-1,9 3 416,23 1-33,-15-4-2991,18-1-1,-14-1-4387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04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8792,'37'53'5409,"25"24"-3363,-10-13-1220,-30-37-710,-12-15-33,0 0 1,-1 1-1,0 0 0,0 0 1,-2 0-1,0 1 1,0 1-1,5 18 0,-4-4 97,-1 1 0,-2 0 0,-1 0-1,0 40 1,-4-51-106,-1-1 1,0 0-1,-2 0 1,0 0-1,-1 0 0,0 0 1,-2-1-1,-9 22 0,1-4 154,10-25-149,0 0 0,0 0 0,-1 0 1,-1-1-1,1 1 0,-1-1 0,-15 16 1,16-21 131,0 0-490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5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17 10136,'2'-1'777,"0"1"1,0-1 0,1 1 0,-1 0 0,1-1-1,3 1 1,16 1 1072,-16 0-1749,-1-1 1,0 0 0,0 0-1,10-1 1,-11 0-119,5 0-2651,0-1 0,14-5 0,-12 4-3585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5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61 11 9240,'-4'1'90,"3"0"14,0-1 0,-1 1 0,2-1-1,-1 0 1,0 1 0,-1-1 0,2 1-1,-1-1 1,0 1 0,-1 0 0,6 0 1548,-4-1-1586,0 0 0,0 0 0,0 0 0,0 0 0,1 0 0,-1 0 1,0 0-1,0 0 0,1 0 0,-1 0 0,0 0 0,0 0 0,0 0 0,0 0 0,0 0 0,0 0 0,1 0 0,-1 0 0,0 0 0,0 1 0,0-1 0,0 0 0,0 0 0,0 0 0,1 0 0,-1 0 0,0 0 0,0 0 0,0 0 0,0 0 0,0 0 1,0 1-1,-39 76 1578,28-54-532,8-19-49,6-15-347,-2 11-707,2-12 231,2 1 0,0 0 0,0 0 0,2 0 0,-1 1-1,16-18 1,-1 10-134,-20 17-106,-1 1 1,0 0 0,0 0-1,1 0 1,-1 0-1,0 0 1,0 0 0,1 0-1,0 0 1,-1 0-1,0-1 1,0 1-1,1 0 1,-1 0 0,0 0-1,1 1 1,-1-1-1,0 0 1,0 0 0,1 0-1,0 0 1,-1 0-1,0 0 1,0 0 0,1 0-1,-1 0 1,0 0-1,0 1 1,1-1 0,-1 0-1,0 0 1,0 0-1,1 1 1,6 7-13,-3-4-41,0 2 1,-1-1 0,0 0 0,0 1 0,-1-1-1,2 7 1,-1 2-69,-2 0 0,1 22-1,-6-2 186,4-33-45,0-1 0,0 0 0,0 0 0,0 0-1,0 1 1,0-1 0,-1 0 0,1 0 0,0 1 0,0-1-1,0 0 1,-1 0 0,1 0 0,0 0 0,0 0-1,0 1 1,0-1 0,0 0 0,-1 0 0,1 0 0,0 0-1,0 0 1,0 0 0,-1 0 0,1 0 0,0 0-1,0 0 1,0 1 0,-1-1 0,1 0 0,-1 0 0,-9 0 346,7 0-403,-16-1 129,0 0 1,-19-5 0,28 5-405,4-1-978,1 1 688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5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55 0 8792,'-2'2'-202,"1"4"5392,1-6-5116,-3 7 1033,-2 5-645,-10 16 1,10-21-380,1-1 0,1 1-1,-1 0 1,1 0 0,0 0 0,1 1 0,0-1-1,1 0 1,-1 12 0,2-18-45,0 0 0,0 0 1,0 1-1,1-1 0,-1 0 0,0 0 0,0 0 0,1 0 1,-1 0-1,0 0 0,1 1 0,0-2 0,0 1 0,-1 0 0,1 1 1,0-2-1,-1 1 0,2 0 0,-1 0 0,-1-1 0,1 1 0,1 0 1,-1 0-1,0-1 0,0 1 0,0-1 0,0 1 0,1 0 1,0-1-1,1 1-100,0-1 0,-1 0 1,1 0-1,0 0 0,-1 0 0,1 0 1,0 0-1,-1 0 0,1-1 1,-1 1-1,1-1 0,-1 0 1,1 0-1,-1 1 0,5-3 0,18-12-5393,-14 8-1905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5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11 11656,'26'2'7427,"-20"-2"-8087,14 2 884,-8-2-1369,2-1 0,-2 0 0,1 0-1,18-5 1,-3 1-7368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5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83 1 8880,'32'22'5541,"-27"-17"-5349,-1 0-1,1 0 1,-1 0 0,0 1 0,0 0-1,3 8 1,12 36 518,-18-46-667,1 1 77,-1 0 1,0 0-1,0 7 1,0-5-69,-1-5-11,0 0 1,0 0-1,0 0 0,0 0 0,0 1 1,-1-2-1,1 2 0,-1-1 0,1 0 0,-2 2 1,-4 11 157,6-12-183,-3 10 216,-1 1 0,-7 15 0,9-24-189,0-1 1,-1 0-1,1 0 0,-1 0 1,-1 0-1,1 0 0,-1 0 0,1-1 1,-1 0-1,-8 6 0,-3-1-39,7-4-1140,0-1 0,-1 0 1,0 0-1,0-1 0,-19 3 0,11-2-6704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6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65 3320,'1'0'360,"-1"0"0,1 1 0,-1-1 0,1 0 1,0 1-1,0-1 0,-1 0 0,1 0 0,0 0 0,-1 1 0,2-1 0,-2 0 1,1 0-1,0 0 0,1 0 0,14 2 981,-15-2-1331,179 2 3794,-106-3-3417,31 3 292,100-2 63,-136-4-578,8 2-100,-9 1 9,-3-2 53,-55 3-121,167-6 269,26 5 182,-76-4-96,-110 4-320,125-7 107,-119 8-140,147-7 79,-62 2 54,-36 3-57,21-1-19,-61 2-61,0 1 2,0 0-4,-1 0-1,-1-1 0,2 1 0,0-1 0,66-2-8,-62 2 2,43-5-10,-1 4-25,60-6-356,-131 7 382,0 1-1,0-1 0,13 2 0,-6-1-135,6 3 50,-17-2 85,0 0 0,0-1 0,0 1 0,0-1-1,1 0 1,-2 0 0,2 0 0,3 0 0,1-1-5346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6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50 10 9144,'0'1'96,"1"-1"0,-1 1 1,1-1-1,-1 1 0,0-1 1,1 1-1,-1 0 0,0-1 1,1 1-1,-1-1 0,0 1 1,1-1-1,-1 1 0,0 0 0,0 0 1,0-1-1,0 1 0,0-1 1,0 1-1,0 0 0,0-1 1,-1 1-1,1 0 0,0-1 1,-1 1-1,1-1 0,0 1 1,0 0-1,-1-1 0,0 1 1,-2 7 445,-1 0-415,-2 8 334,-19 30-1,12-22 188,25-62 1002,-10 26-1388,2 1-1,0 0 0,11-21 0,-14 29-167,1 1-44,-2 0 0,2-1 0,-1 2 0,0-2 0,1 2 0,0-2 0,-1 2 0,1-1 0,0 0 0,2-1 0,-2 3-42,-1 1 0,0-1 0,0 1 0,0-1-1,0 1 1,0-1 0,0 1 0,0 0 0,0 0-1,-1-1 1,1 1 0,1 2 0,27 24 114,-15-15-35,-1 1 0,20 23-1,-25-24-86,-8-12 1,1 1 9,-1 0 1,1 0-1,0 0 1,-1 0-1,1 0 1,-1 0-1,0 0 1,1 2-1,-1-2-6,0-1-1,0 0 0,-1 0 0,1 1 0,0-1 1,0 0-1,0 0 0,-1 1 0,1-1 0,0 1 1,0-1-1,-1 0 0,1 0 0,-1 0 1,1 1-1,0-1 0,-1 0 0,1 0 0,0 0 1,-1 0-1,1 0 0,0 0 0,-1 0 1,0 1-1,1-1 0,0 0 0,-1 0 0,1 0 1,0 0-1,-1 0 0,-15 0 116,-21 1 0,25-2 66,1 1 0,-1 0 1,0 1-1,1 0 0,-18 4 0,27-5-510,-5 2 666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6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32 0 10672,'-3'5'868,"0"-2"1443,3-2-2290,0-1-1,0 0 1,0 0-1,0 0 1,0 0-1,0 0 0,0 0 1,0 0-1,0 0 1,0 0-1,0 0 1,0 0-1,0 0 1,0 0-1,0 0 0,0 0 1,0 0-1,0 0 1,-1 0-1,1 0 1,0 1-1,0-1 1,0 0-1,0 0 0,0 0 1,0 0-1,0 0 1,1 0-1,-1 0 1,0 0-1,0 0 1,0 0-1,0 0 1,0 0-1,0 0 0,0 0 1,0 0-1,0 0 1,0 0-1,0 0 1,0 0-1,0 0 1,0 0-1,0 0 0,0 0 1,0 0-1,0 0 1,0 0-1,0 0 1,0 0-1,0 0 1,0 0-1,0 0 0,0 0 1,0 0-1,0 0 1,0 0-1,0 0 1,0 0-1,0 0 1,0 0-1,0 0 0,0 0 1,0 0-1,1 0 1,-1 0-1,0 0 1,0 0-1,-2 14 758,2-14-778,-11 33 43,5-16-38,4-11-9,1-1 0,-1 1 0,1-1 1,0 1-1,1 0 0,-1-1 1,1 1-1,2 9 0,-2-14 44,0 0-1,1 0 1,-1 0-1,1 0 0,0 0 1,0 1-1,-1-1 1,1 0-1,1 0 1,-2-1-1,1 2 1,0-1-1,1-1 1,-1 1-1,0 0 1,1 0-1,-1-1 0,0 1 1,1-1-1,-1 1 1,0-1-1,1 1 1,-1-1-1,1 1 1,-1-1-1,0 0 1,1 0-1,3 0 0,-3 0-89,0 0-1,0 0 1,0 0-1,0 0 1,0-1-1,0 1 1,0-1-1,0 1 1,2-2-1,-2 2-279,-1-1 1,0 0-1,0 1 0,0-1 0,1 1 0,-1-1 0,-1 0 1,1 0-1,1 0 0,-2 0 0,1 0 0,0 1 0,1-3 1,-1 0-1263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6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29 9952,'7'1'841,"0"0"1,0 0 0,0-1 0,1 0 0,-2 0-1,1-1 1,13-1 0,-1 0 318,-9 1-1217,1 0 1,13-4-1,-13 3-2136,-1-2 1,12-4-1,-6 2-4953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6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81 0 7896,'-21'1'6204,"17"-1"-6071,-4 0-111,8 1-25,-1-1 0,0 1 0,0-1 0,1 2 0,-1-2 0,1 1 0,-1-1 0,1 1 1,-1 0-1,1-1 0,0 2 0,-1-1 0,-1 7 70,0 0-1,1-1 1,-1 0 0,1 12-1,4 33 719,-1-12-610,-2-33-164,-4 75 162,3-15-150,0-60-17,0-2-3,1 0 0,0-1 0,2 10 1,-1 12-4,-1 5 0,1 33-16,-7 19 63,1 1 38,3 7 47,-5 59 237,5-125-241,-5 41 1062,2-19 1098,4-44-1480,2 3 402,0-6-1199,-1 0-1,0 0 1,1 0 0,-1 1 0,1-1 0,0 0 0,-1 0 0,1 0 0,-1 1 0,1-1 0,-1 0 0,1 0 0,0 0-1,-1 0 1,1 0 0,2 0 37,9 0 83,-1 0 0,0-1 0,17-2 0,-24 1 451,-3 2-1499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46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8072,'16'293'6769,"-13"-284"-7072,2-20-2955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6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26 0 4312,'0'1'236,"0"-1"0,0 0 1,1 0-1,-1 1 0,0-1 0,0 0 0,0 0 1,1 1-1,0-1 0,-1 0 0,0 0 0,0 1 1,1-1-1,-1 0 0,0 1 0,1-1 1,-1 0-1,0 0 0,1 0 0,0 0 0,-1 0 1,1 0-1,14 3 996,-12-2-761,11 1 389,1 0 0,-1-1 1,1 0-1,-1-1 0,0 0 1,20-3-1,-34 3-819,0 0-1,0 0 0,0 0 1,0 0-1,0 0 1,1 0-1,-1 0 1,0 0-1,0 0 1,0 0-1,0 1 0,0-1 1,0 0-1,1 0 1,-1 0-1,0 0 1,0 0-1,0 1 1,0-1-1,0 0 1,0 0-1,0 0 0,0 0 1,1 0-1,-1 0 1,0 0-1,0 0 1,0 1-1,0-1 1,0 0-1,0 0 0,0 0 1,0 0-1,1 0 1,-1 0-1,0 1 1,1 10-51,1 8 70,0 0-52,14 128 202,-14-134-159,0-1 22,-1 19-1,-1-30-72,1 10-3,-4 21-1,0-7 3,1 49-15,-7-4-17,4-29 18,2-21 15,0 4 0,-1 4 0,1-2 0,0-1 0,2 0 0,1-2 0,2 45-29,-1 54-218,-1-114 246,0 4-3,-3 9 5,-3 26 48,-1 24 60,3-27 1383,4-44-1452,0 0 1,0 0 0,0 1-1,0-1 1,0 0 0,0 0-1,0 0 1,0 0 0,0 0-1,-1 0 1,1 0 0,0 0-1,0 0 1,0 0 0,0 0-1,0 1 1,0-1 0,-1 0-1,1 0 1,0 0 0,0 0-1,0 0 1,0 0 0,0 0-1,-1 0 1,1 0 0,0 0-1,0 0 1,-1 0 0,1 0-1,0 0 1,0 0 0,0 0 0,0-1-1,-1 1 1,-9-1 420,1-1-316,-6 1 301,-21 1-1,3 0-160,19 1-268,12 0-321,0 0-1,0-1 0,0 0 1,0 0-1,0 0 1,0 0-1,-3-1 0,4 1 162,1 0-1,-1 0 1,1-1-1,0 1 1,0 0-1,0 0 1,-1 0-1,1 0 1,0-1-1,0 1 1,0 0 0,0 0-1,-1 0 1,1-1-1,0 1 1,0 0-1,0 0 1,0-1-1,0 1 1,0 0-1,-1-2-1739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6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38 10488,'2'1'8316,"7"5"-7882,-4-2-354,-2 0 0,0 1 0,4 5 0,2 3 77,-7-11-124,-1-1 0,0 2 0,0-1 0,0 0 0,0 0-1,1 5 1,0 1 189,11 31 75,-1-1 45,19 37-1,-27-67-302,-3-5 20,0 1 0,1-2 0,0 2 1,0-1-1,0-1 0,0 1 0,5 5 0,-6-8-52,-1 0 0,0 0 0,0 0-1,0 0 1,0 0 0,1 0-1,-1 0 1,0 0 0,0 0 0,0 0-1,1 0 1,-1 0 0,0 0 0,0 0-1,0 0 1,0 0 0,1 0 0,-1 0-1,0 0 1,0 0 0,1 0-1,-1-1 1,0 1 0,0 0 0,0 0-1,0 0 1,0-1 0,0 1 0,1 0-1,-1 0 1,0 0 0,0 0 0,0 0-1,0 0 1,0-1 0,0 1-1,0 0 1,0 0 0,0 0 0,0 0-1,4-9 290,12-40 374,7-17-374,2 17-220,-9 1 0,-8 25 44,3-17-58,-6 31-448,-2 8-252,-1 5-275,-1 4-4560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6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78 0 11208,'0'1'292,"-1"-1"0,0 0 0,1 0 0,0 0 0,-1 0 0,1 0 0,-1 0 0,1 0 0,0 0 0,-1 0 0,0 0 0,1 0 0,-1 0 0,1 0 0,-1 0 0,-7 1 3753,3 1-3897,0 1 1,0 0-1,0-1 0,1 2 1,-1-1-1,1 1 0,0 0 1,-5 5-1,3-3-154,2 1 0,3-5 5,1-1 1,-2 0 0,2 0 0,-1 0 0,1 0 0,0 0 0,-1 0 0,1 0 0,0 1 0,0-2 0,0 1 0,-1 0 0,1 1 0,0-1 0,1 0 0,-1 0 0,0 0 0,0 0 0,0 0 0,1 2 0,0-1-5,0 3-1,-1-4 2,1 0-1,-1 1 1,0-1 0,0 0 0,1 1 0,-1-1 0,1 0 0,1 3 0,-1-3 2,0 0 0,1 0 0,-1 0 0,1 0 0,0 0 0,-1 0 0,1 0 0,-1 0 0,1 0 0,0-1 0,3 2 0,-2-1 1,0 0 0,0 0 1,-1-1-1,1 1 0,0 0 0,-1-1 0,1 0 0,4 0 0,-3 1-385,1-1 0,0 0 0,-1 0 0,1 0 0,-1 0 0,8-2 0,-9 1 10,0 0 1,-1 1 0,0-1-1,0 0 1,0 0 0,0 0 0,0 0-1,0-1 1,0 1 0,0 0-1,0-1 1,-1 1 0,3-4-1,4-3-8130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68"/>
    </inkml:context>
    <inkml:brush xml:id="br0">
      <inkml:brushProperty name="width" value="0.05292" units="cm"/>
      <inkml:brushProperty name="height" value="0.10583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0 229 904,'62'1'1829,"24"1"1047,4-2-1709,78-3 537,-98-1-1043,25-1-49,87-8 33,-26 2-163,-43 6-289,-25 1-124,12-2 49,-67 3-105,72-3 267,-22 3-147,-50 1-99,53-2 86,-50 3-88,47-3 72,-49 3-40,-9 0-18,4 0-35,17-1-3,67-3 127,59-1 109,-120 4-179,39-4 132,54-1 171,-121 6-262,26-4-1,9-1 8,6 2 109,-32 2 49,1 0-1,67 5 1,-67-2-315,50-3 0,-29 0 13,-37 2 26,-8 0 22,1 0-1,20-3 1,46-6 41,-24 6-21,4 0 20,42-4 89,27-3 15,-16 4-118,-9 2 38,-66 3-38,47-3 305,-54 1-319,88-2 11,12-2 176,-26 2 11,-67 3-183,59-5 170,-55 5-75,52-7 2,-52 6-107,-13 0-8,6 2-19,-1-2-2,0 1-4,1 0-1,1 1 0,1 0 0,-1 0 0,57 1-14,-56 0 20,-2 1 1,67 0 19,-72-2-15,55 1-22,-52 1 10,4 0 3,65 2 19,-64-1-12,82 1 22,-91-2-12,73 2 49,-57-3-66,92 6-86,-114-5 14,39-2 0,38-1 442,-78 0-316,-15 1-64,1 1 0,0-1 0,-1 1 0,9 1 0,4 3-477,-41-2-3733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69"/>
    </inkml:context>
    <inkml:brush xml:id="br0">
      <inkml:brushProperty name="width" value="0.05292" units="cm"/>
      <inkml:brushProperty name="height" value="0.10583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5923 0 6552,'-7'10'3182,"8"-4"-3058,-2 36 772,1-28-1053,1 26 0,13 97 4086,-25-149-3441,8 9-357,1 1-1,0 0 1,0 0 0,-1 0 0,-3-2-1,-5-5-34,0-1-42,2 1-15,0 0 0,0 1 0,-1 0 0,0 0 0,-14-8 0,10 8-27,7 3-3,-1 1 0,-10-4 0,16 7-8,-12-4 27,6 3-25,1 0-62,1 1 0,-1 0 0,1 0 0,0 0 1,-1 1-1,0 0 0,0 0 0,1 0 0,-9 2 1,0 0-63,0 1 0,2 1 1,-16 4-1,1 2-32,13-4 117,0-2-1,0 1 1,-20 3-1,16-4 143,10-1-81,-1-2 1,0 1 0,-13 0-1,-16 0 186,-39 1-119,13 2-81,2 2 217,-98 2-26,97-7-184,-17-2 23,11 0 105,22 0-84,-53 0 57,67 0-110,0 2-4,3 0-2,-1-1 2,1 0-3,1 2-2,2-1 0,-53 6-38,48-7 29,1 2 8,-69 2 7,77-5-3,-8 0 2,-5 1-2,0 0 2,0-1-2,2 0 2,0-2-2,-85 3 5,98-2 28,-27-3 1,20 2 2,-11-1-8,-47 0 41,71 2-16,-24-3 41,34 4-96,-26-1 6,-113 5 181,65-1-121,-42-1-45,-11 1-37,27-5 7,71 2 2,-49 0-4,48 1 4,-51 3-4,54-3 10,-2 1 0,-3 0 0,-1-1 0,0 1 0,-4 0 0,-2 0 2,0 0 3,2 0-2,-1-1 2,0 0-2,0 0 2,0 2-4,-85 3-9,87-3 8,2-3 0,2 2 2,-77 0 40,73-1-22,-59-1 18,59 1-28,-56 2 13,63-3-20,-1 1 2,0 0-2,-104 4 35,104-3-38,1 1 0,-66 5 22,62-6-12,12 1-3,-5-1-6,-84 9-19,19-3-26,65-5 34,6-1 4,-5 0 4,0 1 2,-1-2 0,4 2 0,0-2 0,-90 8-6,83-5 26,5-1-18,-13-1-13,-80-3 0,102 1 27,11 0-69,6 0 21,0 0 1,1 0-1,-1 0 1,0 0-1,0 1 1,-5 1-1,6-2 55,0 1 0,1-1-1,-1 1 1,0-1-1,-6 0 1,8 0-3,0 0 1,0 0 0,0 0 0,-1 0-1,1-1 1,0 1 0,0 0-1,0 0 1,0-1 0,0 1 0,-1-1-1,1 0 1,1 1 0,-1-1-1,-1 1 1,2-1 0,-2-1-1,1 1-5,0 0 0,0-1 0,1 1 0,0-1 0,-1 1 0,1-1-1,0 1 1,-1-1 0,1 1 0,0-1 0,0 0 0,0 1 0,1 0-1,-1-1 1,0 1 0,1-3 0,0-2 16,1-7-5,-2 11-31,0 0 0,1-1 1,0 1-1,-1 0 0,2-1 0,-2 1 1,1 0-1,1 0 0,-1 0 1,1 0-1,-1 0 0,1 0 0,0 0 1,3-2-1,-1 1-32,1 0 0,0 0 0,0 0 0,1 1 0,-1 0 0,9-3 0,50-17-161,-39 11 120,-24 11 72,-1 0-1,1 0 1,-1 1-1,0-1 0,0 0 1,1 0-1,-1 0 0,0 0 1,0 0-1,0 1 1,0-1-1,1 0 0,-1 1 1,0-1-1,0 0 0,1 0 1,-1 0-1,0 1 0,0-1 1,0 0-1,0 0 1,0 1-1,0-1 0,0 0 1,0 0-1,0 1 0,1 7-146,-1-4 135,0-2 2,0-1-1,0 1 1,0 0 0,0-1-1,1 1 1,-1 0-1,1-1 1,0 1 0,0 0-1,-1-1 1,1 1 0,0-1-1,0 1 1,3 1 0,-2 1 10,2 0 0,-1 0 0,0-1 0,1 1 0,0-1 0,0 0 0,0 0 0,0 0 0,1 0 0,-1-1 0,1 0 0,6 3 0,6 0 3,-12-5 4,-1-1-1,18 2 34,-1-2 1,34-4 0,-52 5-33,39-5 53,47-6 9,-32 4 31,21-2-55,25-2-14,-82 9-13,35-5 1,14-2-12,70-12 2,-113 17 18,120-15 18,-116 15 6,134-14 14,-131 15-40,56-5 0,21-1-14,99-6 2,-171 12 0,159-10 8,-158 10-8,62-4 4,23 1-10,2 1-2,1 1 0,-4-1 0,-4 1 0,-3 1 0,-2-1 0,94-1-2,-171 4-12,54-2 1,16 0 10,-3 0 3,-4 1 0,101-4-8,-56-1-1,-118 7 2,109-5 1,-110 5 12,112-1 4,-112 1-2,184-7 28,-133 4-26,81 0 13,-110 1-20,74-6 39,-78 6 2,90-4 92,-95 5-86,-15 0-42,-21 0-24,1 2 1,0-1 0,0 0 0,0 1-1,-1 0 1,1 0 0,0 0-1,-1 0 1,9 4 0,-5-2-110,-6-2 87,-1-1 0,0 2 0,1-2 0,-1 1-1,0 0 1,1 0 0,-1 0 0,0 0-1,0 0 1,1 2 0,8 7-72,53 36-269,-59-43 376,-1 0-1,0 0 1,4 6-1,12 15 13,-17-22-8,13 12 6,21 12 88,-9-7-21,8 4-30,-21-14 28,-5-5-54,-1 0 0,1-1 0,18 6 0,-24-9-28,-1 1 0,0 0 0,1 0 1,-1-1-1,0 1 0,0 0 0,0 1 0,1-1 0,-2 0 0,4 3 0,3 1 1,1 1-11,0 0 0,0 1 1,-1 0-1,10 10 1,-1-1 25,-15-13-17,1-1 1,-1 0 0,0 1 0,-1-1 0,1 1 0,0 0 0,1 4 0,-1-2-9,0-1 0,1 1 0,5 6 1,-7-9-95,-1 1 1,1-1 0,-1 0 0,1 0 0,-1 1-1,0-1 1,1 0 0,-2 4 0,1 0 151,4 97-602,-5-85 666,-3 20 0,-1 1 242,2 49-278,-1-48-733,4-39 742,-4 5 284,3-4-358,-1-1 0,0 0-1,0 0 1,1 0 0,-1 0 0,0-1-1,-2 2 1,3-2 2,-16 6 13,5-2-2,-1-1 0,-1 0 0,-21 2 0,-43 0 18,77-5-33,-26 1 107,-42-1 18,38 0-91,-72-3 34,59 3-55,-55 0 134,62-1-110,9-1-12,-5 1-18,-75-3 21,68 3-25,-1 0-3,2-1 0,-73-4 14,68 4-4,-66-2 12,60 3 4,-76-3 27,70 2-10,-67-2 91,81 3-123,0 0-6,0 1-3,7 0 0,-69 1-34,46 1 7,14-1 10,-10 1 13,-100 3 46,104-3-39,3 0 0,-1 1-2,-96 3 113,97-4-104,-3 1-7,0 0-3,-94 3 27,95-4-26,3-1-3,1 1 0,-90 4 80,90-3-71,-86 4 42,89-5-47,1-1-4,1 1 0,-156 10 24,155-10-24,-84 9 50,80-7-43,-1 1-2,-3 2-2,-66 6 53,72-8-11,-10 0-34,-1 0-6,0-1-3,-102 8 27,101-8-26,1-1-3,-1 1 0,-65 3-7,-34 0-38,94-4 34,-85 4 2,97-4 10,0-1 4,-1-1-2,-90 4 18,93-4-18,-73 4 48,81-2-38,-118 5 173,148-8-148,-1 0-1,1 0 0,-14-3 1,-17-1 112,-18 0 12,43 3-148,-14 2 41,21 0-38,0 0 0,0-1 1,0 0-1,1-1 1,-1 0-1,-7 0 0,-35-8-230,19 0-167,29 9 387,1 0 0,0 0 0,-1 0 0,0 0 0,1 0 0,-1 0 0,1 0 0,0 0 0,-1 0 0,1-1 0,-1 1 0,1 0 0,-1 0 0,1 0 0,-1-1 0,1 1 0,0-1 0,0 1 0,-1 0 0,0-1 0,1 1 0,0 0 0,0-1 0,0 1 0,-1 0 0,1-1 0,0 1 0,0-1 0,0 0 0,-7-9 23,5 7-33,-4-9 97,0-5-36,0-1 0,1 1 0,2 0 0,0-1 0,0-23 0,4 19-56,2-3-2,-2 17-53,4 8-166,-1 0 67,0 0-1,0 0 1,0-1-1,0 1 1,8-2-1,2 0 110,10-3-69,36-10 0,12-2 27,-36 10 33,75-10-4,-98 15 53,19-1-17,72-3-71,-62 5 61,65-3-156,-62 1 164,75-7 35,-78 8-10,-2 0-3,-1-1 0,26 0 7,24 0 18,-49 1-25,1-1 0,2 0 0,1 0 0,3 0 0,1 0 0,106-8 14,-92 8 60,93-8 12,-88 7-76,96-10 48,-97 9-43,95-6 146,-100 7-122,-15 2-14,7 1-19,1-1-6,0 1 0,1-1 0,0 0 0,68-2-7,30 3 27,-90 0-24,86-1-12,-84 0 24,-19 1 4,9-1-9,1 0-3,0 1 0,74-2 40,-81 3-7,8-1-25,66 0 23,35-1 66,-103 1-89,63-2 16,33 0 72,-88 3-65,79-3 73,-84 2-72,62-1 13,-72 1-50,54 1-70,-63 0 63,58 0-100,-58 1 96,-14-1 15,4 0 1,53 1-8,-52 0-8,-9 1 2,2-1 13,11-1 8,-1 1-7,38 0 48,-34 0-48,28 0 32,-23 0-90,55 8 0,-45-1 30,-18-1 28,-27-6-31,53 6 216,-53-6-36,0-1-1,-1 0 0,1 0 0,0 0 0,0-1 0,-1 0 0,7-1 0,-6 1-118,0 0 0,0 0 0,14 1 0,3 0 108,-18 0-119,1 0 0,-1 0 0,10 2 0,-12-2-15,2 1-6,0 0 0,0 1 0,0-2 0,6 1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7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30 8 10400,'2'2'107,"3"10"2215,-4 11-495,-2 5-1710,-10 48 0,7-51-77,0-3 197,-4 20 26,8-42-255,0 0 0,0 0 0,0 0 0,0 0 0,0 0 0,0 0 0,0 0-1,0 0 1,0 1 0,0-1 0,0 0 0,0 0 0,0 0 0,0 0 0,0 0 0,0 0 0,0 0 0,0 0 0,0 0-1,0 0 1,0 0 0,0 0 0,0 0 0,0 1 0,0-1 0,0 0 0,0 0 0,-1 0 0,1 0 0,0 0-1,0 0 1,0 0 0,0 0 0,0 0 0,0 1 0,0-1 0,0 0 0,0 0 0,0 0 0,-1 0 0,1 0-1,0 0 1,0 0 0,0 0 0,0 0 0,-1 0 0,1 0 0,0 0 0,-3-6 196,-1-10 15,10-110 582,-5 118-691,0-3 88,1-1 0,-1 1 1,6-13-1,-7 23-198,0 1 1,0-1-1,0 1 0,1 0 1,-1-1-1,1 1 1,-1 0-1,0 0 1,0 0-1,0-1 0,1 1 1,-1 0-1,0 0 1,1 0-1,-1-1 0,0 1 1,0 0-1,1 0 1,0 0-1,-1 0 1,0 0-1,1 0 0,-1 0 1,0-1-1,1 1 1,-1 0-1,0 0 0,1 0 1,0 0-1,-1 0 1,0 0-1,1 0 1,-1 1-1,0-1 0,1 0 1,-1 0-1,0 0 1,2 0-1,13 6 14,-13-4-14,1-1 0,0 1 0,-1 0 0,0-1 0,4 4 0,-1 2 0,0-1 0,4 7 0,-6-10 0,-1 2 0,5 11 2,15 30 40,-18-39-32,22 39 37,-23-41-42,0-1 0,1 0 0,-1 0 0,1 0 0,0 0 0,1 0 0,7 5-1,-11-9-2,-1 0 1,0 1-1,1-1 0,-1 0 0,0 0 0,1 0 0,-1 0 0,1 1 0,0-1 0,-1 0 0,0 0 0,1 0 0,-1 0 0,1 0 0,0 0 0,-1 0 0,0 0 0,1 0 0,-1 0 0,1 0 0,-1 0 0,0 0 0,1 0 0,0-1 1,0 1-1,-1 0 21,1-1 0,0 1 1,0-1-1,0 0 0,-1 1 1,1-1-1,-1 1 0,1-1 1,0 1-1,-1-2 0,1 1 1,1-2 72,0 0 1,-1 0-1,0 0 1,1-6-1,1-11 172,4-34 183,-6 34 23,-1 1-1,-1-2 1,-6-25 0,5 26-12,6 27-7105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7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44 0 10672,'1'2'301,"1"-1"0,-2 0 0,1 1 0,0-1 1,-1 0-1,1 1 0,-1-1 0,1 1 0,-1-1 1,0 1-1,0 0 0,1-1 0,-1 0 0,-1 1 1,1-1-1,0 1 0,0 0 0,-1-1 0,0 3 0,-28 85 525,18-57-616,11-32-201,-8 30 247,8-29-252,0 0 0,0 0-1,0 0 1,0 0 0,-1 0 0,1 0 0,1 0-1,-1 0 1,0 1 0,0-1 0,0 0-1,1 0 1,-1 0 0,0 0 0,1 0 0,-1 0-1,1 0 1,0 0 0,0 0 0,0 1-1,1-1 29,0-1 0,0 1-1,-1 0 1,1-1 0,-1 0-1,1 1 1,0 0 0,-1-1-1,1 0 1,0 0 0,0 0-1,0 0 1,0 0 0,-1 0-1,4 0 1,4-2 61,0 0 0,8-2 1,-4 0 93,22-4-275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7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69 29 12464,'-2'-28'6655,"-10"40"-6061,-2 4-549,12-13-46,-10 13 5,10-8-14,0-1-22,1-3-7,0 0 0,0 1 0,1-1-1,-1 1 1,2 8 0,0-12 45,-1 1-1,0 0 1,1-1-1,-1 1 1,0-1-1,1 1 1,0-1-1,0 1 1,0-1-1,-1 1 1,1-1-1,1 0 1,-1 0-1,0 1 1,0-1 0,1 0-1,-1 0 1,1 0-1,-1 0 1,0 0-1,1 0 1,0 0-1,2 0 1,11 3 71,-9-3-34,1 1-1,-2-1 0,1 1 0,8 3 0,-13-4-53,1 0 1,0 0 0,0 0-1,-1 0 1,1 0 0,-1 1 0,0-1-1,1 0 1,-1 1 0,0-1-1,0 0 1,0 1 0,0 0-1,0-1 1,0 1 0,0-1-1,-1 1 1,1 0 0,-1-1-1,0 1 1,1 0 0,-1-1-1,0 1 1,0 0 0,0 0 0,0-1-1,-1 1 1,1 0 0,0-1-1,-1 1 1,1 0 0,-1-1-1,0 1 1,0 0 0,0-1-1,0 1 1,0-1 0,0 1-1,0-1 1,-1 0 0,-2 2-1,0 0 91,1-1-1,-1 1 0,-1-1 0,1 0 0,0 0 0,0 0 0,-1-1 0,0 1 0,1-1 0,-1 0 1,0 0-1,1 0 0,-2-1 0,2 0 0,-1 1 0,0-1 0,-7-1 0,11 1-301,0 0 0,0 0 0,0-1 0,0 1-1,0 0 1,0 0 0,0-1 0,1 1 0,-1 0 0,0-1-1,0 0 1,0 1 0,1 0 0,-1-1 0,0 1-1,1-1 1,-1 1 0,0-1 0,1 0 0,-1 0 0,1 1-1,0-1 1,-1 1 0,1-2 0,0 2 0,0-1-1,-1 0 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0 35 5656,'57'-6'2608,"75"2"-1,-57 3-1725,-1-1-443,33-3-47,-34 0-226,-3 3 148,84-1 583,-101 1-777,79 0 508,-114 2 107,-18 0-675,-2 0-686,0-1 0,0 1 0,1-1 1,-2 1-1,2 0 0,-4-1 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0 9 4400,'7'-3'-122,"-5"2"416,-1 1 0,1-1 0,0 0 0,0 1 0,-1-1 0,1 1 0,0-1 0,-1 1 0,1 0 0,3-1 0,6 8 2214,-3-4-2282,0-2 0,1 1 0,0-1 1,-1 0-1,16 0 0,4-1 158,46-2 529,38-9 457,-107 10-2155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5:47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7712,'2'1'167,"-1"0"0,1 0 0,0 0-1,0-1 1,-1 1 0,1 0 0,0-1 0,0 1 0,0-1 0,0 1 0,-1-1 0,1 0 0,0 0 0,0 0 0,0 0 0,0 0-1,0-1 1,2 1 0,44-4 3183,-28 1-2940,5-2-430,-7 4-4150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46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16 8072,'-2'2'684,"0"-8"1013,-3-5 2372,4 11-3985,0 1 0,1-1 0,-1 0 0,0 1 0,1-1 0,-1 1-1,0-1 1,1 1 0,-1-1 0,1 1 0,-1 0 0,1-1 0,-1 1 0,1 0 0,0-1 0,-1 1-1,1 0 1,0-1 0,-1 1 0,1 0 0,0 0 0,0 0 0,0-1 0,0 1 0,0 1-1,-3 5-67,-11 47 176,13-51-184,1 0 0,-1 0 0,1 1 0,0-1 0,0 0 0,0 0 0,1 1 0,-1-1 0,1 0 0,0 0 0,0 0 0,0 0 0,0 0 0,0 0 0,1 0 0,1 3 0,-2-5-6,0 1 0,0 0-1,0-1 1,1 1-1,-1-1 1,0 0 0,1 1-1,-1-1 1,1 0 0,-1 0-1,1 0 1,0 0-1,-1 0 1,1 0 0,0-1-1,0 1 1,0-1-1,0 1 1,-1-1 0,1 0-1,4 1 1,-1-1 6,-2 1-1,-1 0 0,1 0-1,-1 0 1,1 0 0,-1 0 0,0 1-1,1-1 1,-1 1 0,0 0-1,0-1 1,0 1 0,0 0-1,0 0 1,-1 0 0,1 1-1,0-1 1,-1 0 0,0 0-1,1 1 1,-1-1 0,0 1-1,0 0 1,-1-1 0,1 1-1,0 4 1,-1-4 31,0 0 1,-1 0-1,0 0 0,1 0 1,-1 0-1,0 0 1,-1 0-1,1 0 0,0-1 1,-1 1-1,0 0 0,1-1 1,-1 1-1,0-1 0,0 0 1,-1 0-1,1 0 1,0 0-1,-1 0 0,1 0 1,-1 0-1,-3 1 0,-21 7 343,15-8-1735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7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177 0 8520,'0'0'7936,"-2"1"-7583,-36 6 415,30-5-716,1 0 0,-1 1 1,1-1-1,0 1 0,1 0 1,-1 1-1,0-1 0,1 1 1,0 0-1,0 0 0,-9 9 1,10-9-56,3-1 17,-1 0 0,0 0 0,1 0 1,-4 5-1,-3 6-8,7-11-6,-3 9 0,-3 23-22,8-33 20,-1 1 1,1 0 0,0-1 0,-1 1-1,2 0 1,-1 4 0,1 1-44,-1-6 42,0 0-1,0 1 0,1-1 0,-1 0 0,1 0 1,0 1-1,-1-1 0,1 0 0,0 0 0,1 0 1,-1 0-1,3 3 0,0-1-8,1 1-1,0-1 1,7 5-1,2 2-44,-11-8 48,1-1-1,-1 1 0,1 0 0,0-1 0,0 1 0,8 2 0,-6-2 9,1-2-1,0 0 0,0 1 0,0-1 1,0 0-1,9-1 0,-4 1 84,-6 0-51,-1 0 1,-1-1 0,1 0-1,1 0 1,-1-1 0,0 0-1,0 1 1,6-2 0,-5-1 40,-1 1-1,1-1 1,-1 0 0,-1 1 0,2-2 0,6-6-1,23-26 220,-31 31-210,0 0 0,-1 0 0,1-1 0,-2 1 0,1-1 0,-1 0 0,2-8 0,-3 9 72,-1-1-1,-1 0 1,1 1-1,-1 0 1,0-1-1,0 1 1,0 0-1,-2 0 1,-2-7-1,4 11-104,1-1-1,-1 2 0,0-1 0,1 0 0,-2 0 1,2 0-1,-1 0 0,0 1 0,0-1 0,0 1 1,0-1-1,0 0 0,-2 0 0,-5-4 96,-31-29 495,37 32-597,0 0 1,-1 1 0,0 0 0,1-1 0,-1 1 0,0-1-1,-4 0 1,5 1-75,0 0-1,1 1 0,-1-1 1,0 1-1,0-1 0,0 1 1,1 0-1,-1 0 1,0 0-1,0 0 0,0 0 1,-4 1-1,1 0-1679,3 0 1224,1-1-1,1 0 1,-1 0-1,0 0 1,0 1-1,0-1 1,0 0 0,1 0-1,-2 1 1,2-1-1,-1 1 1,0 0 0,1-1-1,-1 1 1,0-1-1,0 1 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7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7 6640,'0'0'31,"0"0"-1,0 0 1,0 0 0,0-1 0,0 1-1,0 0 1,1 0 0,-1-1 0,0 1 0,0-1-1,0 1 1,0 0 0,0 0 0,0 0-1,0-1 1,1 1 0,-1 0 0,0 0 0,0 0-1,0 0 1,0-1 0,1 1 0,-1 0-1,0 0 1,0 0 0,1 0 0,-1 0-1,0 0 1,1-1 0,-1 1 0,0 0 0,0 0-1,1 0 1,-1 0 0,1 0 0,-1 0 156,2 1 1,-2-1-1,1 0 1,0 0 0,-1 1-1,1-1 1,0 1-1,0-1 1,-1 0-1,1 1 1,0 0-1,0 0 1,16 20 3368,1 5-3040,28 30 0,-45-56-491,-1 1 0,1-1 0,0 1-1,0 0 1,0-1 0,0 1 0,0-1 0,0 1-1,0-1 1,-1 0 0,2 1 0,-1-1-1,1 0 1,5 3 398,-7-3-382,8 3 426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7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75 1 10848,'1'3'7664,"-5"-5"-8062,4 2 435,-1-1 0,1 1 1,-1 0-1,1 0 0,-1 0 0,1 0 0,-1 0 0,1 0 1,-1 0-1,1 0 0,0 0 0,-1 0 0,0 0 0,1 0 0,-1 1 1,1-1-1,-1 0 0,1 0 0,0 0 0,-1 0 0,0 1 1,1-1-1,-12 6 115,6-3-104,4-2-38,-1 1 0,1-1 0,0 0-1,0 1 1,0-1 0,0 1-1,0 0 1,1-1 0,-1 2-1,0-2 1,1 1 0,-2 4-1,0-4-14,2 2 0,-2-1-1,2 0 1,-1 0 0,1 0 0,0 0-1,-1 1 1,1 6 0,0-6 0,1-3 1,0 0-1,-1 0 0,1 0 0,0 1 0,0-1 0,0 0 0,0 0 0,1 0 0,-1 1 0,0-1 1,1 0-1,-1 1 0,0-1 0,1 0 0,0 0 0,0 0 0,-1 0 0,1 0 0,0 0 1,2 2-1,0 0-18,1-1 0,0 0 1,0 0-1,0 0 0,8 2 1,2 1 8,-13-4 16,-1-1 0,1 0 0,-1 0 0,1 1-1,0-1 1,0 0 0,-1 0 0,1 1 0,0-1-1,0 0 1,0 0 0,-1 0 0,1 1-1,0-1 1,0 0 0,0 0 0,-1-1 0,1 1-1,0 0 1,0 0 0,0-1 0,-1 1 0,1 0-1,0 0 1,0 0 0,-1-1 0,1 1 0,-1 0-1,1-1 1,0 1 0,0 0 0,-1-1 0,1 0-1,0 0 1,-1 1 33,1 0 3,23-7-6168,-15 4-2283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7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7 7536,'10'2'3380,"-17"-5"168,5 1-1019,5 2-1613,3 0-700,81-4 594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7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12 10584,'16'-11'3225,"-16"11"-3066,0 1 1,1-1-1,-1 1 1,0-1-1,1 1 1,-1-1-1,0 0 1,1 1-1,0 0 1,-1-1-1,1 0 1,-1 0-1,1 1 1,-1-1-1,1 0 1,0 0-1,-1 1 1,2-1-1,12 4-41,-10-3-56,0-1 1,1 0-1,-1 0 1,0 0 0,1 0-1,-1 0 1,1-1-1,-1 1 1,0-1-1,1 0 1,3-2-1,-6 3-172,-2 0 0,1 0-1,0-1 1,1 1-1,-1 0 1,0 0-1,0 0 1,0 0-1,0 0 1,1 0-1,-1 0 1,0 1 0,0-1-1,0 0 1,1 1-1,8 0-4891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8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126 22 8880,'-2'1'871,"2"-4"1134,0 2-1741,0 1 1,0-1 0,0 0 0,0 0 0,0 1-1,0-1 1,-1 0 0,1 1 0,0-2 0,0 2-1,-1-1 1,1 1 0,0-1 0,-1-1 0,-1 1-189,1 1 0,0-1 1,-1 0-1,1 1 1,0-1-1,-1 0 1,1 1-1,0-1 1,-1 1-1,1-1 1,-1 1-1,1 0 1,-1 0-1,0 0 0,1-1 1,-1 1-1,1 0 1,-1 0-1,1 1 1,-1-1-1,-1 0 1,-1 1 19,0-1 1,1 1-1,-1 0 1,0 0-1,1 0 1,-1 0 0,-5 3-1,2 0-53,4-2-33,1-1-1,0 0 1,0 1 0,-1-1-1,-2 4 1,2-3-8,0 2 0,1 0 0,-1-1 0,0 1 0,-1 4 0,2-3-9,0-1 0,1 0 0,-1 1-1,1-1 1,0 1 0,1 0-1,-1-1 1,1 1 0,1 7-1,1 1-51,8 26-1,0-4 28,-6-20 32,-3-13 0,-1 10 0,1 5 0,2 13 118,-3-25 203,1-14-8289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8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27 8880,'7'2'318,"-5"-1"-159,-1 0 1,0-1 0,1 1 0,-1-1 0,1 1-1,-1 0 1,0 0 0,2 1 0,-8-6 2293,3 3-966,9-2-1057,-1 2-319,0 1 0,0-1 0,0 1 0,6 0 0,11 0-48,-13-1-47,54-5 440,-54 6-274,-10 0-239,1 0 0,-1 0 0,0 0 0,1 0-1,0 0 1,-1 0 0,1 0 0,-1 0 0,0 0 0,1 0-1,-1 0 1,1 0 0,0 0 0,-1 0 0,0 0 0,1-1-1,-1 1 1,0 0 0,1 0 0,-1 0 0,0-1 0,1 1-1,0 0 1,-1 0 0,0-1 0,0 1 0,1-1 0,-1 1-1,0 0 1,0-1 0,1 1 0,5-8-3104,-1 1-4039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8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142 2 7896,'-4'3'2552,"1"-6"647,3 1-2685,-1 3-405,0-1 0,0 0 0,0 1 0,0-1 0,0 1 0,0-1 0,0 1-1,1 0 1,-1-1 0,0 1 0,-1 1 0,1-2 31,-17 17 246,1 1 0,-22 28 0,32-35-339,0 1-1,2-1 1,-1 1 0,1 0-1,1 0 1,-2 14-1,2-8 3,2 1 1,1 0-1,2 31 0,-1-47-42,3 18 0,-1-12-5,-1-3 1,0 0 0,1 0 0,-1 0 0,2-1 0,0 1 0,5 9 0,-3-6 72,0-1 0,8 9 1,-12-16-112,1 1 0,0 0 0,0 0 1,0 0-1,0 0 0,0 0 1,0-1-1,0 0 0,1 1 0,0-1 1,-1 0-1,1 0 0,3 2 0,-5-3-199,-1 0-1,1 0 0,-1 0 1,2 0-1,-2 0 0,1 0 0,-1 0 1,1 0-1,-1 0 0,2 0 1,-2 0-1,1 0 0,-1-1 1,1 1-1,-1 0 0,2 0 0,2-2-1148,8-1-6036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8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32 11120,'8'10'4620,"13"38"-3968,-4-9-261,-14-33-304,28 51 501,-31-56-578,0 0 1,1-1-1,0 1 0,-1-1 0,0 1 1,1-1-1,-1 1 0,1 0 0,-1-1 1,1 1-1,0-1 0,0 0 1,-1 1-1,1-1 0,0 0 0,0 1 1,1 0-1,-2-1 9,0 0 0,1 0 1,0 0-1,-1 0 0,1 0 0,-1 0 0,1 0 1,-1 0-1,1-1 0,0 1 0,-1 0 1,0 0-1,1-1 0,-1 1 0,1 0 1,-1 0-1,0-1 0,1 1 0,0 0 1,-1 0-1,1-1 0,1-1 101,0-1 0,0 1 0,-1-1-1,1 1 1,-1-1 0,0 1 0,0-1 0,2-3 0,42-116 1828,-28 86-1518,-16 27-120,-1 9-396,0 0 1,0 0-1,0-1 1,0 1-1,0 0 1,0 0-1,0-1 0,0 1 1,0 0-1,0 0 1,0 0-1,0 0 1,0 0-1,0 0 1,0-1-1,0 1 0,0 0 1,0 0-1,0 0 1,0 0-1,0 0 1,0 0-1,0 0 1,0-1-1,0 1 1,0 0-1,1 0 0,-1 0 1,0 0-1,0 0 1,1 0-1,-1 0 1,0 0-1,0 0 1,0 0-1,0-1 0,3 12-5289,0-1-3205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8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55 4 5472,'10'-3'10675,"-15"4"-9325,1 0-1263,0 0 0,0 0 0,0 1 0,1-1 1,-1 0-1,1 2 0,-1-2 0,1 1 0,0 0 0,0 1 0,0-1 0,0 1 1,-2 2-1,4-3-89,-1-1-1,1 0 1,0 1 0,1-1 0,-2 1 0,2 0-1,-1-1 1,1 0 0,-1 1 0,1 0 0,0 0-1,-1-1 1,1 1 0,0 0 0,0-1 0,0 1-1,1 0 1,-1-1 0,0 1 0,1 0 0,-1 0 0,1-1-1,-1 1 1,2-1 0,-2 1 0,1-1 0,0 1-1,1-1 1,-1 0 0,2 2 0,-2-2 1,1 1-1,-1-1 1,1 0 0,0 0 0,0-1 0,0 1-1,-1 0 1,2 0 0,-2-1 0,2 1-1,-2-1 1,2 0 0,-2 1 0,2-1 0,-1 0-1,0 0 1,0 0 0,0 0 0,0 0 0,4-1-1,-5 1-32,4 0-165,-1 0-1,0-1 0,7 0 0,-1-2-4493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47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 8072,'-6'10'446,"6"-10"-393,1 0 0,-1 0 0,0 0 0,1 0 0,-1 0 0,0 0 0,1 0 0,-1 0 0,0 0 0,1 0 0,-1 0 0,0 1 0,0-1 0,1 0 1,-1 0-1,0 0 0,1 0 0,-1 0 0,0 0 0,0 1 0,1-1 0,-1 0 0,0 0 0,0 1 0,0-1 0,1 0 0,-1 0 0,0 1 0,0-1 0,0 0 0,0 0 0,1 1 1,-1-1-1,0 0 0,0 1 0,0-1 0,0 0 0,0 1 0,0-1 0,0 0 0,0 0 0,0 1 0,0-1 0,0 0 0,0 1 0,0-1 0,0 0 0,0 1 0,0-1 0,0 0 1,-1 1-1,1-1 0,0 0 0,0 0 0,0 1 0,0-1 0,-1 0 0,1 0 0,0 1 0,0-1 0,0 0 0,-1 0 0,1 0 0,-1 1 0,4 4 128,-1 1-1,0 0 1,0-1 0,0 1-1,-1 0 1,0 0-1,0 0 1,0 6 0,6 43 107,-6 79-291,1-169-5788,0 11 745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8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 5384,'5'6'6082,"-4"-6"-5945,-1 0 0,1 0 0,-1 0 0,1 0 0,0 0 0,0 0 0,-1 0 0,1 0 0,-1 1 0,0-1 0,1 0 0,0 0 0,-1 1 0,1-1 0,-1 0 1,1 0-1,-1 1 0,1 0 0,-1-1 0,1 1 0,31 58 1183,2-4-939,-19-24-114,-5-10-84,-9-18-164,0-1-1,-1 1 0,1-1 1,-1 1-1,0-1 0,0 1 0,0 2 1,2 11 8,0-8 25,1 0-1,-1 1 1,0-2 0,-1 2 0,-1-1 0,0 18-1,0-3-52,0-20-13,0 0 0,-1 0 0,1-1 0,-1 1 0,-1 3 0,-4 17-30,5-17 45,0-3 0,-1 4-2,1-4 4,-1 2 20,0 1 1,1 0-1,-2 9 0,3-13 20,-1 1 0,0-1 0,0 1 0,-2 4 0,0-1 20,-5 15 66,7-20-24,-2 3 643,0 0-1492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8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9 9328,'2'-7'550,"1"6"660,-3 3-990,1 1 0,0 0 0,-1 0 0,0 0 0,1-1 0,-1 1 0,-1 5 0,1 22-1238,-1-11-1282,2 27 0,2-17-2026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8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0 20 6280,'1'-1'8,"4"-14"505,-2 12-167,-2 10-107,-1 57 1425,1 12-5148,1-47 238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8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0 29 7712,'1'-9'91,"-1"7"-2,1 0 0,-1 1 1,0-1-1,0 0 0,1 0 1,-1 0-1,1 1 0,0-1 0,0-2 1,-1 29 2688,-1-7-3604,1-15 379,0 0 0,1 0-1,-1 0 1,0 0 0,3 4 0,-1 2-365,4 17-3501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8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27 5744,'10'-24'202,"-10"23"-166,0 1 0,0 0 0,0 0 0,0 0 0,0 0 0,0 0 0,0 0 0,0 0 0,0 0 0,0 0 0,0 0 0,0 0 0,0 0 0,0 0 0,0-1 0,0 1-1,0 0 1,0 0 0,0 0 0,0 0 0,0 0 0,0 0 0,0 0 0,0 0 0,0 0 0,1 0 0,-1 0 0,0 0 0,0 0 0,0 0 0,0 0 0,0 0-1,0 0 1,0-1 0,0 1 0,0 0 0,0 0 0,0 0 0,0 0 0,0 0 0,0 0 0,0 0 0,1 0 0,-1 0 0,0 0 0,0 0 0,0 0 0,0 0 0,0 0-1,1 0 1,-1 0 0,0 0 0,0 0 0,0 0 0,0 1 0,0-1 0,0 0 0,0 0 0,0 0 0,0 0 0,0 0 0,0 0 0,0 0 0,0 0 0,3 7 1558,-2 9-114,-1-12-1056,1 39 216,-1-28-2356,2 1-1,4 21 1,1-8-2724</inkml:trace>
  <inkml:trace contextRef="#ctx0" brushRef="#br0" timeOffset="1">7 371 7984,'1'0'34,"-1"-1"1,0 1 0,0-1 0,0 0-1,0 1 1,0-1 0,1 1-1,-1-1 1,1 1 0,-1-1-1,0 1 1,0 0 0,1-1-1,-1 0 1,0 1 0,1 0 0,-1-1-1,0 1 1,1 0 0,0 0-1,0-1 1,-1 14 1414,0 0-1092,-3 48 1202,6-12-5721,-3-30-724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9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11 8696,'0'0'24,"0"-1"-1,0 1 1,0-1 0,0 0 0,0 1 0,0-1 0,0 1 0,0-1-1,0 1 1,1 0 0,-1-1 0,0 1 0,0-1 0,0 0 0,1 1-1,-1-1 1,0 1 0,0 0 0,1-1 0,0 0 0,1 12 1095,-1 17 669,-1-15-917,0-8-1372,0 1-1,0 0 0,0 0 0,1 0 1,0 0-1,0-1 0,0 1 0,4 7 1,2 4-4799</inkml:trace>
  <inkml:trace contextRef="#ctx0" brushRef="#br0" timeOffset="1">10 301 10672,'1'-7'207,"3"-8"1145,-3 14-617,0 10-236,-3 54 2152,1-1-3429,5-26-2759,-1-7-4176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9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33 10400,'3'-33'62,"0"55"665,0 28-82,-1-34-439,6 133 6457,-7-127-6208,-1-10-4037,4-20 1564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0 9328,'0'0'4025,"1"4"-3893,25 136-455,-25-137 70,0 1-1,0-1 1,0 0 0,0 0-1,1 1 1,0-1-1,3 5 1,5 8-978,9 22-5129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0 3 4848,'6'7'118,"-1"-3"1121,5-11 1172,-8 6-2321,0 1 1,-1-1 0,1 0-1,0 0 1,0 0 0,0 1 0,0-1-1,-1 1 1,1 0 0,0 0-1,0-1 1,2 1 0,30 2 563,-8-1-711,90 1-4721,-54-1 1692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9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 49 6104,'-16'-1'89,"14"1"359,27-5 1005,46-8-3997,-64 12 2041,0 0 0,-1-1-1,14-4 1,0 0 165,28-8-1229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48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98 10848,'10'41'4804,"-1"56"-4511,-9-90-322,-1 17 423,-4-40 275,0-20-386,1 0 0,2-42-1,2 77-280,0 1-1,0 0 0,0 0 0,1-1 1,-1 1-1,0 0 0,0 0 0,0 0 1,1-1-1,-1 1 0,0 0 0,0 0 1,1 0-1,-1 0 0,0 0 0,0-1 1,1 1-1,-1 0 0,0 0 0,1 0 1,-1 0-1,0 0 0,0 0 0,1 0 0,-1 0 1,0 0-1,1 0 0,-1 0 0,0 0 1,0 0-1,1 1 0,-1-1 0,0 0 1,1 0-1,-1 0 0,0 0 0,0 0 1,1 1-1,-1-1 0,0 0 0,0 0 1,0 0-1,1 1 0,-1-1 0,0 0 1,0 0-1,0 1 0,0-1 0,1 0 0,-1 0 1,0 1-1,0-1 0,0 0 0,0 1 1,0-1-1,13 13 19,91 122 40,-104-134-62,1 0 0,-1 0 0,0 0 0,1-1 0,0 1 0,-1 0 0,1 0 0,-1-1 0,1 1 0,0-1 0,-1 1 0,1 0 0,0-1 0,0 1 0,-1-1 0,1 0 1,0 1-1,0-1 0,0 0 0,0 1 0,1-1 0,5-13 245,-6-32 413,-1 43-626,-8-201 956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9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 22 6728,'-16'-3'161,"14"3"646,15-2 1487,-2 2-1183,29-1-317,-26 1-2090,-1-1 0,22-6-1,-7 0-3589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 20 7088,'-19'-1'1792,"17"1"-690,7 1-280,1-1-624,5 1 780,1 0 0,16-2-1,-4-1-3125,32-8-1,-19 2-3897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59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7 6008,'1'-1'357,"-1"1"-318,0 0 1,0 0 0,0 0-1,0 0 1,0 0 0,0 0-1,0 0 1,0 0-1,0 0 1,0 0 0,0 0-1,0 0 1,0 0 0,0-1-1,0 1 1,0 0 0,0 0-1,0 0 1,0 0 0,0 0-1,0 0 1,0 0 0,0-1-1,0 1 477,0 0-477,-1 0 1,1 0 0,0 0-1,0 0 1,0 0 0,0 0-1,0 0 1,0 0-1,0 0 1,0 0 0,0 0-1,0 0 1,0 0 0,0 0-1,0 0 1,0 0 0,0 0-1,-1 0 1,11-1 1104,18 2-1455,-18-1-331,33-2-2026,-7 1-992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0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0 1 4664,'15'1'4709,"8"0"-6105,-6-1-156,-1 0-2401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0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0 14 6640,'2'-2'95,"-1"2"0,1-1-1,-1 0 1,0 1 0,1-1 0,-1 1 0,1-1 0,-1 1 0,1 0 0,0-1-1,-1 1 1,1 0 0,-1 0 0,1 0 0,-1 0 0,1 0 0,0 1 0,-1-1-1,3 1 1,18 0 193,38-8-5845,-29 4 4137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0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 6 5744,'-14'0'264,"24"0"1282,25 0 50,-21 0-4201,24-3 0,-17 0 545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0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 28 7448,'-21'-9'3804,"32"9"-3181,-5 0-80,5 0-1469,1 0 1,-1-1-1,1-1 0,-1 1 0,20-7 0,-30 7 895,26-5-4049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 15 6456,'-8'1'592,"14"0"720,17 0 688,21-9-3107,-24 4-318,9-2-3515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0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0 0 8792,'9'3'-199,"6"4"6366,-24 18-5546,7-18-740,0 0 0,0-1 0,1 2 0,0-1 0,0 0 0,1 8 0,0-13-11,0-1 1,0 0 0,1 0 0,-1 0 0,0 1 0,0-1 0,1 0 0,0 0 0,-1 0 0,1 0 0,-1 0 0,1 0-1,0 0 1,1 1 0,4 6-1286,5 14-5885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0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0 37 10848,'20'-5'1569,"-9"6"-1645,0-1-405,-1-1-1,22-2 1,45-10-3951,-45 7 3543,18-4-2271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6:49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9 9776,'0'0'58,"0"0"1,0-1 0,0 1 0,0 0 0,0 0-1,0 0 1,0 0 0,-1-1 0,1 1 0,0 0-1,0 0 1,0 0 0,0-1 0,0 1-1,0 0 1,0 0 0,0 0 0,-1 0 0,1 0-1,0-1 1,0 1 0,0 0 0,0 0-1,-1 0 1,1 0 0,0 0 0,0 0 0,0 0-1,0 0 1,-1 0 0,1 0 0,0 0-1,0-1 1,0 1 0,-1 0 0,1 0 0,0 0-1,0 0 1,0 1 0,-1-1 0,1 0-1,0 0 1,0 0 0,0 0 0,0 0 0,-1 0-1,1 0 1,0 0 0,0 0 0,0 0 0,0 0-1,-1 1 1,1-1 0,0 0 0,0 0-1,0 0 1,0 0 0,0 1 0,0-1 0,-1 0-1,1 0 1,-3-6 3320,-7 18-1705,8-9-1645,-3 4-12,1 1 0,0 0 0,0 0 0,0 1 0,1-1 0,0 1 0,1 0 0,0-1 0,0 1 0,1 0 0,0 0 0,1 0 0,0 0 0,0 1 0,3 13 0,-1-5-16,-2-15-2,0 0 1,0 0 0,0 0 0,0 0-1,1 0 1,-1 0 0,1 0-1,0 0 1,0 0 0,0 0 0,0-1-1,0 1 1,1 0 0,-1-1 0,1 1-1,-1-1 1,1 0 0,0 1 0,0-1-1,0 0 1,0 0 0,0 0-1,1 0 1,-1-1 0,1 1 0,2 1-1,-4-2 10,0 0 0,0-1 0,0 1 0,0 0-1,0 0 1,0 0 0,0-1 0,0 1-1,0-1 1,1 1 0,-1-1 0,0 1-1,0-1 1,1 0 0,-1 0 0,0 1 0,1-1-1,-1 0 1,0 0 0,0 0 0,1-1-1,-1 1 1,0 0 0,1 0 0,-1-1 0,0 1-1,0-1 1,0 1 0,1-1 0,-1 1-1,0-1 1,0 0 0,2-1 0,-1-2 16,0-1 0,-1 0 0,1 1 0,-1-1 0,0 0 0,0 0 0,0 0 0,-1 0 0,0 0 0,0 0 0,0-5 0,-1-2 66,5-33 263,-3 44-357,-1-1-1,1 0 1,0 1 0,0-1 0,0 0 0,0 1 0,0-1 0,0 1 0,1 0 0,-1-1 0,0 1 0,1 0 0,-1 0 0,1 0 0,-1 0 0,1 0 0,-1 0 0,1 0 0,0 0 0,0 1 0,-1-1 0,1 1 0,0-1 0,0 1-1,1 0 1,0-1-7,0 1 0,0 0 0,0 0 0,-1 0 0,1 0 0,0 0 0,0 1-1,0-1 1,-1 1 0,1 0 0,0-1 0,-1 1 0,1 1 0,-1-1-1,1 0 1,-1 1 0,1-1 0,-1 1 0,0 0 0,0 0 0,0 0 0,0 0-1,3 3 1,-2 1-25,0-1-1,0 1 0,0 0 0,-1 0 0,0 0 1,0 0-1,0 0 0,-1 1 0,0-1 1,0 0-1,-1 1 0,0 10 0,-1-10-2474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0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17 5208,'-1'-6'-15,"2"1"1888,11 6-379,7 0-1895,-1 0 1,0-1 0,31-2-1,-9-1-839,15 0-2086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0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16 9952,'12'3'1506,"-4"0"-1292,-6-2-148,1 0 1,0-1 0,0 1-1,0-1 1,0 0 0,0 0-1,0 0 1,0 0 0,0 0-1,0 0 1,3-1 0,54-8-2671,-26 2 496,17-1-2532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0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31 4760,'17'4'3868,"-9"-2"-1383,0-2-2445,0 0 0,0 0 0,0-1 0,0 0-1,1 0 1,11-5 0,-17 6-107,26-8-809,25-2-1005,-3 0-3599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1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21 10584,'9'-9'-688,"-6"8"802,1 0 1,0 0 0,0 0-1,0 0 1,0 1-1,0-1 1,0 1 0,0 0-1,0 0 1,0 0-1,0 1 1,5 0 0,20 1-380,60-7-4438,-42 1 997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1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12 7712,'2'1'240,"1"0"1,-1 0 0,0-1-1,1 0 1,-1 1 0,1-1-1,3 0 708,6 1 2333,49-6-3832,-38 2-359,12 0-454,23 0-907,-5 1-3082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1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1 7800,'0'0'144,"1"1"0,-1-1 0,0 0 1,0 0-1,0 0 0,1 0 0,-1 0 1,0 1-1,0-1 0,0 0 0,1 0 1,-1 0-1,0 0 0,0 0 0,1 0 0,-1 0 1,1 0-1,-1 0 0,0 0 0,0 0 1,1 0-1,-1 0 0,0 0 0,0 0 0,1 0 1,-1 0-1,17-1 838,-3-1-578,94 5-6820,-64-3 2616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1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 0 6640,'-3'1'137,"5"-1"214,12 2 631,24 1-428,44 2-5901,-41 0 3814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1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 13 5112,'-8'3'20,"11"-2"1558,16-1 1839,-17 0-3295,6 0 727,2 0-276,0 0 0,-1 0 1,1 1-1,-1 1 1,1-1-1,13 5 1,-18-5-630,0 1 1,1-2 0,-1 1 0,1 0 0,0-1 0,0 0-1,-1 0 1,1-1 0,-1 0 0,1 0 0,-1 0 0,1-1-1,-1 1 1,0-1 0,8-4 0,-11 5-299,0 0 0,1 0 0,-1 0 0,0 0 1,1 1-1,0-1 0,-1 1 0,4-2 0,6 1-878,18-6-4908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1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9 6104,'3'2'316,"1"0"0,0-1 1,-1 1-1,1-2 0,0 1 1,0 0-1,0 0 0,0-1 1,0 1-1,-1-1 0,1 0 0,0-1 1,0 1-1,0 0 0,0-2 1,7 0-1,8-2-1588,1 1 1,34-2-1,-6 3-3514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1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11 6816,'39'1'2672,"-21"0"-2534,0-1 1,1-1-1,-2 0 0,25-6 1,-38 6-669,0 1 1,1-1 0,0 1 0,-1 0 0,8 0 0,7 0-227,22-1-2837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15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 2968,'196'-11'6638,"-95"4"-5426,44-5-196,-97 6-854,72 0-1,29-3 316,-122 4-381,-7 2 13,0 0 0,36 1 0,-30 7 97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 6 8696,'-20'2'3426,"31"-2"-2692,75-4-439,-49 2-4025,-17 2 2443,9-1-3639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1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0 5 4488,'1'2'-8,"3"2"44,11-3 16,61-10-2149,-50 7 1010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1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 19 6368,'-11'0'2551,"22"0"-922,-5 0-1552,1 0-1,-2-1 0,11-1 0,-13 0-623,0 1 0,-1 0 1,2 0-1,-1-1 0,0 1 0,1 1 0,-1-1 1,0 1-1,6-1 0,3 0 78,13-3-2231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2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 3 4848,'-2'0'-133,"-9"0"727,18-2 1650,-4 2-2004,0-1-13,1 1 0,-1 1 0,0-1 0,0 0 0,0 1 0,5 1 0,2 0-128,16-1-2870,-8-2 661,-4 1-410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2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34 11 7264,'-31'-2'118,"28"1"476,14 1 211,27 3 1134,-3-1-1893,-29-2-792,-2 0-1,1-1 1,-1 1 0,1-1-1,8-3 1,3-2-2934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2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17 9776,'1'0'81,"1"1"0,-1-1 0,0 1 1,1-1-1,-1 0 0,1 0 1,-1 0-1,1 0 0,-1 0 0,0 0 1,1 0-1,-1 0 0,1 0 0,0-2 1,25-2 663,4-3-5089,-5 2-36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2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 7 6368,'-6'-3'-190,"1"1"1396,12 2 282,18 1 368,-16-1-1659,0 1 0,1-1 1,12-2-1,-20 2-504,1-1 1,-1 1-1,1 0 1,-1 0-1,1 0 1,0 0-1,4 1 1,-1 0-866,7 0-3721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2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0 0 9864,'0'0'769,"2"1"-430,91 8 617,-90-9-1314,0 0 0,0 1 0,0-1 1,0 1-1,5 2 0,9 1-850,13 2-4165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2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1 4400,'0'0'32,"0"0"0,0 0 1,0 0-1,0 0 0,0 0 1,0 0-1,0 0 0,0 1 0,0-1 1,0 0-1,0 0 0,0 0 0,-1 0 1,1 0-1,0 0 0,0 0 1,0 0-1,0 0 0,0 0 0,0 0 1,0 0-1,0 0 0,0 0 0,0 1 1,0-1-1,0 0 0,0 0 1,0 0-1,0 0 0,0 0 0,0 0 1,0 0-1,0 0 0,0 0 0,0 0 1,0 0-1,0 0 0,1 1 1,-1-1-1,0 0 0,0 0 0,0 0 1,0 0-1,0 0 0,0 0 0,0 0 1,0 0-1,0 0 0,0 0 1,0 0-1,0 0 0,0 0 0,0 0 1,0 0-1,0 0 0,1 0 0,-1 0 1,0 0-1,0 0 0,0 0 1,0 0-1,0 0 0,9-1 1484,8 0-445,7 1-791,-20 0-598,0 0 0,0 0 1,0 0-1,0 0 0,4 1 0,8 3-627,9 0-2975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2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7 2608,'0'0'12,"0"0"0,0 0 0,0 1 0,1-1 0,-1 0 0,0 0 0,0 0 0,0 0 0,0 0 0,0 0 0,0 1 0,0-1 0,0 0 0,0 0 0,1 0 0,-1 0 0,0 1 0,0-1 0,0 0 0,0 0 0,0 0 0,1 0 0,-1 0-1,0 0 1,0 0 0,0 0 0,0 0 0,0 0 0,1 0 0,-1 0 0,0 0 0,0 0 0,1 0 0,-1 0 0,0 0 0,0 0 0,0 0 0,0 0 0,0 0 0,1 0 0,-1-1 0,0 1 0,0 0 0,0 0 0,15-4 207,-2 1-1065,8 2-157,-4 0 590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18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2 371 4576,'0'0'7400,"0"3"-7207,-1 62 727,1-62-915,0-2 0,0 0 0,1 2-1,-1-2 1,0 0 0,1 1 0,0-1 0,0 4 0,3 4 239,-4-9-196,17 7 559,2-3-458,0 0 0,0-2 0,-1 0 0,2 0 0,17-3 0,31 3-17,-47-1-3,34-3-1,-27 2-107,64 1 404,-26 3-181,34 3 59,-82-6-278,0 1 0,33-4 0,1-1 23,56 3 87,-64 0-102,50 0 79,-55 0-80,67-3 14,-62 1 86,203 9 300,-217-6-322,52-6 0,-51 2-49,48 3 0,-10 5 3,102 3 24,-48-2-25,-55 2 12,-20-2-62,-26-3 31,0 0 1,1-1-1,28-2 0,46-10 76,-81 8-46,29-2-1,18 2-20,48-11-15,-95 11-34,305-23 126,-232 21-92,30-3-9,-67 4-20,75-1 43,-77 4-54,-16 0 0,6-2 2,0 1 0,-1-1 0,4-1 0,4 1 0,123 2 11,-85-5 23,-60 2-25,21 3 32,57-4 16,-45-2-50,102-5 10,-123 9-17,-1 0 0,-1 1 0,0-1 0,-1 0 2,1 1 3,0 0-2,-14 0-1,22-1 8,44-9 0,-53 5-7,-31 6-1,29 1 3,3-1 1,-21 0-7,0 0-1,-1-1 0,27-5-1,-37 6 3,47-7-11,96-1 0,-134 7 54,1 0 1,-1 0-1,19-6 1,-1 1-33,-27 5-6,0 1 0,0 0 0,0 0 0,0 0 0,-1 0 0,6 1 0,-4 0-1,-1-1 1,1 0 0,0 0-1,-1 0 1,1 0-1,-1 0 1,1-1 0,0 0-1,-2 1 1,6-3-1,4 0-1,-10 2 0,8-4 1,-7 4-2,1 0 0,0 0 1,-1 0-1,2 0 0,-2 0 0,7 1 1,-8-1-16,-1 1 0,0 0 0,1 0 0,0-1 0,-1 1 0,1 0 0,-1-1 0,1 1 0,-1-1 0,1 0 1,0-1-1,1 1-7,-1-1 0,1 2 0,0-2 1,-1 2-1,1-1 0,0-1 0,4 2 0,-6 0 39,0 0 0,1-1 1,-2 1-1,2 0 0,-1-1 0,0 1 0,1 0 0,-2-1 0,2 1 0,-2 0 0,2-1 0,-1 0 0,-1 1 0,2-1 0,-2 0 0,1 0 0,1-1 0,6-4 81,-7 5-87,-1-14 61,0-17 78,1 6-101,-1 23-25,0 1 1,0-1 0,1 0-1,-2 1 1,1-1 0,0 0-1,0 0 1,0 0-1,-1 0 1,0 0 0,-2-4-1,3 6-1,0-1 0,-1 0 0,1 1 0,0-1 0,0 1-1,0-1 1,0 0 0,0 1 0,0-1 0,0 0 0,1 1-1,-1-1 1,0 0 0,2-1 0,0-9 122,-7-8-77,6 7-1745,0 0 0,1-1 0,6-20 0,-2 10-256,1-8-5775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2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0 11480,'0'7'1050,"1"-1"1744,0 3-2302,23 67-7632,-16-53 1720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2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0 21 7088,'6'-20'197,"-9"68"4674,3-39-5502,0 1 1,0-1 0,3 11 0,0-3-831,-1 9-3545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2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50 1800,'0'0'0,"1"-9"0,0-6 0,2-10-872</inkml:trace>
  <inkml:trace contextRef="#ctx0" brushRef="#br0" timeOffset="1">1 277 8248,'1'-16'787,"0"11"-175,0 7-186,-2 32 1326,0-8-2360,2-7-3227,0-5-571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3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0 0 10672,'1'3'365,"0"0"1,0-1-1,1 1 0,-2 1 1,1-1-1,-1-1 1,0 2-1,0-1 1,0 0-1,0 5 0,0-3-178,0 0-1066,0-1 0,0-1 0,1 2 0,0-1 0,1 5 0,-1-7 699,2 10-5660</inkml:trace>
  <inkml:trace contextRef="#ctx0" brushRef="#br0" timeOffset="1">8 254 8968,'0'-13'882,"0"9"-196,0 9-209,1 20 239,4 39-7269,-2-41 3713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3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29 8248,'0'0'0,"1"-11"0,3-7 1040,-2 20 0,-2 12-1040,2-5-48,-1 3 48,0 1-3552,1 0 3552,-2 13-4128</inkml:trace>
  <inkml:trace contextRef="#ctx0" brushRef="#br0" timeOffset="1">8 256 9056,'1'-5'107,"1"-9"933,-1 10-444,1 8-191,-1 21 794,0 3-1878,5 5-3789,-2-19 68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3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 19 8608,'2'-13'-102,"-2"8"415,0 10 2688,2 77 1444,-7-91-9338,2-3-2407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3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0 1 4488,'0'0'137,"1"1"1,-1-1-1,0 0 1,0 0-1,0 0 1,0 1-1,0-1 0,1 0 1,-1 0-1,0 0 1,0 0-1,0 1 1,1-1-1,-1 0 1,0 0-1,0 0 0,1 0 1,-1 0-1,1 0 1,-1 0-1,0 0 1,0 0-1,1 0 0,-1 0 1,0 0-1,0 0 1,1 0-1,14 1 4187,-3-1-3231,72 6-5242,-53-6-1991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3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10 5208,'21'1'1548,"-12"-1"-1144,1 0 1,-1 0-1,13-3 0,32-2-4424,-21 3 1787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9 7352,'3'-2'-36,"1"1"0,-1 0 0,1 0-1,0 0 1,0 1 0,-1-1 0,6 1 0,33-1-1257,-20 1-2053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3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 11 4760,'-2'0'2701,"9"-1"-476,25-4-295,-14 2-4802,-2 1-2688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18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58 6008,'16'1'5494,"-1"0"-3444,22 1-858,166-11 753,-111 4-1651,11 2-110,9-2-64,-89 4-49,-6 0 24,25-3 1,31-8 180,-39 9-211,-32 3-57,1 0 0,1 0 0,-1-1-1,0 1 1,-1-1 0,1 1 0,0-1 0,0 0 0,4-2 0,-1 2 7,-5 2-14,-1-1 0,1 0 0,0 0 0,0 0 0,-1 0 0,1 0 0,0 0 1,-1 0-1,1-1 0,0 1 0,0 0 0,-1-1 0,1 1 0,0 0 0,0-1 0,1 0 4,0-1-1,-2 2 35,0 0-27,5 0-8,-2-1 14,4-3-83,-6 4-362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4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0 3 5744,'25'-1'3901,"2"-1"-6297,-15 2-2037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4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0 1 7000,'1'1'8,"1"7"1174,1 0-1,-1 0 0,0 0 0,-1 0 0,2 13 1,-3 5-1272,0-6-3194,0-7-3622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4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2 294 4576,'0'0'7400,"0"2"-7207,-1 50 727,1-51-915,0 0 0,0 1 0,1-1-1,-1 0 1,0 0 0,1 1 0,-1-1 0,1 2 0,2 4 239,-3-7-196,14 6 559,1-2-458,1-2 0,-2 0 0,1 0 0,1-1 0,14-2 0,24 3-17,-37-1-3,27-3-1,-21 2-107,51 1 404,-22 2-181,29 3 59,-67-5-278,1 0 0,25-3 0,2 0 23,45 2 87,-52 0-102,41 0 79,-45 0-80,54-2 14,-50 0 86,164 8 300,-175-5-322,41-5 0,-40 1-49,39 3 0,-9 4 3,82 3 24,-38-3-25,-44 2 12,-17-1-62,-21-2 31,1-1 1,1-1-1,22-1 0,37-7 76,-65 5-46,22-1-1,16 2-20,38-10-15,-77 10-34,246-20 126,-186 18-92,23-2-9,-53 3-20,60-1 43,-62 3-54,-13-1 0,5 0 2,0 0 0,0-1 0,3 0 0,2 0 0,99 2 11,-68-4 23,-47 3-25,15 0 32,47-2 16,-36-1-50,81-5 10,-98 7-17,-1 1 0,-1 0 0,0-1 0,-1 1 2,1 0 3,0 0-2,-11 0-1,18-1 8,34-6 0,-41 3-7,-26 5-1,23 1 3,4-1 1,-18 0-7,0 0-1,0-1 0,20-3-1,-28 3 3,37-5-11,78 0 0,-109 6 54,1-1 1,0 0-1,15-4 1,-1 0-33,-21 4-6,-1 1 0,0 0 0,0 0 0,1 0 0,-1 0 0,4 1 0,-3-1-1,0 0 1,0 0 0,0 1-1,0-2 1,0 1-1,-1 0 1,1 0 0,0-1-1,-1 1 1,4-2-1,5-1-1,-10 3 0,7-4 1,-5 2-2,-1 2 0,1-1 1,0 0-1,1 1 0,-1-1 0,5 1 1,-7-1-16,0 1 0,0 0 0,0 0 0,1-1 0,-1 1 0,0 0 0,0-1 0,0 1 0,1 0 0,-1-1 1,1-1-1,0 1-7,0 0 0,0 1 0,1-2 1,-2 2-1,2-1 0,-1 0 0,4 1 0,-6 0 39,1 0 0,1-1 1,-2 1-1,1 0 0,0-1 0,0 1 0,0 0 0,0 0 0,0-1 0,0 1 0,0 0 0,-1-1 0,1 1 0,0-1 0,0 1 0,-1-1 0,2-1 0,4-3 81,-5 5-87,-1-12 61,0-14 78,0 6-101,1 18-25,-1 0 1,0 0 0,0-1-1,0 1 1,0 0 0,0 0-1,-1-1 1,1 1-1,0 0 1,-1 0 0,-1-4-1,1 5-1,1 0 0,0-1 0,0 1 0,0 0 0,0 0-1,0-1 1,0 1 0,0 0 0,0-1 0,0 1 0,0 0-1,0-1 1,1 1 0,0-2 0,1-6 122,-6-7-77,4 5-1745,1 1 0,1-1 0,4-16 0,-1 8-256,1-6-5775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4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46 6008,'13'1'5494,"-1"-1"-3444,18 2-858,133-9 753,-90 3-1651,10 2-110,6-2-64,-70 3-49,-5 0 24,19-2 1,26-6 180,-32 6-211,-25 3-57,1 0 0,-1 0 0,1 0-1,-1 0 1,0-1 0,1 0 0,-1 1 0,0-1 0,4-2 0,-1 3 7,-5 0-14,1 0 0,-1 0 0,1 0 0,-1 0 0,1 0 0,0 0 0,-1 0 1,1 0-1,-1 0 0,1 0 0,-1 0 0,1-1 0,0 1 0,-1 0 0,1-1 0,0 1 4,1-2-1,-1 2 35,-1 0-27,4 0-8,-2-1 14,4-2-83,-6 3-362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4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46 10760,'0'0'5289,"1"4"-5050,42 155 1358,-2-6-684,-23-105-656,-16-43-179,0 1 1,1-1-1,0-1 0,0 1 1,0 0-1,6 4 0,-9-9-75,0 0 0,0 0 1,0 0-1,1 0 0,-1 0 0,0 1 0,0-1 0,0 0 0,0 0 0,0 0 0,1 0 0,-1 0 0,0 0 0,0 0 0,0 0 0,0 0 0,0 0 0,0 0 0,1 0 0,-1 0 0,0 0 0,0 0 0,0-1 0,0 1 0,0 0 0,1 0 0,-1 0 0,0 0 0,0 0 0,0 0 0,1 0 1,-1 0-1,0 0 0,0 0 0,0-1 0,0 1 0,0 0 0,0 0 0,0 0 0,0 0 0,0 0 0,5-9 211,-1-8-40,1-1 1,1-21-1,5-23-11,9-30 25,-12 59-184,15-109 135,-17 115 242,-4 18-870,0 15-3552,-1-5 3802,-1 0 0,0 1-1,1-1 1,-1 0 0,1 1 0,1 0 0,1 5-1324,5 10-7397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4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82 29 8608,'5'-20'5668,"-5"19"-5128,0 1-456,0 0 0,0 0 1,0-1-1,0 1 1,0 0-1,0 0 1,0 0-1,0-1 1,0 1-1,0 0 0,0 0 1,0-1-1,0 1 1,0-1-1,0 1 1,0 0-1,0 0 1,0 0-1,-1-1 0,1 1 1,0 0-1,0 0 1,-1 0-1,1-1 1,0 1-1,0 0 0,0 0 1,-1 0-1,1 0 1,0 0-1,0-1 1,0 1-1,-1 0 1,1 0-1,0 0 0,-3 0-25,2 0 0,-1 1 0,0-1 0,0 0 0,0 1 0,0-1 0,1 1 0,-1-1 0,0 2 0,0-1 0,1-1 0,-1 1 0,0 0 0,1 1-1,-1-1 1,1 0 0,0 1 0,-1-1 0,0 3 0,-4 3-86,2 0-1,-1 1 0,-3 9 1,2-5 102,4-8-70,-8 24-2,8-24-4,1 0 0,0 1-1,0-1 1,1 0-1,-1 1 1,1-1 0,0 1-1,0 5 1,1-8 0,0 1 1,-1 0-1,1 0 0,1 0 1,-1 0-1,0-1 0,0 1 1,1 0-1,-1-1 1,1 1-1,0-1 0,0 0 1,3 3-1,-4-4 8,0 0 0,0 0 0,1 0 0,-1 0 0,0-1 0,1 1 1,-1-1-1,1 1 0,0 0 0,-1-1 0,0 1 0,1-1 0,0 0 0,-1 0 0,4 0 0,25-3 169,-16 1-90,21 1-910,-24-2-4739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4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141 8 6816,'-5'5'-178,"5"-5"335,-1 1-1,1-1 1,0 0-1,0 0 1,0 0 0,0 1-1,0-1 1,-1 0-1,1 0 1,0 0 0,0 1-1,0-1 1,-1 0 0,1 0-1,-1 0 1,1 0-1,0 0 1,0 0 0,0 0-1,-1 0 1,1 0-1,-1 1 1,-5-11 4499,5 10-4549,1-1 1,-1 1-1,1-1 1,-2 1 0,2-1-1,-1 0 1,0 1 0,1-1-1,-2 1 1,2 0-1,-1-1 1,0 1 0,0 0-1,0 0 1,0 0 0,0 0-1,0-1 1,0 1 0,0 0-1,0 0 1,-1 1-1,-28 2 363,22-2-228,6 0-223,-1-1 0,0 1 0,0-1-1,0 1 1,0 0 0,1 0 0,-1 0 0,1 1-1,-1-1 1,1 1 0,-1 0 0,1-1-1,0 1 1,-1 0 0,2 0 0,-2 0-1,2 0 1,-1 1 0,0-1 0,1 0-1,-1 0 1,1 1 0,-1 0 0,1-1-1,1 1 1,-1 0 0,-1 4 0,0 5 3,-1 0-1,1 17 1,2-27-16,1 1 0,-1-1 0,1 1 0,-1 0 0,1-1 0,0 1 0,0-1 0,0 0 0,0 1 0,1-1 0,1 3 0,0-1-1,-1-1 0,-1 1 0,2-1 1,-1 0-1,0 0 0,1 0 0,-1 0 0,1 0 0,0-1 0,0 1 0,0-1 0,0 0 0,7 3 0,6 2-3,-13-6-4,1 0 0,-1 1 0,0-2 0,1 1 0,-1-1 0,1 0 0,0 1 0,4-2 0,-5 1 1,-1 0-1,0-1 1,1 1 0,-2-2-1,2 2 1,-1-1 0,0 0-1,0 0 1,0 0 0,-1 0-1,1-1 1,0 1-1,0-1 1,1-1 0,7-9 1,-7 6 2,1 0 1,-2-1-1,1 1 0,0-1 1,-1 1-1,0-1 1,1-10-1,-1-3 144,0-31-1,-3 42-121,0 6 9,1 8-19,-8 77-35,10-47 11,10 60 24,-6-54-36,-3-25 7,1 6-28,1 39-1,-4-58 21,0 1 9,-3 16 9,1-19 15,1-1 0,0 2 0,0-1 0,0 0 0,0 0 0,-1 0 0,1 0 0,0 0 1,-1 0-1,1 0 0,-1 0 0,0-1 0,1 1 0,-1 0 0,0 0 0,0 0 0,1 0 0,-1-1 0,0 1 0,0-1 0,0 1 0,0 0 0,0-1 0,1 1 0,-2-1 0,1 0 0,1 1 0,-1-1 0,-1 0 0,1 0 0,0 1 0,0-1 0,0 0 0,0 0 0,0 0 0,0 0 0,-2-1 0,-5 0 110,0 0 0,0-1 0,1 0 1,-11-3-1,1-1 5,-39-12 140,56 18-306,-1 0-1,1 0 0,0 0 0,-1 0 1,0 0-1,1 0 0,0 0 0,-1-1 1,1 1-1,0 0 0,0 0 0,-1 0 1,1-1-1,0 1 0,0 0 0,-1 0 1,1-1-1,-1 1 0,1-1 0,0 1 1,0 0-1,0-1 0,-1 1 1,1 0-1,0 0 0,0-1 0,0 1 1,0-1-1,0 1 0,0-1 0,0 1 1,0 0-1,0-1 0,0 1 0,0 0 1,0-1-1,0 1 0,0-1 0,0 1 1,0-1-1,10-15-2958,-7 12 2137,9-17-8750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4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6 13 11208,'-4'13'262,"3"-11"1053,8-14 3931,-9 21-5200,1-1-1,0 1 0,1 0 0,0-1 1,0 1-1,1-1 0,0 1 0,1-1 1,0 1-1,0-1 0,0 0 0,8 15 0,-10-22-34,1 0 0,-1-1 1,1 1-1,0 0 0,-1-1 0,1 1 0,0 0 0,0-1 0,-1 1 0,1-1 0,0 1 0,0-1 0,0 1 0,0-1 0,-1 1 0,2-1 0,-1 0 0,-1 0 0,1 1 0,1-1 0,-2 0 0,1 0 0,0 0 0,0 0 0,0 0 0,0 0 0,0 0 0,0-1 0,0 1 0,0 0 0,0 0 0,0-1 0,0 0 0,0 1 1,-1 0-1,2-1 0,-2 1 0,1-1 0,0 1 0,-1-1 0,1 0 0,0 0 0,0 0 0,3-5 51,1-1 1,-1 1 0,-1-1-1,1 0 1,-1 1 0,4-16-1,-5 15-52,1-3 66,0-1 0,-1-1 1,0 1-1,1-19 0,-3 29-92,-2 16-235,2-3 72,1-1 0,3 18-1,0 1 106,-3-25 74,6 23 0,-6-27-7,-1 2-328,1 0 0,0 0 0,1 0 0,-1-1 0,3 5 0,-4-7 265,0 1-1,1-1 1,-1 1-1,0-1 1,1 1-1,0-1 1,-1 1-1,0-1 1,1 0-1,-1 0 1,1 1 0,0-1-1,-1 0 1,1 0-1,-1 0 1,1 1-1,-1-1 1,1 0-1,0 0 1,0 0-1,-1 0 1,1 0-1,-1 0 1,1 0 0,0 0-1,-1 0 1,1-1-1,-1 1 1,1 0-1,-1 0 1,1 0-1,1-1 1,6-3-1886,4-1-6257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4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37 91 11744,'-7'8'808,"7"-8"-754,0 1 0,0-1 0,0 0 0,0 0-1,0 0 1,0 0 0,1 0 0,-1 0 0,0 0 0,0 0 0,1 1 0,-1-1 0,0 0 0,0 0 0,0 0 0,0 0 0,0 0 0,0 0 0,1 0 0,-1 0 0,0 0 0,0 0 0,0 0 0,0 0 0,1 0 0,-1 0-1,0 0 1,0 0 0,0 0 0,0 0 0,0 0 0,1 0 0,2-1 320,-1 1 0,1-1 0,-1 0-1,1 0 1,0 0 0,3-2 0,0-1-288,-1 0-1,1 1 1,0-2 0,-1 0 0,0 0-1,0 0 1,-1 0 0,1-1 0,-1 0 0,0 0-1,5-11 1,-9 16-76,0 0-1,1 1 1,-1-1 0,0 1-1,0-1 1,0 0 0,0 0 0,0 1-1,0-1 1,0 1 0,0-1-1,0 0 1,0 0 0,0 1-1,-1-1 1,1 1 0,0-1-1,0 1 1,-1-1 0,1 0-1,-1 1 1,1-1 0,0 1-1,-1-1 1,1 1 0,-1-1-1,1 1 1,0 0 0,-1-1-1,0 0 1,1 1 0,-1 0-1,1-1 1,-1 1 0,1 0-1,-1 0 1,0 0 0,0-1-1,1 1 1,-1 0 0,1 0-1,-3 0 1,3 0-9,-1 0-1,1 0 1,-1-1-1,0 1 1,1 0-1,-1 0 1,0 0-1,0 0 1,1 0-1,-1 1 1,1-1-1,-1 0 1,0 0-1,0 0 1,1 0-1,-1 1 1,1-1-1,-1 0 1,1 0-1,-2 1 1,0 1 0,-4 0-24,0 1 0,1-1 0,-1 1 1,1 1-1,0-1 0,0 0 0,1 1 0,-1 0 0,0 0 0,1 1 0,0-1 0,0 1 1,1-1-1,0 2 0,-1-1 0,1 0 0,-2 7 0,3-7 10,1 0 0,-1 1-1,1-1 1,0 0 0,1 1-1,-1-1 1,1 1 0,1 8-1,0-11 11,-1 1-1,1 0 0,0-1 0,0 0 0,0 1 0,1-1 1,0 1-1,-1-2 0,1 2 0,0-1 0,0-1 0,1 1 1,2 3-1,-4-4-44,1-1 0,-1 0 0,1 0 0,0 0 0,-1 0 0,1 0 0,-1 0 0,1 0 1,0-1-1,0 1 0,0-1 0,0 1 0,-1-1 0,2 0 0,-2 0 0,1 1 0,0-1 0,0 0 0,0-1 0,3 1 0,1-1-714,1-1 0,-2 0 0,2-1 0,9-4 0,10-5-7818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4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78 1 12192,'0'2'199,"0"-1"-1,-1 1 1,1-1 0,-1 1 0,1 0 0,-1-1 0,1 1 0,-1-1 0,1 1-1,-1-1 1,-1 2 0,0-1-42,2-2 1,-1 1-1,0-1 0,0 1 0,0 0 0,0-1 0,0 0 1,0 1-1,0 0 0,0-1 0,0 0 0,-1 1 0,1-1 0,0 0 1,-1 0-1,-1 1-68,1 0-1,-1 0 1,1 0 0,0 0-1,0 0 1,0 0 0,-1 1 0,2-1-1,-1 1 1,0-1 0,0 1 0,-1 2-1,1-2-40,1-1-40,0-1 0,1 2 0,-1-1 0,0-1 0,1 1 0,-1 0 0,1 1-1,-1-1 1,1-1 0,0 1 0,0 1 0,-1-1 0,1 0 0,0 0 0,0 0 0,-1 0 0,1 0 0,1 0 0,-1 1 0,0-1 0,0 0-1,1 0 1,-1 0 0,0 0 0,1 0 0,-1 1 0,0-1 0,1 0 0,1 2 20,-1-1 1,0 0 0,1 0-1,-1 0 1,1-1-1,0 2 1,-1-2 0,1 0-1,0 1 1,0 0-1,0-1 1,4 2-1,2 1 116,0-1 0,0 0 0,1 0 0,0-1 0,13 1 0,-21-3-143,-1 0 0,0 0 0,0 0-1,1 0 1,-1 0 0,0 0 0,0 0-1,1 0 1,-1 0 0,0 0-1,0 0 1,0 0 0,1 1 0,-1-1-1,1 0 1,-1 0 0,0 0 0,0 1-1,0-1 1,1 0 0,-1 0-1,0 0 1,0 0 0,0 0 0,0 1-1,1-1 1,-1 0 0,0 0 0,0 0-1,0 1 1,0-1 0,0 0 0,0 0-1,0 1 1,1-1 0,-1 0-1,0 0 1,0 0 0,0 1 0,0-1-1,0 1 1,0-1 0,0 0 0,0 0-1,0 1 1,0-1 0,0 0-1,-1 0 1,1 0 0,0 1 0,0-1-1,0 0 1,0 0 0,0 1 0,0-1-1,-1 1 1,-8 9 47,-29 18 40,8-12 37,27-15-242,2 0 1,-1 0 0,0-1-1,-1 1 1,2-1-1,-2 1 1,1-1-1,0 1 1,0-1-1,0 0 1,-1 0-1,2 0 1,-4-1-1,4 1-8,1-1-1,-1 1 0,1 0 1,0 0-1,0 0 0,0 0 1,-1 0-1,1-1 0,0 1 0,0 0 1,0 0-1,0 0 0,-1-1 1,1 1-1,0 0 0,0 0 1,0-1-1,0 1 0,0-1 0,0 1 1,0 0-1,0 0 0,0-1 1,0 1-1,-1 0 0,1 0 1,0-1-1,1 1 0,-1 0 0,0 0 1,0-1-1,0 1 0,0 0 1,0-1-1,0 0 0,0 0-262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18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175 11 6816,'-6'5'-178,"6"-5"335,-1 1-1,1-1 1,0 1-1,0-1 1,0 0 0,0 1-1,0-1 1,-1 0-1,1 0 1,-1 0 0,1 1-1,0-1 1,0 0 0,0 0-1,-1 1 1,1-1-1,-1 0 1,1 0 0,0 0-1,-1 0 1,1 0-1,-1 0 1,-6-12 4499,5 12-4549,2-1 1,-1 0-1,0 0 1,0 1 0,0-1-1,0 0 1,0 1 0,0-1-1,0 1 1,0-1-1,0 0 1,0 1 0,0 0-1,-1 0 1,1 0 0,0 0-1,0-1 1,0 1 0,-1 0-1,1 0 1,-2 1-1,-34 3 363,28-3-228,5 0-223,0-1 0,1 2 0,-1-2-1,1 1 1,-1 0 0,1 1 0,0-1 0,0 1-1,-1 0 1,1 0 0,1 0 0,-1 0-1,0 0 1,0 1 0,1-1 0,-1 1-1,1 0 1,0 0 0,-1 0 0,1 0-1,1 0 1,-1 0 0,0 0 0,1 1-1,0-1 1,0 1 0,-1 5 0,-1 6 3,0-1-1,0 23 1,3-34-16,1 0 0,-1 1 0,1-1 0,0 0 0,0 0 0,0 1 0,0-1 0,1 0 0,-1 0 0,1 0 0,2 3 0,0-1-1,-2-1 0,0 0 0,1 1 1,0-2-1,-1 2 0,2-2 0,-1 1 0,1-1 0,-1 0 0,1 1 0,0-1 0,0-1 0,8 5 0,7 2-3,-15-8-4,1 0 0,-1 1 0,0-1 0,1-1 0,-1 1 0,1-1 0,-1 1 0,7-2 0,-8 1 1,0-1-1,-1 1 1,1-1 0,-1-1-1,1 2 1,0-2 0,-1 2-1,1-2 1,-1 1 0,0-1-1,1 0 1,-1 1-1,0-2 1,2 0 0,8-13 1,-7 9 2,-1-1 1,0 0-1,-1 0 0,0-1 1,0 1-1,-1 0 1,2-15-1,-1-2 144,-1-39-1,-3 53-121,-1 7 9,2 10-19,-10 97-35,13-57 11,12 74 24,-7-69-36,-4-31 7,0 8-28,3 49-1,-6-73 21,0 1 9,-3 20 9,1-23 15,1-2 0,0 2 0,0-1 0,-1 1 0,1-1 0,-1 1 0,1-2 0,0 2 1,-1-1-1,0 0 0,0 0 0,1 0 0,-1 0 0,0 0 0,0 1 0,0-2 0,0 2 0,0-2 0,0 1 0,0 0 0,0 0 0,0-1 0,-1 1 0,2 0 0,-2-1 0,1 0 0,0 1 0,0-1 0,-1 1 0,1-1 0,-1 1 0,1-1 0,-1 0 0,2 0 0,-2 0 0,1 0 0,-3-1 0,-6-1 110,0 1 0,0-1 0,1-1 1,-13-4-1,1 0 5,-48-16 140,68 23-306,0 0-1,0 0 0,1 0 0,0 0 1,-1 0-1,1 0 0,-1 0 0,1-1 1,0 1-1,-1 0 0,1-1 0,-1 1 1,1 0-1,-1 0 0,1-1 0,0 1 1,0-1-1,-1 1 0,1-1 0,-1 1 1,1 0-1,0-1 0,0 1 1,0-1-1,0 1 0,0 0 0,-1-1 1,1 0-1,0 1 0,0-1 0,0 1 1,0 0-1,0-1 0,0 0 0,0 1 1,0 0-1,0-1 0,0 0 0,0 1 1,1-1-1,10-19-2958,-7 14 2137,11-20-8750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5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67 1 11296,'-13'27'249,"13"-26"-155,0-1 0,0 0 0,0 0 1,0 0-1,-1 1 0,1-1 0,0 0 0,0 0 0,0 0 1,0 1-1,0-1 0,0 0 0,-1 1 0,1-1 0,0 0 0,0 0 1,0 0-1,-1 0 0,1 0 0,0 0 0,0 0 0,0 1 1,-1-1-1,1 0 0,0 0 0,-1 0 0,1 0 0,0 0 0,0 0 1,-1 0-1,1 0 0,0 0 0,-1 0 0,-8-5 1496,2 2 111,6 3-1675,0 0 0,1 0 0,-1 0 0,1 0 1,-1 0-1,0 1 0,0-1 0,1 0 0,-1 0 1,1 1-1,-1-1 0,0 1 0,1-1 0,-1 0 0,1 1 1,0-1-1,-1 0 0,1 1 0,-1-1 0,0 1 0,1 0 1,0-1-1,-1 1 0,1-1 0,0 1 0,0-1 1,0 1-1,-1 0 0,1 0 0,0-1 0,0 1 0,0-1 1,0 1-1,0 1 0,0-1-22,0 0-1,-1 1 1,1-1-1,1 1 1,-1-1 0,0 1-1,0-1 1,0 1-1,1-1 1,-1 0 0,1 1-1,-1-1 1,2 3-1,3 2 69,-2-3-52,-1 1 1,1-1 0,0-1 0,1 1 0,-1 0 0,1-1-1,-1 1 1,7 3 0,-4-3-20,0 1 20,0 0 0,0 1 0,10 8 0,-16-13-15,0 1-1,0-1 0,0 0 0,0 0 0,0 0 0,0 0 1,0 0-1,0 1 0,0-1 0,0 0 0,0 0 0,0 0 1,0 0-1,0 0 0,0 1 0,0-1 0,0 0 1,0 1-1,0-1 0,0 0 0,0 0 0,0 0 0,0 0 1,0 1-1,0-1 0,0 0 0,0 0 0,0 0 0,0 0 1,0 0-1,0 1 0,0-1 0,0 0 0,-1 0 0,1 0 1,0 0-1,0 0 0,-6 5 168,5-5-183,-30 18 371,18-11-180,0 1 0,-14 10 0,27-18-253,-1 0-1,1 1 1,0-1 0,0 0-1,0 1 1,-1-1-1,1 0 1,0 0-1,0 0 1,0 0-1,-1 0 1,1 1 0,0-1-1,0 0 1,-1 0-1,1 0 1,-1 0-1,1 0 1,0 0-1,0 0 1,-1 0-1,1 0 1,0 0 0,0 0-1,-1 0 1,1 0-1,0-1-47,0 1 0,0 0 0,-1 0 0,1 0 0,0 0 0,0-1-1,0 1 1,0 0 0,0-1 0,0 1 0,0 0 0,0 0 0,0 0 0,0 0 0,1-1 0,-1 1-1,0 0 1,0 0 0,0 0 0,0 0 0,0-1 0,0 1 0,0 0 0,0 0 0,0 0-1,0 0 1,1 0-120,-1-1 120,0 1 0,0 0 0,0 0 0,0 0 0,1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5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0 9240,'1'4'305,"-1"-4"-245,0 1-1,0-1 0,0 0 1,0 0-1,0 1 0,0-1 1,0 0-1,0 0 0,0 1 1,0-1-1,0 0 0,0 1 1,0-1-1,0 0 0,0 0 1,0 1-1,0-1 0,0 1 1,1-1-1,-1 0 0,0 0 1,0 0-1,0 1 1,0-1-1,1 0 0,-1 0 1,0 0-1,0 0 0,1 1 1,-1-1-1,1 0 0,-1 0 761,6 1 1368,-4 1-2067,-1-1 1,0 1 0,0 0 0,0 0 0,0-1 0,-1 1 0,2 0 0,-2 0 0,1 0 0,0 3 0,2 22 257,-3-23-366,1 19 286,2 16 252,12 66 0,-13-96-411,-1 0 0,1 11 1,0 2-86,16 86 257,-16-69-787,-2 49 1,-2-36 55,0-9-206,1-27 478,0-1 0,3 21 0,-1-22 74,0 21 0,1 26-57,-3-15 755,-1-15-228,3-15-256,-1 1 94,-2 25 1,-2-17 195,1 32-1,6-17-26,-7-28-103,1-10-896,3-10-1938,0-2 485,0-5-6912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5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0 114 8792,'1'1'234,"0"-1"0,0 1 0,-1-1 0,2 0 0,-1 1 0,-1 0 1,1-1-1,1 0 0,-1 0 0,-1 0 0,1 1 0,1-1 0,-1 0 1,-1 0-1,2 0 0,-1 0 0,0 0 0,0-1 0,0 1 0,0 0 0,0 0 1,-1 0-1,2-1 0,0 0 0,0 0-71,0 1 0,0 0 0,0 0 0,0 0 0,0 0 0,0 0 0,0 0 0,3 1 0,4 1 283,184-18 1577,-101 10-1453,-58 4-524,74-5 255,-68 3-102,90-7 205,-88 7-286,8 0 184,66-8 115,-101 9-407,20-1 41,93-1 224,-77 4-190,59 3-6,-66-4-54,68-1-9,-74 2-16,105 2 72,-115-1-8,33-4 0,-16 0-49,-34 2-19,41 1 137,-16 0-133,61-2 88,-36 2 203,-41 1-285,-19 0-7,20-2 3,16 0 6,-14 0 6,112-4 162,-105 4 48,-17-1-150,1 2 1,16 0-1,-29 1-92,-1 0 0,0 0 0,1 0 0,-1 0 1,0 0-1,0 0 0,1 0 0,-1 0 0,1 1 0,-1-1 0,0 0 0,1 0 0,-1 0 1,0 0-1,0 0 0,1 1 0,-1-1 0,0 0 0,0 0 0,0 0 0,1 1 1,-1-1-1,0 0 0,1 0 0,-1 1 0,0-1 0,0 1 0,0-1 0,0 0 0,0 1 1,0-1-1,0 0 0,0 0 0,1 1 0,-1-1 0,0 0 0,0 1 0,0-1 0,-1 1 1,-2 18-90,0-10 34,-1 20 65,1-11-7,0-2-19,1-2-1,0 17 1,1-12-28,1-15 31,0 1-1,-1-1 0,2 1 1,-1-1-1,0 0 0,1 1 1,1 4-1,-1-6 3,-1-1 0,1 1 0,-1-1 0,0 0 0,0 0 0,0 1 0,0 0 0,-1-1 1,0 0-1,1 1 0,-1-1 0,-1 4 0,-3 14 392,2-6-85,-6 62 488,6-42-626,2-27-101,1 0 0,-1 0 0,1 11 0,0-2-21,0 47 14,0 24 31,0-81-56,0-3-3,0-2 1,0 2 0,0-1 0,0 0-1,0 0 1,1 0 0,-1 0 0,2 3-1,1 26-1,-3-13 24,-4 18-17,3-11 51,0 5-18,-1 23 53,-2-21-90,3-20 4,-2 32 86,0-26-113,2-10 5,-2 12 17,-1 4 10,1 6-43,2-24-1291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5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2 192 10672,'0'0'92,"0"0"0,0 1 0,-1-1 1,1 0-1,0 1 0,0 0 0,0-1 1,0 0-1,0 1 0,0-1 0,0 1 1,-1-1-1,1 0 0,0 1 0,0 0 1,0-1-1,1 0 0,-1 1 0,0-1 1,0 1-1,0-1 0,0 1 0,9 0 2289,4-3-1875,4 2-278,0 0 1,0-1 0,-1-2 0,24-5-1,2 1-74,-18 2-101,1 1-1,0 2 1,0 1 0,43 2 0,-38 1 51,1-1 0,36-5 0,-19 1-39,-32 3 10,134-9 195,0 2 20,-66 5 198,-41-1-342,75-4-3,-93 5-108,99-6 65,-100 6 166,145 2 208,-122 1-458,34 0 9,55 2 300,-106-3-192,-22 0-100,0 0 0,1 0 0,-1 0 0,16 4 0,-22-3-24,3-1 98,15-6-25,16-3-73,-17 4 1,0 1 0,0 1 0,21-1-1,-27 1-53,-1-2 43,-11 5 54,13 0 245,-11 0-228,1 0 1,-1-1-1,1 1 1,5-3 0,12-1-11,-1 1 100,-19 3-205,10 0 35,-10 0 40,0 0-1,-1-1 0,1 1 0,-1 0 0,0 0 1,1-1-1,-1 1 0,1 0 0,-1 0 1,1-1-1,-1 1 0,0 0 0,1-1 0,-1 1 1,0-1-1,0 1 0,1-1 0,-1 1 1,0-1-1,1 0 0,4-11 110,-5 11-110,1-5-53,0 1 0,0-1 0,0 0 0,-1 1 0,0-1 0,-1-9 0,0-1-7820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5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7 65 8608,'6'13'5368,"-3"5"-4277,-1 13-1333,-1-18 262,0 12 64,-2 35 0,0-13 257,1-28-25,0-19-174,0 0-99,0 0 0,0 0 0,-1 0 1,1-1-1,0 1 0,-1 0 1,1 0-1,0 0 0,0-1 0,0 1 1,-1 0-1,1 0 0,-1-1 1,1 1-1,0-1 0,0 1 1,0 0-1,0-1 0,0 1 0,0 0 1,-1-1-1,1 1 0,0 0 1,0-1-1,0 0 0,-3-14 254,3 7-96,-2 1-161,-1-13 166,-2-52 586,7-28 232,-2 99-1023,0 1 0,0 0 0,0 0 1,0-1-1,0 1 0,0 0 0,0 0 1,0-1-1,0 1 0,0 0 0,0 0 1,0-1-1,0 1 0,0-1 0,0 1 1,0 0-1,0 0 0,0 0 0,1-1 1,-1 1-1,0 0 0,0 0 0,0 0 1,0-1-1,1 1 0,-1 0 0,0 0 1,1 0-1,-1 0 0,0 0 0,0-1 1,0 1-1,1 0 0,-1 0 0,0 0 1,0 0-1,1 0 0,-1 0 0,0 0 1,0 0-1,1 0 0,-1 0 0,1 0 1,-1 0-1,0 0 0,0 0 0,0 0 1,1 0-1,-1 0 0,12 6 157,11 13-89,21 26-53,-23-21 1,-4-2 219,35 43 68,-33-39-189,-17-23 25,0-1-47,0 1 1,0-1 0,0 1 0,0-1-1,0 0 1,1 0 0,4 3-1,-7-5-74,1-1-1,0 1 1,0 0-1,0-1 1,-1 1-1,1 0 1,0-1-1,0 1 1,-1-1-1,1 0 1,-1 1-1,1-1 1,-1 1-1,1-1 0,0 1 1,-1-1-1,1 0 1,-1 0-1,0 1 1,1-2-1,2-6 47,-2 1 0,1-1-1,0 1 1,-2-1-1,2 0 1,-2 0-1,-1-10 1,1 15-52,2-83 277,-2 75-204,0 0-1,-1 0 1,-1 0 0,-3-15-1,-1-3 31,5 18-806,2 18-4088,3 11 1412,-1-2-6027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5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45 1 10136,'-1'7'-252,"1"0"1606,1-6-208,3-4 151,-4 2-970,2-2 11,-4 13-196,-7 29-112,-26 125 261,33-152-177,1 1 0,-1 16 1,2-29-94,0 1 1,0-1 0,0 1 0,0-1-1,0 0 1,0 1 0,1-1 0,-1 1-1,0 0 1,0-1 0,0 0 0,0 1-1,1-1 1,-1 1 0,0-1 0,0 0-1,0 1 1,1-1 0,-1 1 0,0-1-1,1 0 1,-1 1 0,1-1 0,-1 0 0,1 0-1,-1 1 1,0-1 0,1 0 0,-1 0-1,0 0 1,1 0 0,0 1 0,-1-1-1,1 0 1,-1 0 0,1 0 0,-1 0-1,0 0 1,1 0 0,0 0 0,-1 0-1,1 0 1,-1 0 0,0-1 0,2 1-1,3-1 180,1-1 1,-1 0-1,8-3 0,-1 0 83,-8 3-245,5-1 118,0 0-1,1 0 1,0 1-1,-1 0 0,1 1 1,18-1-1,-28 2-320,1 0 0,0 0 0,-1-1 0,0 1 0,1 0-1,-1 0 1,0 0 0,1 0 0,-1 0 0,0 0 0,0-1-1,1 1 1,-1 0 0,1 0 0,-1-1 0,0 1 0,0 0-1,1 0 1,-1-1 0,0 1 0,0-1 0,0 1 0,1 0-1,-1-1 1,0 1 0,0 0 0,0-1 0,0 1-1,0 0 1,0-1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5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45 1 11568,'-2'11'1372,"0"-2"1230,1-16-991,1 7-1602,0 0 0,0 0 0,0 0 0,0 0 0,0 0 0,0-1 0,0 1 0,0 0 0,0 0 1,0 0-1,0 0 0,0 0 0,0 0 0,0 0 0,0 0 0,0 0 0,0 0 0,0 0 0,0 0 0,0 0 0,0 0 0,0 0 0,0 0 0,0 0 1,-1 0-1,1-1 0,0 1 0,0 0 0,0 0 0,0 0 0,0 0 0,0 0 0,0 0 0,0 0 0,0 0 0,0 0 0,0 0 0,0 0 0,0 0 1,0 0-1,0 0 0,0 0 0,0 0 0,-1 0 0,1 0 0,0 0 0,0 0 0,0 0 0,0 0 0,0 0 0,0 0 0,0 0 0,0 0 0,0 0 1,0 0-1,0 0 0,0 0 0,0 0 0,0 0 0,0 1 0,0-1 0,-7 5 103,-4 10-130,9-13 25,-6 18 0,6-16-7,-1 8 1,2-5 0,0-2 5,0-1 0,0 1 0,1 0 0,0 7 0,0-10 3,1 0 0,-1 0-1,1 0 1,-1 0-1,1 0 1,-1 0 0,2 0-1,-1 0 1,0 0 0,0 0-1,0-1 1,3 4-1,1 1 11,1-2-1,-1 1 1,1-1-1,12 7 0,-13-8 18,0 0 0,0 0 0,0 0-1,0 1 1,0 0 0,-1 0 0,0 0-1,0 0 1,5 7 0,-4-3 0,-4-8-21,0 1 0,0 0 0,0 0-1,0 0 1,-1 0 0,1 0 0,-1 0 0,1 0-1,0 0 1,-1 1 0,1-1 0,-1 0 0,0 1-1,0-1 1,1 0 0,-1 0 0,0 0 0,0 1-1,0-1 1,0 0 0,0 0 0,0 0 0,-1 1-1,1-1 1,0 0 0,-1 1 0,-2 2 36,1 0 1,-1-1-1,0 1 1,0-1-1,0 0 0,-1 0 1,1 0-1,0 0 1,-1-1-1,0 0 1,0 1-1,0-1 1,0 0-1,0-1 0,-1 1 1,1-1-1,0 0 1,0 0-1,-1 0 1,1 0-1,-1-1 1,1 0-1,-7 0 0,9 0-560,1-1-1,0 1 0,0 0 0,0 0 1,0 0-1,-1 1 0,1-1 0,0 0 1,-2 1-1,0-1-1318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5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101 42 7536,'2'2'95,"-2"-2"-10,0 0-1,0 0 1,1 0-1,-1 1 1,0-1-1,1 0 1,-1 0-1,0 0 1,1 0-1,-1 0 1,0 1-1,0-1 1,1 0-1,-1 0 1,0 0-1,0 0 1,1 0-1,0 0 1,-1 0-1,0 0 1,0 0-1,1 0 1,-1 0-1,0 0 1,1 0-1,-1 0 1,0 0-1,0-1 1,1 1-1,-2-1 232,1 1-1,-1-2 1,0 2-1,1-1 1,-2 0-1,2 1 0,-1-1 1,0 0-1,0 1 1,0-1-1,-2 0 1,-2 0-20,1 0 1,-1 0-1,1 1 1,-10 0-1,13 1-230,-2 0 1,2 0-1,-1 0 0,1 0 1,-1 1-1,0-1 0,1 1 0,-3 3 1,2-3 3,-3 3-59,0 2 1,0-1-1,1 0 0,0 1 1,0 0-1,0 0 1,1 0-1,0 0 0,0 1 1,-2 11-1,1 1-5,4-15 4,0 0 1,1 1 0,-1-1 0,1 0 0,0 0-1,0 0 1,1 1 0,-1-1 0,1-1 0,0 1-1,1 0 1,-1-1 0,1 1 0,0-1 0,0 0 0,0 0-1,6 6 1,-7-8 2,0-1-1,1 0 1,-1 1-1,0-1 1,1 1-1,-1-1 1,1 0-1,-1 0 1,5 1-1,-2-1 0,1 0 11,0 1 0,0-1 0,0-1 0,0 1 0,0-1 0,0 0 0,0-1 0,0 1 0,0-2 0,0 1 0,10-3 0,-9 2 5,-1 1 41,0-1-1,0 0 1,0 0-1,-1-1 1,1 1-1,-1-2 1,0 1-1,8-6 0,-9 6-18,0 0 0,-1 0 0,0-1 0,0 0-1,0 0 1,0 0 0,-1 1 0,1-1-1,-1-1 1,0 1 0,2-5 0,-1-3 74,-2 1 1,0-1-1,0 1 1,-1-1-1,-1-14 0,0 21-62,0-1-1,-1 1 0,1-1 1,-1 1-1,0-1 0,0 1 1,-1 0-1,1 1 0,-2-1 1,1 0-1,-5-5 0,6 7-32,-1 1 0,0-1 0,0 1-1,-1-1 1,2 1 0,-2 0-1,1 0 1,-1 0 0,0 1 0,1 0-1,-1 0 1,-5-2 0,5 3-116,1-1 1,-1 1-1,1 0 1,-1-1-1,0 2 1,1-1-1,-1 0 0,1 0 1,-6 2-1,8-1-83,0 0 0,0-1 0,0 1 0,0 0 0,0 0 0,0 0 0,0 0 0,0 0 0,0 0 0,0 0 0,1 0 0,-1 0 0,1 0 0,-1 1 0,1-1 0,-1 0 0,0 2 0,0 1-817,-9 21-2065,1-3-4688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5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6 9864,'1'0'57,"-1"0"0,0-1 0,0 0 0,0 1 0,0 0 0,1 0 0,-1-1 0,0 1 0,0 0 0,0 0 0,1 0 0,-1-1 0,0 1 1,0 0-1,1 0 0,0 0 0,-1 0 0,0 0 0,0-1 0,1 1 0,-1 0 0,0 0 0,1 0 0,-1 0 0,0 0 0,1 0 0,-1 0 0,1 0 0,0 0 0,9 7 2156,-9-6-2115,10 9 209,-2 1 0,1 0 0,-1 1 0,0-1 0,9 18-1,6 9 339,-18-29-468,-6-8-290,0 0 1,0 0 0,1-1 0,-1 1 0,0 0 0,0-1 0,1 1 0,-1-1 0,0 1 0,1 0-1,0-1 1,-1 1 0,1-1 0,-1 1 0,1-1 0,-1 1 0,1 0 0,0-1 0,-1 0 0,1 1-1,0-1 1,1 1 0,4-7-3780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5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83 7 10400,'-10'-4'2204,"9"4"-2070,1 0-1,0-1 0,-1 1 0,1 0 0,-1 0 1,1 0-1,0 0 0,-1-1 0,1 1 1,-1 0-1,1 0 0,0 0 0,-1 0 1,1 0-1,-1 0 0,1 0 0,-1 0 1,1 0-1,0 0 0,-1 0 0,1 1 0,0-1 1,-1 0-1,1 0 0,-1 0 0,1 0 1,0 0-1,-1 1 0,1-1 0,0 0 1,-1 0-1,1 1 0,0-1 0,-1 0 0,-2 3-111,-1-1 0,1 1 0,-7 5 0,-7 7 82,15-13-95,0 0 0,1 0 0,-1 0 0,1 1 0,-1-1 0,1 1 0,1-1 0,-3 4-1,3-4 0,-6 33 22,5-35-30,1 1 1,0-1 0,0 1-1,0 0 1,0-1-1,0 1 1,0 0-1,0-1 1,0 1 0,0-1-1,0 1 1,1-1-1,-1 1 1,0 0 0,0-1-1,0 1 1,1-1-1,-1 1 1,1 0 0,0 1 0,0 2 1,1 0 0,0-1 0,-1 0 1,5 6-1,3-1 62,-5-5-27,0-1-13,1 2 48,12-3-31,-12-2-472,-1 0 0,0 0 0,0 0 0,1-1 0,-1 1 0,0-1 0,0 0 0,-1-1 0,1 1 0,6-5 0,-9 6 170,14-9-8192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18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7 16 11208,'-5'17'262,"4"-15"1053,10-16 3931,-12 24-5200,2 1-1,0 0 0,1 0 0,0 0 1,0 0-1,1 0 0,0-1 0,2 1 1,-1 0-1,1 0 0,-1-1 0,11 18 0,-13-26-34,0-2 0,1 1 1,0 1-1,0-2 0,0 1 0,0 0 0,-1-1 0,2 1 0,-1 0 0,0 0 0,0-1 0,0 1 0,0 0 0,0-1 0,0 0 0,0 1 0,1-1 0,-1 0 0,0 1 0,0-1 0,0 0 0,1 0 0,-1 0 0,0 0 0,0 0 0,1 0 0,-2 0 0,2-1 0,-1 1 0,0-1 0,0 1 0,1 0 0,-2-1 0,2 1 1,-1-1-1,0 1 0,0-1 0,-1 0 0,2 0 0,-1 1 0,-1-2 0,1 2 0,1-3 0,3-4 51,1-1 1,-1 0 0,-1-1-1,0 1 1,0-1 0,5-19-1,-6 20-52,1-5 66,-1-1 0,0 0 1,-1-1-1,1-23 0,-3 37-92,-1 20-235,1-4 72,1-1 0,4 22-1,0 2 106,-5-30 74,10 27 0,-10-34-7,1 3-328,0-1 0,1 1 0,-1-1 0,1 1 0,3 4 0,-5-7 265,0-1-1,1 1 1,-1 0-1,1-1 1,0 0-1,-1 1 1,1 0-1,-1-1 1,1 1-1,-1-1 1,1 0 0,0 0-1,0 1 1,-1-1-1,1 0 1,0 1-1,-1-1 1,1 0-1,1 0 1,-2 0-1,1 0 1,0 0-1,0 0 1,-1 0 0,1 0-1,0 0 1,-1-1-1,1 1 1,0 0-1,0-1 1,-1 1-1,2 0 1,8-5-1886,6-2-6257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6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 0 11120,'-1'17'1168,"2"-18"-822,0 0 0,0 1 1,1-1-1,-1 1 0,0 0 1,1-1-1,-1 0 0,0 1 1,0 0-1,1 0 0,-1 0 1,2 0-1,27-2 15,64 2-1434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6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19 9688,'3'-3'712,"0"1"1,0-1-1,0 0 1,1 1-1,-1 1 1,5-4 0,14 17 1724,-14-10-2330,1-1-1,-1 0 1,1 1 0,-1-2 0,0 0 0,1 0 0,0-1-1,8-2 1,8 0 32,-16 3-640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6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121 23 8608,'-1'0'132,"1"0"0,-1 0 0,1-1 0,0 1 0,-1 0 1,1-1-1,0 1 0,0-1 0,-1 1 0,1-1 0,0 1 0,0 0 1,0-1-1,-1 1 0,1 0 0,0-1 0,0 0 0,0 1 0,-1-1 0,1 1 1,0 0-1,0-1 0,0 0 3,0 0 0,0 1 1,0-1-1,0 1 0,0 0 0,0-1 1,0 1-1,0 0 0,0-1 1,0 0-1,-1 1 0,1 0 0,0-1 1,0 1-1,0 0 0,-1-1 0,1 1 1,0 0-1,0-1 0,-2 1 1,0-2-44,-1 2 0,1-1 1,-1 1-1,1-1 1,-1 1-1,0-1 0,1 1 1,-1 0-1,0 0 1,1 1-1,-1-1 0,-5 1 1,1 0 196,5-1-260,-1 1-1,0-1 1,1 1-1,0-1 1,0 1-1,0 0 1,0-1-1,-1 1 1,1 1-1,0-1 1,0 0-1,0 1 1,0-1-1,1 0 0,-1 1 1,-3 2-1,3 0-4,0-1-1,0 1 1,0 0-1,0 0 0,0 0 1,1 0-1,-1 0 0,0 8 1,-1 1 25,1 0 0,0 1 0,1 0 0,0-1 0,1 1 0,3 20-1,10 71 186,-9-74 195,-3-28-410,0-5-1602,1-7-2579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6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32 10848,'11'4'-266,"-8"-3"735,-1-1-1,1 1 0,0 0 0,0-1 0,-1 1 1,1 0-1,0-1 0,0 0 0,-1 0 0,1 0 1,3-1-1,56-7 1396,28-5-2232,-30 1-7373,-33 6 1441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6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165 0 7536,'-4'11'138,"4"-10"-46,-1 1-1,0 0 1,1-1-1,-1 1 0,0-1 1,0 1-1,0-1 1,-1 3-1,2-4-61,0 0-1,0 0 1,0 0 0,0 0-1,0 0 1,0 0 0,0 0-1,0 0 1,-1 0-1,1 0 1,0 0 0,0 0-1,0 0 1,0 0 0,0 0-1,0 0 1,0 0 0,0 0-1,0 0 1,-1 0 0,1 0-1,0 0 1,0 0-1,0 0 1,0 0 0,0 0-1,0 0 1,0 0 0,0 0-1,0 0 1,0 0 0,0 0-1,0 0 1,0 0 0,0 0-1,0 0 1,0 0-1,0 0 1,0 0 0,0 0-1,0-1 1,0 1 0,0 0-1,0 0 1,0 0 0,0 0-1,0 0 1,0 0 0,0 0-1,0 0 1,0 0-1,0-1 1,0 1 0,0 0-1,0 0 1,0 0 0,0 0-1,0 0 1,0 0 0,0 0-1,0 0 1,0 0-1,0 0 1,0 0 0,0 0 28,0-1 1,0 1-1,0 0 0,0 0 1,0 0-1,-1-1 1,1 1-1,0 0 0,0 0 1,0 0-1,0-1 1,0 1-1,0 0 0,0 0 1,0 0-1,-1 0 0,1-1 1,0 1-1,0 0 1,0-1-1,0 1 0,-1 0 1,1 0-1,0 0 1,-1 0-1,1 0 0,0 0 1,0 0-1,0 0 1,-1 0-1,1 0 0,0-1 1,0 1-1,-1 0 1,1 0-1,0 0 0,0 0 1,0 1-1,-2-1 1,-1 1 36,0 0 0,-1 0-1,1 0 1,0 1 0,-1 0 0,1-1 0,1 2 0,-1-1 0,0 0 0,-4 4 0,-19 24 194,23-26-288,-5 5 113,1 2-1,-8 14 0,9-14-73,2-4 53,0 1 0,1 0 0,-5 15 0,4-11-65,1-4 15,0-1 0,1 1 0,0 1-1,-1 9 1,2-7 3,0 1 53,0 0 0,1 0 1,0 0-1,1 0 0,4 23 0,-4-29-81,6 18 195,-4-17-126,0 1 0,0-1 0,0 1 0,6 7 0,-7-13-174,-1 1-1,2 0 0,-1-1 0,0 1 0,1-1 0,-1 1 0,1-1 0,0 0 0,-1 0 0,1 0 1,0 0-1,0-1 0,5 2 0,-4-1-300,0-2 1,0 1-1,0-1 1,0 0-1,0 0 1,0 0 0,0-1-1,0 1 1,-1-2-1,1 2 1,0-1-1,4-2 1,-7 2 361,31-6-6300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6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66 9592,'0'13'235,"-1"-11"-155,1 0-1,0 0 0,0 0 1,1 0-1,-1 0 1,0 0-1,0-1 1,1 2-1,-1-2 0,1 1 1,-1 0-1,3 2 1,1 0 674,-1-1-421,2 10-183,15 47 205,-20-59-336,0-1 1,1 1 0,-1 0 0,0-1-1,1 1 1,-1 0 0,0 0 0,0-1 0,1 1-1,-1-1 1,0 1 0,1 0 0,-1-1-1,1 1 1,-1-1 0,1 1 0,-1-1-1,1 0 1,-1 1 0,1 0 0,0-1 0,0 0-1,0 1 1,0-1 32,0 0 0,-1 0 1,1 0-1,0 0 0,-1 0 0,1 0 0,0-1 0,0 1 1,-1 0-1,1 0 0,-1-1 0,1 1 0,0-1 0,-1 1 1,1 0-1,-1-1 0,1 1 0,1-2 0,0 0 151,0-1 0,0 0 0,1 0 1,-1 0-1,0 0 0,0 0 0,-1 0 0,3-7 0,13-44 1599,0-45 1022,-15 92-2964,1 13-5285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6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70 14 9056,'-6'-2'814,"6"2"-690,0 0-1,0 0 0,-1 0 0,1 0 1,0-1-1,-1 1 0,1 0 1,-1 0-1,1 0 0,0 0 0,-1 0 1,1 0-1,0-1 0,0 1 0,-1 0 1,1 0-1,0 0 0,0-1 1,0 1-1,-1-1 0,1 1 0,0 0 1,-1 0-1,1-1 0,0 1 1,0 0-1,0 0 0,0-1 0,0 1 1,0 0-1,0-1 0,0 1 1,0 0-1,0-1 0,0 1 0,0-1 1,0 1-1,0-1 715,-8-1 864,4 3-1650,1 0-1,0 1 1,0-1-1,0 1 1,0-1-1,0 2 1,0-2-1,0 2 1,-4 4-1,6-7-50,1 0-1,-1 1 1,0-1-1,1 1 1,-1-1-1,1 1 1,-1 0-1,1 0 1,-1-1-1,1 1 1,-1 0-1,1-1 1,0 2-1,-1-2 1,1 1-1,0 0 1,0-1-1,0 2 1,-1-1-1,1 3 2,-2 0 10,2 1-1,-1 0 1,0-1-1,1 1 1,-1 0-1,1-1 1,0 2 0,1-2-1,-1 1 1,1 0-1,2 6 1,-3-10-1,1 1 0,-1-1 0,1 1 0,0-1 1,0 0-1,0 0 0,-1 0 0,1 1 0,1-2 1,-1 2-1,0-1 0,0 0 0,0-1 0,0 2 0,1-2 1,2 2-1,1 2 15,-3-4-61,-1 1 0,1 0 0,0 0 1,-1 0-1,1-1 0,0 1 0,-1-1 0,2 0 0,-1 0 1,-1 1-1,1-1 0,0 0 0,-1 0 0,5-1 1,-2 0-549,-1 1 0,0-1 1,1-1-1,-1 1 0,1 0 0,-1 0 1,5-4-1,7-4-7730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6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48 0 9688,'0'27'1681,"0"-28"-1571,0 1 0,0-1 0,0 1 0,0 0 0,0 0 0,0-1 0,1 1 0,-1 0-1,0 0 1,0-1 0,0 1 0,1 0 0,-1 0 0,1 0 0,-1-1 0,0 1 0,0 0 0,1 0 0,-1 0 0,0 0 0,0 0 0,1 0 0,-1 0 0,0-1 0,0 1-1,1 0 1,0 0 0,-1 0 0,0 0 0,0 0 0,1 0 0,-1 0 0,0 0 0,1 0 0,-1 1 0,0-1 0,0 0 0,1 0 0,0 0 0,-1 0 0,0 0 0,0 0-1,1 1 1,-1-1 0,1 1-60,1-1 0,-1 1 0,1-1 0,-1 2 0,1-2 0,-1 1 0,0 0 0,0 1 0,1-1 0,-1 0 0,0 0 0,0 0 0,1 3-1,6 9 89,-1 0 0,-1 0 0,0 1 0,3 16 0,-3-9-156,1 1 248,-1-1-1,-2 1 1,0 0 0,-1 0-1,0 28 1,-4-40-61,0 0-1,0-1 1,-1 0 0,-3 13 0,3-17-201,0-1 0,0 1 1,0 0-1,-1-1 0,1 0 1,-1 1-1,0-1 0,-1 0 1,1-1-1,0 1 0,-8 5 1,6-5-465,0-1 0,0 0 1,0-1-1,-1 1 0,1-1 0,-1 0 1,1 0-1,-1-1 0,-9 2 1,-20 5-9205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6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0 8608,'2'8'232,"3"-6"3304,-5-1-3470,1 0 1,0-1-1,-1 1 1,1 0-1,-1 0 1,1-1-1,-1 1 1,0 0-1,1 0 1,0 0-1,-1-1 1,0 1-1,0 0 1,0 0-1,0 0 1,1 0-1,-1-1 1,0 3-1,0 2 224,2 7 34,0 1 0,-2 0 1,0 19-1,-1-13-125,3 27 1,8 33 107,-3 40 685,-5-56-499,-2 4-90,2 32-208,-1-83-141,-1-1 0,-3 21 0,-1 38 72,0 37-198,4-65 72,0-13 0,0-3 0,-2-4 0,0 2-49,-2 14-36,4-41 86,-1 9-12,0-1 1,-1 2 0,2 13 0,-1 3 723,1-30-1212,1 1-1,0 0 0,0 0 1,0-1-1,0 2 1,3-5-1,2-4-1400,2-7-6873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6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2 190 3504,'1'0'77,"-1"1"0,0-1 0,0 0 0,1 0-1,-1 0 1,1 0 0,-1 1 0,0-1 0,0 0 0,1 0 0,-1 0 0,0 0 0,1 0 0,-1 0 0,0 0 0,1 0 0,-1 0-1,1 0 1,-1 0 0,0 0 0,1 0 0,-1 0 0,0 0 0,0 0 0,1 0 0,-1 0 0,0 0 0,1 0 0,-1 0 0,1-1-1,-1-8 4413,-1 0-5037,-6-40 2809,3-6-919,4 51-1206,0 4-131,0 0 0,0 0 0,0-1 0,0 1-1,0 0 1,0 0 0,-1 0 0,1 0-1,0 0 1,0 0 0,0-1 0,0 1 0,0 0-1,0 0 1,0 0 0,0 0 0,0 0 0,1 0-1,-1-1 1,0 1 0,0 0 0,0 0-1,0 0 1,0 0 0,0 0 0,0 0 0,0 0-1,0 0 1,0-1 0,0 1 0,0 0-1,0 0 1,1 0 0,-1 0 0,0-1 0,0 1-1,0 0 1,0 0 0,0 0 0,0 0-1,0 0 1,1 0 0,-1 0 0,0 0 0,0 0-1,0 0 1,0 0 0,0 0 0,0 0-1,1 0 1,-1 0 0,0 0 0,0 0 0,1 0-1,-1 0 1,0 0 0,0 0 0,0 0 0,0 0-1,0 0 1,0 0 0,0 1 0,1-1-1,-1 0 1,0 0 0,0 1 0,11 0-48,87 2 22,-38-6 45,197 7 333,1-8 490,-211 3-795,68-2 361,-70 2-370,62-1 66,-64 2 14,60 0 325,-64 0-353,62 0 218,-62 0-225,56 0 114,-58-1-126,-3-1 18,71-3 328,-74 4-330,137-5 220,-144 6-262,23-1 318,86-12 0,-126 12-321,0 0 1,1 1 0,6 0 0,-9 1 16,0-1 1,1-1 0,-1 1-1,0 0 1,6-2-1,8-1-31,4 2-14,8-6-67,14 5 154,-18-5-28,-19 6-50,-7 1-44,1-1 0,0 1 0,-1 0 0,1 0 0,0 0 0,0 0 0,-1 0 0,4 1 0,-4 0-4,6 4-268,-4-2 239,-1 1 0,0-1 0,0 1 0,0-1 0,0 1 0,-1 0 0,0 0 0,1 0 0,-1 0 0,1 5 0,1 6-20,-2-14 69,3 14 0,-3 3 0,0-14 0,-1 17 2,1-8 26,0 0 1,1 0 0,0 0-1,1 0 1,5 15 0,-7-24-17,7 21 8,-4-14 6,-1 0 1,-1 0-1,1 0 0,0 15 1,7 72-48,-1-26-237,-1-12 105,0-2 84,5 45-53,-11-78 121,-2-19 3,-2 30 2,-5 63 27,6-80-30,0-11-1,2 17 2,-7 94 212,3-79-76,-2-16-50,3-19-42,1 0 71,0 0 0,0 0 0,0 1 0,1 5-1,-1-7-757,-4-6-1566,2-1 934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19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47 115 11744,'-10'10'808,"10"-10"-754,0 1 0,0-1 0,1 0 0,-1 0-1,0 0 1,0 1 0,1-1 0,-1 0 0,0 0 0,0 0 0,0 0 0,0 0 0,0 0 0,0 0 0,1 0 0,-1 0 0,0 0 0,0 0 0,1 0 0,-1 0 0,0 0 0,1 0 0,-1 0 0,0 0 0,0 0 0,0 0-1,0 0 1,0 0 0,1 0 0,-1 0 0,0 0 0,1 0 0,2 0 320,0-1 0,1 0 0,-1 0-1,0 0 1,0 0 0,5-3 0,-1-1-288,0 0-1,0 0 1,0-1 0,0 0 0,-1-1-1,0 1 1,0 0 0,0-2 0,-1 1 0,0-1-1,6-14 1,-11 21-76,0 1-1,1-1 1,-1 0 0,0 1-1,0-2 1,0 1 0,0 1 0,0-1-1,0 0 1,0 1 0,0-2-1,0 1 1,0 1 0,0-1-1,-1 0 1,1 1 0,-1-1-1,1 0 1,0 0 0,0 1-1,-1-1 1,0 0 0,1 1-1,-1-1 1,1 0 0,-1 0-1,1 1 1,-1 0 0,1-1-1,-1 0 1,0 1 0,0 0-1,1-1 1,-1 1 0,0-1-1,1 1 1,-2 0 0,1-1-1,1 1 1,-1 0 0,0 0-1,-2 0 1,3 0-9,-1 0-1,0 0 1,1-1-1,-1 1 1,0 0-1,0 0 1,0 0-1,0 0 1,1 0-1,-1 1 1,0-1-1,0 0 1,0 0-1,0 0 1,1 0-1,-1 1 1,0-1-1,0 1 1,1-1-1,-2 1 1,-1 1 0,-5 1-24,1 0 0,1 1 0,-1-1 1,0 2-1,1-1 0,0 0 0,0 1 0,1 0 0,-1 0 0,1 1 0,0 0 0,0-1 1,1 1-1,-1 1 0,1-1 0,0 1 0,-2 8 0,3-8 10,2-1 0,-1 1-1,1 0 1,-1-1 0,2 1-1,-1 0 1,1 0 0,1 11-1,0-14 11,0 1-1,0-1 0,0 1 0,0-1 0,1 0 0,0 1 1,0-1-1,0-1 0,0 2 0,1-2 0,-1 1 0,1-1 1,4 5-1,-5-6-44,0-1 0,0 1 0,0-1 0,0 1 0,-1-1 0,1 0 0,1 0 0,-1 0 1,1 0-1,-1-1 0,0 1 0,0 0 0,0-1 0,1 0 0,-1 0 0,0 1 0,1-1 0,-1 0 0,0-1 0,5 1 0,1-2-714,0 0 0,-1-1 0,1 0 0,12-6 0,13-6-7818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7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0 149 6192,'3'4'2,"-3"-3"103,0-1 1,0 1-1,0-1 0,0 0 0,1 1 1,-1-1-1,1 0 0,-1 0 1,0 1-1,0-1 0,1 0 1,-1 0-1,0 0 0,0 1 1,1-1-1,-1 0 0,0 0 1,1 0-1,-1 0 0,1 0 1,-1 0-1,0 0 0,1 1 0,-1-1 1,0 0-1,1 0 0,-1 0 1,0 0-1,1 0 0,-1-1 1,1 1-1,-1 0 0,1 0 1,-1 0-57,0 17 493,4 77 233,-3-69-228,-1-16-222,1 0 1,-1 1-1,4 15 0,-3-21 287,-1-3-559,0 0 0,0-1 0,0 0 0,0 1 0,0-1 0,0 0 0,0 1-1,0-1 1,1 0 0,-1 0 0,0 1 0,0 0 0,0-1 0,0 0 0,0 0 0,1 1 0,-1-1 0,1 0 0,-1 0 0,0 1 0,0-1 0,0 0 0,1 0 0,-1 0 0,0 0 0,1 1 0,-1-1 0,1 1 87,-1-1-133,0 0 1,0 0 0,0 0-1,0 0 1,0 0 0,0 1-1,0-1 1,1 0 0,-1 0-1,0 0 1,0 0 0,0 0-1,0 0 1,0 1 0,0-1-1,0 0 1,0 0 0,0 0 0,1 0-1,-1 0 1,0 0 0,0 0-1,0 0 1,0 0 0,0 0-1,0 0 1,1 1 0,-1-1-1,0 0 1,0 0 0,0 0-1,0 0 1,0 0 0,0 0-1,1 0 1,-1 0 0,1 0-1,7-1 446,-4 0-221,11 0 63,-2 0 0,17-5 1,4 1-193,9-2 161,-42 7-261,16-2 38,1 0 0,27 2 0,-26 0 80,36-2-1,-20-1 117,-3 3-103,59 0 44,-57-1-58,58-7 116,-52 3-200,64-4 177,-60 6-132,77-2 89,-65 3-72,100-3 108,-130 6-198,-1 0-3,0-3-2,74-7 47,33 2 118,55-2 19,-153 6-186,0 0 3,98-6 16,11 3 248,-135 6-236,-5-1-25,14-2 8,71-6 221,-47 4 0,-31 4-217,0 0 1,13 0-1,-15 1 3,0 0 0,0-1 0,10-2 0,0 2 49,-12 1-49,0-1 0,-1 1 0,0-1-1,8-1 1,-5 1 52,-7 1-58,1-1 1,-1 1-1,1 0 0,0 0 1,-1-1-1,0 1 1,1 0-1,-1-1 1,0 0-1,1 0 1,-1 1-1,1-1 0,-1 0 1,2-2-1,-2 3-4,0-1 0,1 0-1,-1 0 1,0 0 0,0 0 0,0 0-1,0-1 1,-1 1 0,1 0-1,0-1 1,0 1 0,0 0 0,-1-1-1,1 1 1,-1 0 0,1-4-1,0 1 64,-1-2 0,0 2 0,0-1 0,-2-6 0,2 3-2,-1 0 0,2-14-1,4-22 158,-5 5 147,0 39-384,0-1 1,-1-7-932,-4 4-2484,-14-7 109,2 1-6727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7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80 10936,'3'6'3789,"3"-4"-3537,0-1-1,0 0 1,-1 0-1,1 0 1,0-1 0,0 0-1,10-1 1,7 0-47,-6 1-71,22-3-1,-31 2-87,0 0 0,0 1 0,1 0 0,8 1 0,13 0 57,205-5 612,-77-5 114,-130 7-557,45 1 262,52-3-105,-63-2-337,-25 1-60,-16 3 110,32 1 0,-38 1-121,61-3 38,-71 3-57,0 1 0,0-1 0,1-1 0,9-1 0,-1 0 51,-11 1-36,22 0 22,4 3-33,-3-2-6,28-4 32,23 0 144,-1-2-136,-69 5-8,40-3 200,-6 1 59,-40 3-118,-1 0-53,3 0-96,0-1-22,1-1 35,0 0-47,1 1 1,-1-1-1,0 1 1,9-1-1,-6 0 1,0 1 1,-1-1-1,11-4 0,-17 5 7,1 1-30,32-1-788,-33 1 528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7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0 9416,'5'3'-110,"4"2"4021,-11-11 160,7 10-3048,6 7-780,2 0-1,-1-1 1,2-1-1,19 11 0,-28-17-157,-1-1-1,0 2 1,-1-1-1,0 0 0,1 0 1,-1 1-1,0-1 1,0 1-1,4 6 0,3 7 426,-10-15-472,0-1 0,0 0 0,0 0 0,0 1-1,0-1 1,0 0 0,0 1 0,0-1 0,0 0 0,0 1 0,-1-1 0,1 0 0,0 1 0,-1-1 0,0 0 0,1 0 0,-1 0 0,0 0 0,1 0 0,-2 2 0,-22 22 152,21-22-199,-62 53 240,52-44-206,-6 3 185,19-15-268,10 5-7481,2-5-2241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7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28 125 8608,'6'-2'3741,"0"2"-3339,0-1 1,0 0-1,-1 0 0,0-1 0,1 1 0,-1-2 0,7-2 0,-3 0-193,0-1 0,-1 0 1,11-11-1,-16 14-139,0 0-1,-1 0 1,1 0 0,-1-1 0,0 1 0,0 0 0,0-1-1,-1 0 1,1 1 0,-1-1 0,2-7 0,-3 11-41,1-2 0,-1 2 0,0-1-1,0 0 1,0 1 0,0-1 0,0 0 0,0 0 0,-1 0 0,1 0 0,0 1 0,-1-1 0,1 0-1,0 0 1,0 0 0,-1 1 0,1-1 0,-1 0 0,1 0 0,0 1 0,-2-1 0,1-1-8,0 2 1,-1-1 0,1 0-1,0 1 1,0-1-1,-1 0 1,1 0 0,-1 1-1,1 0 1,0-1-1,-2 1 1,-4-1 14,0 1 1,0-1-1,-14 2 0,16 0 38,2-1-67,-1 1-1,1 1 0,-1-1 0,1 0 1,-1 0-1,1 1 0,0-1 0,0 2 1,0-2-1,0 2 0,-4 2 0,4-2 1,-11 8-5,11-7-6,0 0-1,0 0 0,1 0 0,0 0 1,-1 0-1,2 0 0,-1 0 0,0 1 1,1-1-1,0 1 0,0-1 0,0 1 0,0-1 1,1 1-1,0-1 0,0 1 0,0-1 1,1 1-1,-1 0 0,1-1 0,0 1 1,0 0-1,1-1 0,-1 0 0,5 8 0,-3-8-21,-1 2-1,1-2 0,0 1 1,1-1-1,-1 1 0,1-1 1,-1 0-1,2 0 0,-1-1 1,1 1-1,5 3 0,-6-6 13,0 1-1,0-1 1,0 0-1,0-1 1,1 1-1,-1-1 1,0 0-1,0 0 1,0 0-1,5 0 0,-7-1 11,0 0-1,0 1 1,0-1-1,0 0 1,0 0-1,0 0 0,-1 0 1,1-1-1,0 1 1,0 0-1,-1-1 1,1 0-1,1-2 0,0 1 5,1-1-1,-1 1 1,1-1-1,-1 0 1,-1 0-1,5-7 1,-3 4 1,29-44 79,14-25 29,-46 75-119,-1 0-1,1 0 1,0 0-1,0 0 1,-1 1 0,1-1-1,0 0 1,0 0-1,0 1 1,0-1 0,0 1-1,0-1 1,0 1-1,0-1 1,0 0 0,0 1-1,0 0 1,0 0-1,0-1 1,0 1 0,0 0-1,0 0 1,1 0-1,-1 0 1,0 0-1,0 0 1,2 1 0,2 0-158,0 1 0,0-1 0,0 1 0,8 4 0,-2-1-405,-10-5 753,-7-4 542,4 4-579,1-1 1,-1 0-1,1 1 0,-1-1 1,0 0-1,0 1 0,1 0 1,-4-1-1,-13 6 420,3 0-508,12-1-56,0-1-7,-12 11 8,12-10 0,1 0 0,-1 0-18,1 1 0,0-1 0,-1 1 0,1 0 0,0 0 0,1 0 0,-1-1 0,1 1 0,0 0 0,1 0 0,-1 1 0,1-1-1,0 0 1,0 0 0,1 0 0,-1 0 0,2 7 0,-1-10-25,0-1-1,0 1 1,-1 0-1,1-1 1,1 1-1,-2-1 1,1 0 0,0 1-1,1-1 1,1 3-1,0-2 18,-2-1 10,0 0 0,0 0-1,-1 0 1,1 0 0,1 0 0,-1 0-1,0 0 1,0-1 0,0 1 0,0 0-1,1 0 1,-1-1 0,0 0-1,1 1 1,-1-1 0,0 0 0,1 1-1,-1-1 1,0 0 0,1 0 0,-1 0-1,0 0 1,1 0 0,-1 0 0,3-1-1,0 0-9,0 0-1,-1 0 1,1-1 0,-1 0-1,1 1 1,5-4-1,-9 4 24,1 1 0,0-1-1,0 0 1,-1 1 0,1-1-1,-1 1 1,1-1 0,0 1-1,-1-1 1,1 0 0,-1 0-1,1 1 1,-1-2 0,3-2-4,12-19-1,-11 13 17,-1-2 240,-1 6 70,-1 0-1,0 0 1,0-1-1,0-10 0,-1 17-305,0 0-1,0 0 0,0-1 0,0 1 1,0 0-1,0 0 0,0 0 1,0 0-1,0 0 0,0 0 0,0 0 1,0 0-1,0 0 0,0-1 0,0 1 1,0 0-1,0 0 0,0 0 0,-1 0 1,1 0-1,0 0 0,0 0 0,0 0 1,0 0-1,0 0 0,0-1 0,0 1 1,0 0-1,0 0 0,0 0 1,0 0-1,-1 0 0,1 0 0,0 0 1,0 0-1,0 0 0,0 0 0,0 0 1,0 0-1,-1 0 0,1 0-8,-1 0 0,1 0-1,0 0 1,0 1 0,0-1-1,-1 0 1,1 0 0,0 0 0,0 0-1,0 1 1,0-1 0,-1 0-1,1 0 1,0 0 0,0 1 0,-1-1-1,1 0 1,0 1 0,0-1 0,0 0-1,0 0 1,0 1 0,0-1-1,-6 22 5,1 0-206,2 0-1,0-1 0,1 2 1,1-1-1,3 34 0,7-15-415,-9-41 612,0 0 0,0 1 0,1-1 0,-1 1 0,0-1 0,0 0 0,0 0 0,0 1-1,0-1 1,0 0 0,1 0 0,-1 0 0,0 1 0,1-1 0,-1 0 0,0 0 0,0 0 0,1 1 0,-1-1 0,0 0 0,0 0 0,0 1 0,1-1 0,-1 0 0,0 0 0,0 0 0,1 0 0,0 0 0,-1 0 0,0 0 0,0 0 0,1 0 0,-1 0 0,0 0 0,0 0 0,1 0 0,-1 0 0,0 0 0,0 0 0,1 0-1,-1-1 1,1 1 0,-1 0 0,0-1 0,12-6-46,-3-5 42,1-5 158,15-34-1,-16 33-90,18-50 73,-22 52-84,-2 8-83,5-13 876,8-36-1,-16 58-868,-1 10-143,-1 1 0,1 11 0,1-20 125,1 1 0,-1-1 0,0 1 0,1 0 0,0-1 0,0 1 0,-1 0 0,1-1 0,1 0 0,-1 1 0,1-1 0,0 0 0,2 3 0,-3-5 43,3 3-6,9-6 4,-11 0 17,1 1 0,-1 0 0,0-1 0,1 1 0,-2 0 0,2-1 0,-2 0 0,2 0 0,-2 0 0,1 1 0,2-5 0,14-27 237,-12 22-214,-3 6 2,-1 1 41,0 0-1,0 1 1,0-1 0,-1 0 0,0 0 0,3-8 0,-4 12-94,-1 10-66,0-3-79,-1-1 1,1 1-1,1 0 0,0-1 0,-1 1 0,2 0 0,-1-1 0,1 1 0,2 10 0,-2-17 70,-1 1 0,0 1 0,1-1 0,0 0 0,-1-1 0,1 1 0,-1 1 0,1-2 0,-1 1 0,2 0 1,-2 0-1,1 0 0,0-1 0,-1 1 0,2 0 0,-1-1 0,-1 1 0,3 0 0,20 5-3776,-22-6 3479,13 3-7827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7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440 12 7088,'0'0'40,"0"1"-1,0-1 1,0 0 0,0 1 0,0-1 0,0 1 0,0-1-1,0 0 1,0 1 0,1-1 0,-1 0 0,0 1 0,-1-1-1,1 0 1,0 0 0,0 1 0,0 0 0,0-1 0,0 0-1,0 0 1,0 1 0,0-1 0,0 0 0,-1 1 0,1-1-1,0 0 1,0 0 0,0 1 0,-1-1 0,1 0 0,-1 1-1,0-1 62,0 0-1,1 0 1,-1 0-1,0 0 1,0 0-1,0-1 1,1 1-1,-2-1 0,2 1 1,-1 0-1,0-1 1,1 1-1,-1 0 1,-1-2-1,-2 0 141,0-1 1,1 2-1,-1-2 1,0 2-1,0 0 0,-1-1 1,1 1-1,0 0 1,-1 0-1,1 1 0,0-1 1,-1 1-1,1 0 1,0 0-1,-1 0 0,1 1 1,-1 0-1,1-1 0,-5 3 1,-3 0-86,-1 1 0,0 0 1,1 1-1,0 0 0,-22 13 0,14-5-40,1 0 0,0 0 0,1 2 0,1 0 0,0 2 0,1-1 0,0 2 0,2 0 0,-14 22 0,18-23-81,1-1 1,0 1-1,2 0 0,-9 25 0,15-36-10,0 0-1,1 0 1,-1 1 0,1-1-1,0 0 1,1 1 0,-1-1-1,1 1 1,0-1-1,1 0 1,0 0 0,0 0-1,0 0 1,4 6-1,-3-8-10,0 1 0,0-1 0,0 0 0,1 0-1,0 0 1,0-1 0,0 0 0,0 1 0,10 4-1,-4-3 1,0 0-1,1-1 1,-1 0-1,13 2 1,98 18 75,-39-14-20,14-3 15,-56-6-40,-32-1-39,85 3 133,-56-6-105,-15 1 23,35-9 0,-27 2 8,38-17 102,-40 14-92,9-3 8,32-15 277,-58 24-274,1 0 0,-1-1 0,16-11-1,-16 8-22,11-9 270,-21 18-328,-1 1-1,1-1 1,-1 1 0,0-1 0,1 0 0,-1 0 0,0 0 0,0 1 0,0-1-1,1 0 1,-1 0 0,0 0 0,0 0 0,0 1 0,0-2 0,-1 1 0,2-7 172,1-13-35,-2 1 1,0-1-1,-1-1 0,-5-27 0,5 44-105,0 0 0,0 0 0,-1-1 0,0 1 1,1 0-1,-2 1 0,1-1 0,-1 0 0,1 1 0,-1-1 1,0 1-1,-1 0 0,-4-5 0,0 2-13,-1 0 0,0 1 1,0 0-1,0 0 0,-13-6 0,11 7-28,-2-1 48,0-1-1,-14-3 1,-58-22-37,80 31-11,1-1 0,-2 1-1,2 0 1,-1 0 0,0 1 0,1-1-1,-1 1 1,-5 1 0,-18-2-34,-83-1-36,3 9-36,77-1-22,13-1-39,16-4-186,-1 0-1,0 0 1,1 0-1,0 0 1,-1 1-1,1-1 1,-1 1 0,2-1-1,-2 1 1,1 0-1,0 0 1,-2 3-1,2-3 437,1-1-280,0 0 1,1 0 0,-1 0 0,1 0 0,-1 1 0,0-1 0,1 0 0,-1 0 0,1 0 0,0 1-1,-1-1 1,1 2 0,-3 6-1375,-5 13-6177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7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62 202 11656,'3'5'2743,"-4"-6"-2607,1 0 1,-1 1-1,0-1 1,0 1-1,1 0 0,-1-1 1,0 1-1,0 0 1,0-1-1,1 1 1,-1 0-1,0 0 1,0 0-1,0 0 1,0-1-1,1 1 1,-2 0-1,0 0 0,0 1-153,-1 0 0,1 0-1,0 1 1,0-1 0,0 1-1,0 0 1,0-1 0,0 1-1,0 0 1,1 0 0,-1 0-1,0 0 1,1 0 0,-1 0-1,1 0 1,0 0 0,-1 5-1,-2 1-41,2 0-1,0 1 0,-1-1 0,0 14 1,3-17-1,0 0 0,0 0-1,1 0 1,-1 1 0,1-2 0,0 1 0,1 0 0,-1 0 0,1 0 0,3 6 0,-2-6 42,-1-1 1,1 0 0,0 1-1,1-1 1,-1-1 0,0 1-1,7 4 1,-8-6 9,1 1 1,0-2-1,0 1 1,-1 0-1,2-1 1,-1 1-1,0-1 1,0 0-1,1 0 1,-1 0-1,0 0 1,1 0-1,3-1 1,8-1 3,-11-1 21,0 1 1,-1 0 0,1-1 0,0 0 0,0 0 0,-1 0 0,1 0 0,4-5 0,23-24 229,-23 24-210,-5 2 60,0 1 1,0 0-1,0-1 1,0 0-1,2-7 1,1 0 146,10-23 102,-12 24-168,1 0 0,10-16 0,-15 26-185,1 1 1,-1-1-1,0 1 1,1-1-1,0 0 0,0 0 1,-1 1-1,1 0 0,-1-1 1,2 1-1,-2-1 0,1 1 1,0 0-1,-1-1 0,1 1 1,0-1-1,0 1 0,0 0 1,-1 0-1,2 0 0,-2 0 1,1 0-1,0 0 0,0 0 1,0 0-1,0 0 0,-1 0 1,1 0-1,0 1 1,0-1-1,0 1 0,0-1 1,-1 0-1,1 1 0,0-1 1,0 0-1,0 1 0,3 1-21,20 10-393,-21-10 394,0 0 0,1 0 0,-1-1 0,1 1 0,5 1 0,-9-3 42,-8-5 1588,5 4-1456,0-1-1,-1 0 1,1 1-1,0-1 1,-8-1-1,7 2-106,0 1-1,0-1 0,0 1 0,-1 0 0,1 1 1,0-1-1,0 0 0,0 2 0,0-2 0,0 1 1,-1 1-1,-5 2 0,8-3-37,-1 1 1,1-1-1,-1 1 0,1 0 0,0 0 1,0 0-1,-1 0 0,1 0 1,1 0-1,-1 1 0,0-1 0,1 0 1,-1 1-1,1 0 0,0-1 0,-1 1 1,0 4-1,1-1-13,0 0 0,1 0 0,0-1 0,0 1 0,0 0 0,1 0 0,0-1 0,3 12 0,-3-14-12,-1 1 0,2-1 0,-1 0 0,0 0 0,1 1 0,0-1-1,0 0 1,0 0 0,0-1 0,0 1 0,4 4 0,-5-6 17,0 0 0,1-1 0,-1 1 0,0 0 1,0 0-1,1-1 0,-1 1 0,0-1 0,0 0 0,1 1 0,-1-1 1,0 0-1,1 0 0,-1 1 0,1-1 0,-1 0 0,0 0 1,1 0-1,-1-1 0,1 1 0,-1 0 0,0 0 0,1-1 1,-1 1-1,0-1 0,0 1 0,1-1 0,-1 0 0,0 1 1,1-2-1,8-3-5,-6 3 8,-1 0 0,0 0 0,0 0 0,0 0 0,1 0 0,-1-1 0,-1 1 0,5-5 0,-3-1 12,-1 4 5,-1 1-1,0-1 1,0 0 0,0 0 0,-1 0 0,1 0-1,0-6 1,2-22 497,-4 44-567,0 1 0,0-1 0,1 0 0,0 0 0,6 20 0,-6-30 11,0 0-1,1 0 1,-1 0 0,0 0 0,1 0-1,-1-1 1,1 1 0,0-1 0,3 4 0,-1-3 26,-3-2 18,0 1 0,0 0-1,0-1 1,0 0 0,0 1 0,0-1 0,0 0-1,0 0 1,0 0 0,0 1 0,0-1-1,0 0 1,0 0 0,0 0 0,1-1 0,-1 1-1,0 0 1,-1 0 0,2 0 0,-1-1-1,0 1 1,-1-1 0,3 0 0,0 0 1,0 0 0,-1-1 1,1 1-1,-1-1 0,0 0 0,1 1 1,-1-2-1,0 2 0,0-2 0,2-2 1,3-3 36,4-6 22,-1 0-1,0-2 1,-2 1 0,11-24 0,-7 7 99,13-45 0,-24 70-110,1 1 0,-1-1 0,-1 1 0,1-1 0,-1 1 0,0-1 0,-1 1 0,-2-12 0,2 14-26,-1-2 0,1 2 0,-2-1-1,2 1 1,-2-1 0,0 1-1,1 0 1,-1-1 0,0 1 0,-1 0-1,2 1 1,-2 0 0,0-1-1,0 1 1,0 0 0,0 0 0,-1 0-1,1 0 1,0 1 0,-8-2-1,12 3-20,0 1-1,-1 0 0,1 0 1,-1 0-1,1 0 0,-1 0 1,1-1-1,-1 1 0,1 0 1,-1 0-1,1 0 0,-1 0 1,1 0-1,-1 0 0,1 1 1,-1-1-1,1 0 0,-1 0 1,1 0-1,0 0 0,-1 0 1,0 1-1,1-1 0,-1 0 1,1 0-1,0 1 0,-1-1 1,1 0-1,0 0 0,-1 1 1,1 0-1,-1-1 0,1 0 1,0 1-1,-2 1-14,-4 6-154,1 0-1,-1 0 1,-5 14 0,9-17 217,1-3-61,0-1 1,0 0-1,1 1 1,-1-1-1,1 0 0,0 1 1,-1 0-1,1-1 1,0 1-1,0 2 1,-1 3-9,-1 1 9,0-5 3,2-1-1,-1 1 0,1-1 1,0 1-1,-1-1 1,1 5-1,0 9-23,0 0-1,1 1 1,1-1-1,0 0 1,2 0-1,4 16 0,-2-17-22,-1-1 0,9 15 0,-12-25 25,1 1 1,0-1-1,1 0 1,-1 1-1,0-1 0,1-1 1,0 1-1,0-1 1,6 4-1,-9-6 29,-1 0 1,2 0-1,-1-1 1,0 0-1,0 1 1,0-1-1,1 0 0,-1 1 1,0-1-1,0 0 1,1 0-1,-1 0 0,0 0 1,1 0-1,-1 0 1,2 0-1,18-9-31,-17 8 15,21-14 34,-14 4 74,-9 7-77,19-28-6,-14 19 26,7-7 0,-11 14-36,-3 5 4,1 0 1,-1-1-1,1 1 0,0 0 0,0-1 0,0 1 0,0 0 0,-1 0 0,2-1 1,-1 1-1,0 0 0,0 0 0,0 0 0,1 0 0,-1 1 0,2-2 0,-1 2-68,-1 0-1,0 0 0,1 0 0,-1 0 0,1 1 0,-1-1 0,0 0 0,1 0 0,-1 1 0,1-1 1,-1 1-1,0-1 0,1 1 0,-1 0 0,0 0 0,0-1 0,2 3 0,9 3-349,-23-10 1078,8 3-453,-1 0 1,1-1-1,-1 2 0,-6-2 0,8 2-189,0 1 0,-1-1-1,1 0 1,0 0 0,0 1-1,0-1 1,0 1 0,0 0-1,0 0 1,0-1 0,-1 1-1,2 1 1,-1-1 0,0 0-1,0 0 1,0 1 0,1-1-1,-1 0 1,1 1 0,0 0-1,-1 0 1,1-1 0,-2 3-1,-5 11 6,8-10-25,0-1 2,-1 2-26,1-1 0,-1 1 0,2 0-1,-1-1 1,0 1 0,1 0 0,1-1 0,-1 1 0,4 10 0,-4-13 8,0-1-25,0 0 0,0 0 0,0 0 0,0 0 0,0-1 0,1 1 0,-1-1 0,4 4 0,-2-2-4,-1 0-30,1-1 0,0 1-1,0-1 1,-1 0-1,2 0 1,-1-1-1,0 1 1,0-1 0,0 1-1,1-1 1,-1 0-1,0 0 1,5 1-1,-6-2 48,0 0-1,1 1 0,-2-1 0,2 0 0,-2 0 0,2 0 0,-1 0 1,0-1-1,0 1 0,0 0 0,0-1 0,0 0 0,0 1 0,0-1 1,-1 0-1,2 0 0,-2 0 0,1 0 0,0 0 0,1-2 0,2-1 12,-2-1 0,1 1 0,0-1 0,-1 0 0,5-7 0,2-5-31,-9 16 48,-1 0 0,1 0-1,-1 0 1,1 0 0,0 0-1,-1 0 1,0 0 0,0 0-1,0 0 1,1 0 0,-1 0-1,0-2 1,0 1 0,0 0 0,0 0 0,0 1 0,1-1 1,-1 0-1,1 1 0,0-1 0,-1 0 0,1 0 0,0 1 0,-1-1 0,2 1 0,-1-1 1,0 1-1,2-3 0,-3 4-1,4-4 77,0-1 1,-1 1-1,6-11 0,-9 15-32,1-1 0,0 0 0,-1-1 0,0 1 0,1 1 0,-1-1 0,0-1-1,0 1 1,0 0 0,1 0 0,-1 0 0,0 0 0,0 0 0,0 0 0,0-1 0,-1 1-1,1 0 1,0 0 0,0 0 0,-1 0 0,1 0 0,0 0 0,-1 0 0,0 0-1,1 0 1,-1 0 0,-1-1 0,1 2-40,1 0 0,0 0 0,-1 0 0,1 0 0,-1 0 0,1 0 0,0 0 0,-1 1 0,0-1 0,1 1 0,0-1 0,-1 0 0,1 0 0,-1 1 0,1-1 0,0 0 0,0 1 0,-1-1 0,1 0 0,-1 1 0,1 0 0,-3 4-24,1-1 1,-1 1-1,0 0 0,2 0 1,-1 0-1,0 0 0,1 0 1,0 0-1,0 1 0,0-1 1,1 1-1,0 9 1,0-11-61,0 1 1,1-1-1,0 0 1,0 0-1,0 0 1,0 0-1,1 0 1,-1 0-1,0 0 1,2 0-1,-2 0 1,2 0-1,0-1 1,-1 0-1,1 1 1,4 4-1,-5-7 46,0 0 0,0-1 0,0 2 0,0-2 0,0 1-1,0 0 1,0-1 0,1 0 0,-2 1 0,2-1-1,-1 1 1,0-1 0,1 0 0,-1-1 0,0 1 0,0 0-1,0-1 1,3 0 0,-5 1 27,2-1 2,-1 1-1,1-1 1,-1 0-1,1 0 0,-1 0 1,1 0-1,-1 0 0,0 0 1,0 0-1,0 0 0,0-1 1,0 1-1,2-3 1,-2 3-2,3-4 20,0-1-1,0 0 1,0 0-1,-1 0 1,0 0-1,0-1 1,2-7-1,9-45 769,-14 59-779,0-15 1526,0 16-1527,-1-1 1,1 1 0,-1-1-1,0 1 1,1-1 0,-1 2-1,1-2 1,0 1 0,-1-1-1,1 1 1,-1 0 0,1 0-1,0 0 1,0-1 0,0 1-1,-1 0 1,1-1-1,0 3 1,-1 6 59,-2-4-33,2-2-20,0 0-1,0 0 1,0 0-1,0 0 1,0-1-1,0 1 1,1 1-1,0-1 1,0-1-1,0 7 0,0-6-157,0-1-1,0 1 0,0 0 0,0-1 0,0 0 0,1 0 0,0 1 0,-1-1 0,1 1 0,-1-1 0,1 0 1,1 1-1,-1-1 0,0 0 0,1 0 0,-1 0 0,0 0 0,1 0 0,-1 0 0,2-1 0,1 3 1,10 5-3420,0 0-4276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7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0 375 7536,'26'3'2301,"-23"-2"-1721,1-1-1,0 1 1,0-1 0,0 0-1,0 0 1,0 0-1,0 0 1,0-1-1,0 1 1,0-1-1,-1 0 1,5-2-1,0 0-251,-7 3-305,0 0 0,0-1 0,0 1 0,0-1 0,0 0 0,0 1 0,0-1 0,0 1 0,0-1 0,0 1 0,-1-1 0,1 0 0,0 0-1,0 0 1,0 1 0,-1-1 0,1-1 0,0 2 0,0-3 0,2-3 72,-1 0-1,2 0 1,-1 1 0,1 0 0,6-8-1,-6 9-38,0 0 1,-1-1-1,0 1 0,1-1 0,-2 0 1,1 0-1,-1 0 0,1-1 0,-2 1 1,3-7-1,6-77 330,-10 63-374,0 16-10,0 0 6,0 0 0,-1 0 0,0 0 1,0 0-1,-1 0 0,-6-18 0,8 27-10,-1 0 1,1 1-1,-1-1 1,1 0-1,-1 1 0,0-1 1,1 1-1,-1-1 0,1 1 1,-1-1-1,0 1 1,0 0-1,0-1 0,1 0 1,-1 1-1,0 0 0,0 0 1,0 0-1,1-1 1,-1 1-1,0 0 0,0 0 1,0 0-1,1 0 0,-1 0 1,0 0-1,0 0 1,0 1-1,0-1 0,1 0 1,-2 0-1,2 0 0,-1 1 1,-1 0-1,-4 1-51,1 1 0,-1-1 0,-6 6 0,8-6 42,0 2-94,-14 31-29,17-33 125,0 0 0,0-1 0,0 1 0,1 0 0,-1-1 0,1 1 0,0 0 0,0-1 0,-1 2 0,1 1 0,0 4-5,-2 1 4,1-6-12,1 0-1,-1 1 1,0-1-1,1 0 0,0 4 1,1 12-39,0-2 0,5 23 0,-4-31 53,0 0 0,0 0-1,1-1 1,1 1 0,-1-1 0,9 14 0,3-5-61,-13-15 60,0 0-1,0-1 0,-1 1 1,1 0-1,0 0 1,-1 0-1,0 1 1,3 3-1,-3-3 9,1-2 0,0 2-1,0-1 1,-1 0 0,2-1 0,-2 2 0,2-2 0,-1 0-1,0 1 1,0-1 0,4 2 0,-5-2 0,0 0-1,0-1 0,0 1 0,-1-1 0,1 0 0,-1 0 0,2 1 0,-2-1 0,1 1 0,0-1 0,-1 0 0,1 0 0,0 0 0,0 0 0,0 0 0,-1 0 0,1 0 0,0 0 0,0 0 0,-1 0 0,1-1 0,1 0 0,9-3 0,-9 2 18,1-1 0,-1 1 0,0 0 0,1-1 0,-2 1 0,2-1 0,-2 0 0,1 0 0,-1 0 0,2-2 0,11-18 80,-3 6-16,-10 13-42,2 0 0,-1 0-1,1 0 1,-1 0 0,1 1-1,1 0 1,-2-1 0,2 1-1,3-2 1,-6 4-83,1 0-1,-1 0 1,0 0 0,1 1-1,-1-1 1,1 1 0,-1-1-1,1 1 1,0-1 0,-1 1-1,1 0 1,-1 0 0,1 0-1,0 0 1,-1 0 0,1 0-1,-1 0 1,1 1 0,0 0-1,-1-1 1,1 0 0,-1 1-1,1-1 1,1 2 0,12 3-463,-5-3 41,-1 0 530,-18-6 1225,5 1-1092,-2 2 0,1-1 1,1 0-1,-1 1 0,-1 0 1,1 0-1,0 1 0,-6 0 0,-2 2-127,12-1-78,0-1 9,0 1 0,0-1 0,1 0 0,-1 0 0,0 1 0,1-1 0,-1 0 0,0 1 0,1 0 0,-1-1 0,1 0 0,-1 1 0,1-1 0,0 1 0,-1-1 0,0 1 0,1 0 0,0 0 0,-1-1 0,1 1 0,0 1 0,-1 0 0,-1 2-29,0 0 0,0 0 0,1 0-1,0 0 1,-1 0 0,1 0 0,1-1-1,-1 1 1,0 1 0,1-1-1,0 0 1,0 0 0,1 0 0,0 0-1,-1 0 1,1 0 0,0 0 0,0 0-1,3 5 1,-3-8 1,-1 1 0,1-2-1,0 1 1,0 0 0,0 0-1,0 0 1,1 0 0,-1-1 0,0 1-1,0 0 1,0-1 0,0 1 0,0-1-1,1 1 1,-1-1 0,0 0 0,1 1-1,-1-1 1,2 0 0,0 0-42,0 0 0,0 0-1,0-1 1,0 1 0,0-1 0,0 0 0,-1 0 0,1 1 0,0-1 0,0-1-1,-1 1 1,1 0 0,2-3 0,-1 0-2,0 1-1,0-1 1,0 0 0,-1-1-1,0 1 1,0 0 0,0-1-1,0 1 1,-1-1 0,2-5-1,-2 7 88,-1 0 0,0 1-1,-1-1 1,2 0 0,-2 0-1,1 0 1,-1 1 0,0-1-1,0 0 1,0-5 0,0 7-11,-1 3-46,0-2 0,0 1 0,1 0 1,-1 0-1,1 1 0,-1-1 0,1 0 1,0 1-1,0-1 0,-1 0 0,1 2 0,1 7-204,0 1-1,0 0 0,1 0 0,5 15 0,-7-25 239,1-1 1,-1 2-1,0-2 1,0 1-1,1 0 1,-1-1-1,0 1 0,1 0 1,0 0-1,-1-1 1,1 1-1,-1-1 1,1 1-1,-1-1 1,1 1-1,0 0 1,-1-1-1,1 1 0,0-1 1,-1 0-1,1 1 1,0-1-1,0 0 1,-1 1-1,1-1 1,0 0-1,0 1 1,0-1-1,0 0 0,-1 0 1,1 0-1,0 0 1,0 0-1,0 0 1,-1-1-1,2 1 1,-2 0-1,1-1 1,0 1-1,0 0 0,0 0 1,0-1-1,4-2 12,0 1-1,0-2 0,-1 1 1,8-7-1,-8 7-14,-1-1 54,0 1-1,1 0 0,-2-1 1,1 0-1,0 0 0,-1 0 1,0 0-1,0 0 0,0-1 1,1-5-1,2-7 443,2-22-1,-5 29-496,1-6 270,-2 0 0,1-1 0,-2 0 0,0 0 0,-1 0 0,-5-30 0,3 18-127,3 23-29,0 1 0,-1-2 1,0 2-1,-2-9 0,3 14-97,0-1 0,0 1 0,0 0 0,0 0 0,0-1 1,0 1-1,0 0 0,0 0 0,0 0 0,0 0 0,0-1 1,0 1-1,0 0 0,0 0 0,0 0 0,0 0 0,0 0 0,0 0 1,0-1-1,-1 1 0,1 0 0,0 0 0,0 0 0,0 0 0,0 0 1,0 0-1,0 0 0,-1 0 0,1 0 0,0 0 0,0-1 1,-1 1-1,1 0 0,0 0 0,0 0 0,-2 6 54,0 10-26,1 0-66,-1 1 1,-4 19-1,3-17-79,0-1 0,0 24-1,3-26 78,1 0-1,0-1 1,1 1-1,1-1 0,1 1 1,8 23-1,-11-37 35,-1-1 0,1-1 0,-1 1-1,1 0 1,-1 0 0,1 0 0,0-1 0,-1 1 0,1 0 0,0-1-1,-1 1 1,1 0 0,0-1 0,0 1 0,0-1 0,-1 1-1,3-1 1,18 4-40,-1 0 47,-16-4 3,0 1 0,0-1 0,0 1 0,-1-1 0,1 0 0,0-1-1,0 1 1,0 0 0,-1-1 0,1 0 0,-1 0 0,2 0 0,-2 0 0,0-1 0,1 0 0,-1 1 0,1-1 0,3-3-1,-5 4-6,1-1 0,0 0-1,-1 1 1,0-1-1,1 0 1,-1 0 0,4-4-1,-2 1 1,2 0-2,0-1 1,0 0-1,8-10 0,-10 10-2,0 1-7,0-1 0,0 0-1,3-7 1,-5 8 7,-1 5 2,-1-1 0,0 1 0,0-1 0,0 1-1,0 0 1,0-1 0,0 1 0,0 0 0,0 0 0,0-1 0,0 1-1,0 0 1,0 0 0,-1-1 0,1 0 0,0 1 0,0 0 0,-1 0-1,1-1 1,0 1 0,0 0 0,0 0 0,0 0 0,-1-1 0,1 1-1,0 0 1,0 0 0,0 0 0,-1-1 0,1 1 0,0 0 0,0 0 0,-1 0-1,1 0 1,-1 0 0,1 0 0,-9-4 5,4 3 16,1 0 0,-1 0 0,1 0 1,0 1-1,-1 0 0,1 0 0,0 0 0,-1 0 0,0 1 0,1-1 0,0 1 1,-6 2-1,9-3-21,0 1 0,0-1-1,0 0 1,0 1 0,0 0 0,0-1 0,0 0 0,0 1 0,0 0 0,0-1 0,1 1 0,-2-1-1,2 2 1,-1-2 0,0 1 0,1 0 0,-2 1 0,1 1-4,-1-1-12,1-1 0,0 1-1,-1 0 1,1-1 0,0 1-1,0 0 1,0 0-1,0 0 1,1 0 0,-1 0-1,1 0 1,-1 0 0,1 1-1,0-1 1,0 0 0,-1 0-1,1 0 1,1 0-1,-1 4 1,1-1-80,0-1-1,1 1 1,-1-1-1,0 1 1,1-1-1,4 8 1,-4-10 21,0-1 0,0 1 1,0-1-1,0 0 0,0 1 1,0-1-1,0 0 0,0 0 1,1 0-1,-1 0 0,0 0 1,0-1-1,4 1 0,0 1-11,-3-1-216,0 0 0,0-1 0,-1 1 0,1 0 0,0-1 0,1 0 0,-2 0 0,1 0 0,0 0 0,4-2 0,9 1-5205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7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0 9864,'2'2'206,"-1"-1"0,0 0 1,1 0-1,-1 0 1,1 0-1,-1 0 0,1 0 1,0 0-1,0 0 0,-1-1 1,1 1-1,0-1 0,-1 0 1,5 2-1,29-1 4439,-20-1-3908,51-1 670,-20 0-3509,-38 3-3180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7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68 8608,'5'8'52,"-4"-7"799,1-4 735,0 1-819,-2 2-722,0 0 0,-1 0 0,1 0-1,0 0 1,0 0 0,0 0 0,0 0 0,0 0 0,0 0 0,0 0 0,0 0 0,0 0 0,0 0 0,0 0 0,-1 0 0,1 0 0,0 0 0,0 0 0,0 0 0,0 0 0,-1 0 0,1 0 0,0 0 0,0 0 0,0 0 0,0 0 0,0 0-1,0 0 1,0 0 0,0 0 0,0 0 0,0 0 0,0 0 0,0-1 0,0 1 0,0 0 0,0 0 0,0 0 0,0 0 0,0 0 0,0 0 0,0 0 0,-1 0 0,1 0 0,0 0 0,0 0 0,0-1 0,0 1 0,0 0 0,0 0 0,0 0-1,1-1 1,-3-5 924,1 4-605,2 6 131,10 99 344,-3-53-559,21 68 1,-29-117-271,0 0 0,1-1 0,-1 1 0,1 1 0,-1-1 0,1-1 0,-1 1 0,1 0 0,-1 0-1,1 0 1,0 0 0,0-1 0,0 2 0,0-1 4,0-1 0,-1 0-1,0 0 1,1 0 0,-1 0-1,0 0 1,1 1 0,-1-1-1,1 0 1,0 0 0,-1 0-1,0 0 1,1 0 0,-1 0-1,1 0 1,-1 0 0,1 0-1,-1 0 1,1-1-1,0 1 1,1-1 12,-1 1 0,0-2-1,1 2 1,-1-1 0,0 0 0,1-1-1,-1 1 1,0 0 0,-1 0 0,2 0-1,-1-1 1,-1 1 0,3-2 0,8-24 432,10-29-1,-14 35-266,8-20 121,32-81 376,-22 57 600,-25 65-1240,-6 19-4352,-1 2 2029,-2 9-7665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7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99 17 12280,'-4'-1'-49,"4"1"178,-1 0 0,0 0-1,1-1 1,-1 1 0,1 0-1,-1 0 1,1 0 0,-1-1-1,0 1 1,1-1 0,-1 1-1,1 0 1,0 0 0,-1-1-1,1 1 1,0-1 0,-1 1-1,0 0 1,1-1 0,0 0-1,0 1 1,-1-1 0,1 1-1,0 0 1,0-1 0,-1 1-1,1-1 1,0 1 0,0-1-1,0-1 1278,-8 0 1712,-1 6-3073,-9 6 114,12-5-136,2 0 0,-1 0 0,-5 7 0,7-8-38,1 0 1,-1 0-1,0 0 0,1 0 0,0 0 0,1 1 0,-3 7 0,3-10 8,1 1 0,0-1-1,-1 0 1,1 0 0,0 1-1,0-1 1,0 0 0,0 0-1,1 1 1,-1-1-1,1 0 1,-1 1 0,1-1-1,0-1 1,0 2 0,1 2-1,2 0-17,-1 0-25,1 0 1,-1 0-1,9 8 1,-10-11 11,0-1-1,-1 0 1,1 0 0,-1 0 0,1 0 0,0 0 0,0 0 0,0-1 0,0 1 0,0-1 0,0 1-1,0 0 1,0-1 0,0 0 0,2 0 0,3 0-477,0-2-1,0 1 1,-1 0-1,0-1 1,1 0 0,-1 0-1,0-1 1,8-4-1,6-2-1462,14-5-6695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5:48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7800,'3'-3'379,"1"1"1,-1-1-1,1 1 0,-1 0 1,1 0-1,-1 0 1,1 0-1,0 0 0,0 1 1,0 0-1,0 0 1,0 0-1,0 0 0,1 1 1,-1 0-1,0 0 1,0 0-1,0 0 0,8 2 1,19-1-832,10-3 1095,-30 1-6446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19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97 1 12192,'0'2'199,"0"0"-1,-1 0 1,1 0 0,-1 0 0,0 0 0,1 0 0,-1 0 0,0 0 0,1 0-1,-1-1 1,-2 4 0,2-4-42,0 0 1,-1 0-1,2-1 0,-2 2 0,1-2 0,0 1 0,0-1 1,-1 1-1,1 0 0,-1-1 0,1 0 0,0 1 0,-1-1 0,1 0 1,-2 1-1,-1 0-68,1 0-1,1 0 1,-1 0 0,1 1-1,-1-1 1,0 0 0,0 2 0,1-2-1,0 1 1,-1 0 0,1 0 0,-3 3-1,3-2-40,1-2-40,0 0 0,0 0 0,1 1 0,-1-2 0,0 2 0,0-1 0,1 1-1,-1-1 1,1 0 0,-1 0 0,1 1 0,0-1 0,0 0 0,0 1 0,0-1 0,-1 1 0,1-1 0,1 1 0,-1-1 0,0 0 0,0 1-1,0-1 1,0 1 0,1-1 0,0 1 0,-1-1 0,0 0 0,2 2 0,-1-1 20,1 1 1,0 0 0,-1-1-1,1 1 1,1-1-1,-1 1 1,0-1 0,0-1-1,0 1 1,0 0-1,1 0 1,4 2-1,3 0 116,1 1 0,-1-2 0,1 1 0,0-1 0,17 1 0,-28-4-143,0 0 0,1 0 0,-1 0-1,1 0 1,-1 0 0,0 0 0,0 0-1,1 0 1,-1 0 0,1 0-1,-1 0 1,0 0 0,1 1 0,-1-1-1,0 0 1,0 0 0,1 0 0,-1 0-1,0 0 1,1 0 0,-1 0-1,0 1 1,0-1 0,0 0 0,0 1-1,1-1 1,-1 1 0,0-1 0,1 0-1,-1 0 1,0 0 0,0 1 0,0-1-1,0 1 1,1-1 0,-1 0-1,0 0 1,0 0 0,0 1 0,0-1-1,0 1 1,0-1 0,0 1 0,0-1-1,0 0 1,0 0 0,0 1-1,-1-1 1,1 0 0,0 1 0,0-1-1,0 0 1,-1 0 0,1 1 0,0-1-1,-1 1 1,-11 13 47,-35 20 40,10-13 37,34-20-242,1 0 1,0 0 0,-1 0-1,0 0 1,1-1-1,-1 1 1,0-1-1,1 1 1,-1-1-1,0 0 1,0 0-1,1 0 1,-4-1-1,5 1-8,1-1-1,-1 1 0,1 0 1,0 0-1,0 0 0,0 0 1,-1 0-1,1-1 0,0 1 0,-1-1 1,1 1-1,0 0 0,-1-1 1,1 1-1,0 0 0,0 0 1,0-1-1,0 1 0,0-1 0,0 1 1,0 0-1,0 0 0,0-1 1,0 1-1,-1-1 0,1 1 1,0-1-1,1 1 0,-1 0 0,0 0 1,0-1-1,0 0 0,0 1 1,0 0-1,0-1 0,0-1-262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8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4 350 10224,'-3'4'3564,"19"-9"-339,-11 1-3098,-1 0 0,1-1 0,0 1 0,0-1 0,-1 0 0,0 0 0,-1-1 0,6-9 1,21-46 42,-1 0 121,-26 55-261,0 0 0,-1 0 0,0-1 0,0 1 0,-1-1 1,1-6-1,0 3-8,0 2 51,0-1-1,-1 1 1,0 0-1,-1 0 1,0-1-1,0 1 1,-1 0-1,-2-15 0,3 22-67,-1 0-1,1-1 0,0 1 0,0 0 0,-1 0 0,1 0 1,-1 0-1,0 0 0,1 0 0,-1 0 0,1 0 0,-1 0 1,0 0-1,0 0 0,1 0 0,-1 1 0,-1-1 0,2 0 1,-1 1-1,0-1 0,0 0 0,0 1 0,0-1 1,0 1-1,-1 0 0,1-1 0,0 1 0,0 0 0,0 0 1,0 0-1,0-1 0,-1 1 0,1 0 0,0 0 0,0 1 1,0-1-1,0 0 0,0 0 0,-1 0 0,1 1 0,0-1 1,-1 1-1,-2 1-4,0-1 0,0 1 1,0 0-1,1 0 0,-1 1 1,1 0-1,0-1 0,0 1 0,0-1 1,-2 5-1,1-1-46,0 1 0,0-1 0,1 1 0,0 0 0,0-1 0,-1 10 0,2-8 36,-4 10-63,-4 29-1,7-32 49,1-10-11,1 0 0,0 0 1,1 1-1,-1-1 0,1 7 0,0 2 4,-2 18 11,-1 6-16,2 0 0,6 62 0,-4-92 34,-1-6-3,1 0 0,-1 0 1,0 1-1,1-1 0,-1 0 0,2 4 0,2 5-18,0-1-1,0 0 0,1 0 1,0-1-1,8 10 0,-12-17 22,0-1 0,1 0 0,-1 0 0,0 0 0,1 0 0,-1 0-1,0-1 1,1 1 0,-1 0 0,0 0 0,1-1 0,0 1-1,1-1 1,-2 1 1,0-1 1,0 0 0,-1 0 0,1 0 0,-1 0 0,1 0 0,0 0 0,-1 0 0,1 0 0,-1-1 0,0 1 0,1 0 0,-1 0 0,1 0 0,0 0 0,-1-1 0,1 1 0,-1 0 0,0 0 0,1-1 0,-1 1 0,0 0 0,1-1 0,0 0 0,0 0-2,8-12 0,-1-5 3,0-5 0,-5 10-2,0 0 0,-1 0 0,1-18 0,-4 19-142,-2-18-1,3 26 110,-1 1-1,0-1 1,0 0-1,0 0 1,-1 1-1,1-1 1,-1 0-1,0 1 1,-2-4-1,4 7 12,-1 0 0,1-1 0,0 1-1,0 0 1,0 0 0,0 0 0,-1-1-1,1 1 1,0 0 0,0-1 0,0 1-1,-1 0 1,1 0 0,-1 0-1,1 0 1,0 0 0,0 0 0,-1-1-1,1 1 1,0 0 0,0 0 0,-1 0-1,1 0 1,0 0 0,0 0 0,-1 0-1,0 0 1,1 1 14,0-1-1,0 0 1,0 0 0,-1 0-1,1 1 1,0-1-1,0 1 1,0-1 0,0 0-1,0 0 1,0 1 0,0-1-1,0 0 1,0 1 0,0-1-1,0 0 1,0 0-1,0 1 1,0-1 0,0 1-1,0-1 1,0 0 0,0 0-1,1 1 1,-1-1 0,0 0-1,0 0 1,0 1-1,1 0-21,0 1 0,-1 0-1,1-1 1,0 1-1,0-1 1,0 1-1,0-1 1,0 0-1,0 1 1,0-1-1,0 0 1,1 0-1,-1 1 1,1-1 0,-1 0-1,1-1 1,-1 2-1,1-2 1,1 2-1,0-2 10,-1 2 0,1-2 0,-1 1 0,1-1 0,-1 0 0,1 1 0,-1-1-1,1 0 1,3-1 0,-3 1 15,0-1 0,0 0 0,0 0 0,0 0 0,0-1 0,0 1 0,-1-1 0,1 0 0,-1 1 0,0-2 0,5-2 1,-6 3 18,1 0 0,0 0 0,-1 0 0,1 0 1,-1 0-1,1 0 0,-1-1 0,0 1 1,0 0-1,0-1 0,0 1 0,0-1 0,-1 1 1,0-1-1,1 1 0,-1-1 0,0-5 1,0 1 115,-1-1 0,0 1 0,-1-1 0,-4-13 0,4 15-80,1 2 8,-1 1 0,1-1 0,0 0-1,-1-8 1,2 12-62,10-2-162,11 4-70,-9-3 103,-1 2 0,15 1 1,-23-2 130,-2 0 0,2 1 0,-2-1 0,2 0 1,-1 1-1,0 0 0,0-1 0,0 1 0,0 0 1,0-1-1,0 2 0,-1-1 0,1 0 0,0 0 1,-1 0-1,1 1 0,-1-1 0,1 1 0,1 2 1,-2-3 4,0 0-1,-1 0 1,1 0 0,-1 0 0,0 0 0,1 0 0,-1 0 0,0 0 0,0 0 0,0 0 0,1 0 0,-1 0 0,0 0 0,0 0 0,0 1 0,-1-1 0,1 2 0,-1-1-2,0 20-137,0-20 91,1 0 0,-1 1 0,1-1 0,0 0-1,0 0 1,0 1 0,0 0 0,0-1 0,1 0 0,0 0-1,-1 1 1,1-1 0,0 0 0,-1 0 0,3 4 0,-2-5 45,0-1 0,-1 1 0,1-1 0,-1 0 0,0 1 0,1-1 0,-1 0 0,1 1 0,0-1 0,-1 1 0,1-1 0,-1 0 0,1 0 0,0 0 0,0 0 0,-1 1 0,1-1 0,-1 0 0,1 0 0,-1 0 0,1 0 0,0 0 0,0 0 0,-1-1 0,2 1 0,0 0 37,1-1 0,-1 0 0,0 0 0,0 0 1,1 0-1,1-1 0,6-6 101,-1 1 0,1-1 0,-2 0 0,0-1 0,0 0 0,8-12 1,-5 8 47,-3 1-63,2-1-56,3 4-48,-7 8-26,-1 0 127,-5 0 29,1 0-92,-1 1-28,0 0-1,0 0 1,0 0-1,0 0 1,0-1-1,0 1 1,0 0-1,0 0 1,0 0-1,0-1 1,0 1-1,0 0 1,0-1 0,0 1-1,0 0 1,0 0-1,0 0 1,0-1-1,0 1 1,0 0-1,0 0 1,0 0-1,0 0 1,0-1-1,0 1 1,0 0-1,-1 0 1,1 0-1,0 0 1,0-1-1,0 1 1,0 0-1,0 0 1,-1-1-1,1 1 1,0 0-1,0 0 1,-1 0-1,1 0 1,0 0-1,0 0 1,0 0-1,-1 0 1,1 0-1,0 0 1,0 0-1,0 0 1,-1 0-1,1 0 1,0 0-1,0 0 1,0 0-1,0 0 1,-1 0-1,1 0 1,-1 0-1,-1 0 40,1 1-35,0 0 1,0-1 0,0 0-1,0 1 1,0-1 0,0 1-1,0 0 1,0 0 0,0-1-1,1 1 1,-1 0-1,0 0 1,0 0 0,0 1-1,-2 1-53,0 0 0,0 0 0,1 1 0,-1-1-1,1 1 1,-1 0 0,2 0 0,-1-1-1,0 1 1,0 0 0,1 0 0,0 0 0,0 1-1,0-1 1,1 0 0,0 0 0,-1 1-1,1-1 1,1 0 0,-1 0 0,0 1 0,1-1-1,0 0 1,0 0 0,0 0 0,1 0 0,0 0-1,3 6 1,-4-8 8,1 0 1,-1-1-1,1 1 0,0 0 1,-1 0-1,1-1 0,0 0 0,-1 0 1,2 1-1,-2-2 0,2 1 0,-2 0 1,2 0-1,-1 0 0,0-1 1,0 1-1,0-1 0,4 1 0,0-1-3,0 0-1,-1 0 0,1 0 1,-1 0-1,8-2 0,-8 0 18,0 0 0,0-1 0,-1 1-1,1-1 1,-1 0 0,1 0 0,-1 0 0,0-1-1,6-7 1,-8 9 27,1-2 0,-1 1 0,0-1-1,0 1 1,0 0 0,-1-1 0,1 0 0,-1 0-1,0 1 1,1-1 0,-2 0 0,1 0 0,-1 0-1,1-4 1,-1 3-44,0 1 31,0 0 0,0 0-1,0-1 1,-1 1-1,1 0 1,-1 0-1,-1 0 1,1 0 0,0 0-1,-1 0 1,0 0-1,0 0 1,-2-3-1,1 4-5,1 2 0,0-2 0,-1 2 0,1-2-1,-1 2 1,0 0 0,1-1 0,-1 1-1,0-1 1,-1 1 0,-4-1 0,5 0-31,0 2 1,-1-1-1,1 0 1,0 1-1,-1 0 1,1-1 0,-1 1-1,-2 1 1,4-1 10,2 0 1,-1 0 0,0 0-1,1 0 1,-2 1-1,2-1 1,-1 0 0,0 1-1,0-1 1,1 0 0,-1 1-1,1 0 1,-1-1-1,0 1 1,0-1 0,1 1-1,-1-1 1,1 1 0,0 0-1,-1-1 1,1 1-1,-1 0 1,1-1 0,-1 2-1,1-2 1,0 1 0,0 0-1,0-1 1,-1 1-1,1 0 1,0 0 0,0 0-1,0-1 1,0 1 0,0 0-1,0 0 1,1 1-1,-1 1 2,0-1-1,1 1 1,0 0-1,0 0 1,0 0-1,0 0 1,0-1-1,1 1 1,-1 0-1,1-1 0,0 0 1,-1 1-1,2-1 1,-2 0-1,2 0 1,-1 0-1,0 0 1,4 3-1,-3-4-190,0 1 0,1 0 0,-1-1 0,1 1 0,-1-1 0,0 0 0,1 1 0,-1-2 0,1 1 0,0-1 0,-1 1 0,1-1 0,0 0 0,-1 0 0,7-1 0,21-5-3138,-2 1-3680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8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0 172 9592,'1'-2'383,"-1"0"0,0 0 0,0 0 0,1 0 0,-1 1 0,1-1 0,0 0 0,0 1 0,0-1 0,1-1 0,6-14 2481,-6 6-2345,2 1 1,8-18-1,-10 25-501,-1-1-1,2 1 0,-2-1 1,2 1-1,0 0 0,-1 0 1,1 0-1,0 1 0,0-1 1,6-3-1,-9 6-16,0-1 0,1 0 0,-1 1-1,1 0 1,-1 0 0,0-1 0,1 1 0,0 0 0,-1 0 0,1-1 0,-1 1-1,1 0 1,0 0 0,-1 0 0,1 0 0,0 0 0,-1 0 0,1 0 0,0 0-1,-1 0 1,1 0 0,-1 0 0,1 0 0,-1 0 0,1 0 0,0 0 0,-1 1-1,1-1 1,-1 0 0,1 0 0,-1 1 0,1-1 0,0 0 0,-1 1-1,0-1 1,1 1 0,-1-1 0,0 1 0,1-1 0,-1 0 0,0 1 0,2 1-1,0 7-119,1 1-1,-1-1 0,0 1 0,-1 0 0,0 11 0,1-6-1,-3 14-349,-1-14 442,0-7 100,1-6 193,0-6-6,3-5-78,0 0 0,0 0 0,1 0 0,0 1 0,7-14 0,-7 16-185,0-2 62,1 0-1,0 1 0,0-1 1,1 1-1,8-10 0,-6 12 49,-5 5-92,7-2 3,-6 4-17,-3-2 2,1 1 0,0 0 0,1 0 0,-1 0 0,0 0 0,1 1 0,-1-1 1,-1 0-1,1 1 0,1-1 0,-2 0 0,1 0 0,0 1 0,-1-1 0,1 1 0,0 1 0,2 10 14,1 23 0,-4-35-16,2 52 46,-2-53 102,-1-3 98,6-13-33,0 1 1,1 0-1,1 0 0,16-26 0,-11 24 222,-7 11-370,12-11-15,-13 11-50,-2 4 0,0-1 0,0 1 1,1 0-1,-1 0 0,1 0 0,-1 0 0,4-2 1,-4 3 0,-1 0 1,1 0 0,-1 1-1,0-1 1,1 0 0,0 0-1,-1 1 1,1-1-1,-1 1 1,1-1 0,0 1-1,0 0 1,2-1 0,-3 2-12,-1-1-1,1 0 1,0 0 0,0 0 0,0 0-1,0 1 1,-1-1 0,1 0 0,0 1 0,0-1-1,-1 0 1,1 1 0,0 0 0,0-1-1,-1 1 1,1-1 0,-1 1 0,1 0 0,0-1-1,-1 1 1,0 0 0,1 0 0,-1-1-1,0 1 1,1 0 0,-1 0 0,0-1 0,1 2-1,2 10-43,-1 0 0,0 1-1,0-1 1,-2 20-1,1-29 21,-3 20 4,1-13-162,-1-1 0,0 0 0,-3 12 0,4-20-273,1 0-1,-1 0 0,0 1 0,1-1 0,-1 0 0,0 1 0,1-1 0,-2-1 1,2 1-1,-1 1 0,-2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8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139 64 7800,'0'0'3248,"-2"1"-2422,-7 0-395,2 1 0,-1 1-1,1 0 1,-2 1 0,2-1-1,0 1 1,0 0 0,0 0-1,0 1 1,-10 10-1,11-9-360,2-2-17,0 0 1,1-1-1,0 1 0,0 0 1,0 1-1,1-1 0,-1 0 1,-2 6-1,3-3-39,1-1-1,-1 1 1,1-1 0,0 1 0,0-1 0,1 1-1,0-1 1,0 1 0,1-1 0,-1 1 0,1-1-1,1 0 1,0 1 0,-1-1 0,2 0 0,-1 0-1,1 0 1,0 0 0,7 10 0,-8-14-8,0 0 1,-1 0 0,1 0 0,0 0-1,0 0 1,0-1 0,0 1-1,0-1 1,5 3 0,-3-2 0,-2-1 1,0 1 0,1-1 0,-1-1 0,1 1 0,-1 0-1,0 0 1,1-1 0,0 1 0,-1-1 0,5 0-1,-2 1-1,3-1 7,1 1-1,0-1 1,-1-1-1,12-1 1,13-1 24,-28 3-23,-1 0-1,0 0 0,1 0 0,-1-1 0,1 1 0,-1-2 0,0 1 0,0 0 0,0 0 0,1-1 0,-2 0 1,1 0-1,0 0 0,0-1 0,0 1 0,-1-1 0,1 0 0,-1 1 0,0-2 0,0 1 0,3-5 0,-2 3 25,1-1 0,-1 0-1,-1 0 1,1-1-1,-1 1 1,0-1-1,-1 0 1,1 0-1,1-7 1,-3 5 72,0 1 0,-1-1 1,0-1-1,0 1 0,0 0 0,-1 0 0,-4-16 1,2 13 13,-1 0-1,0 1 1,-1-1 0,-1 1 0,1 0 0,-2 1 0,0-1 0,-12-14-1,18 25-97,-1-1-1,1 0 1,-1 0-1,0 1 1,1-1-1,-1 0 0,0 1 1,1 0-1,-1 0 1,0-1-1,0 1 1,-2 0-1,1 0-9,-1 0-9,-15-2 169,-15 9-38,31-6-220,-1 1 0,1-1-1,0 0 1,-1 1 0,2-1 0,-2 1-1,1 0 1,0 0 0,0 0-1,1 0 1,-5 4 0,4-2-441,0 1 0,0-1 1,0 1-1,0-1 0,0 1 1,1 0-1,-2 7 0,-7 17-10123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8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13 11832,'1'-10'846,"-1"10"-791,0 0 0,0 0 0,0 0 0,0-1 1,0 1-1,0 0 0,1 0 0,-1 0 0,0 0 0,0 0 0,0 0 0,0 0 1,0 0-1,0 0 0,0 0 0,0-1 0,0 1 0,0 0 0,0 0 0,1 0 1,-1 0-1,0 0 0,0 0 0,0 0 0,0 0 0,0 0 0,0 0 1,0 0-1,1 0 0,-1 0 0,0 0 0,0 0 0,0 0 0,1 0 0,-1 0 1,1 1 524,1 0 0,0 0 0,-1 1 0,1-1 0,-1 0 0,3 3 0,2 3-102,13 11-144,-1 0 0,-1 2 1,18 25-1,-31-37-293,0 0 1,0 1-1,3 8 0,-5-12-25,5 5 84,-6-9-108,-1-1 0,1 1 1,0-1-1,-1 0 0,0 1 1,1-1-1,-1 2 1,0-2-1,1 1 0,-1-1 1,0 1-1,1 1 0,-1-2-350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8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98 0 7984,'-2'3'8765,"-4"1"-5533,-13 5-4179,8-5 1928,8-3-873,-14 9 122,12-8-219,-8 8 76,11-7-75,-1 1 0,1 0 0,0 0 0,-4 6 0,4-7-12,0 1 0,0 15 0,2-16 4,-1 0-1,1 0 1,0 0-1,0 0 0,1 0 1,-1-1-1,0 1 0,1 0 1,0 0-1,-1 0 1,2-1-1,0 4 0,7 5 1,-7-9 4,1 0-1,-1 0 0,1 0 0,-1 0 1,1-1-1,0 0 0,-1 0 1,1 1-1,0-1 0,0 0 0,0-1 1,0 2-1,5-1 0,2-1 29,0 0 0,18-1 0,-26 1-36,2 0-56,-2 0-126,0 0 0,-1 0 0,0 0-1,1 0 1,-1 0 0,0-1 0,1 1 0,-1-1 0,1 1 0,-1 0 0,1-1 0,-1 1 0,0-1 0,1 1 0,-1-2 0,0 2 0,0-1 0,1 0 0,0-2-1,3 1-3498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8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108 1 11120,'-2'12'178,"1"-11"717,0-1-540,1-1-1,0 1 1,0-1 0,-1 1-1,1-1 356,-1 1-356,0-1 1,1 1 0,-1-1-1,1 1 1,0 0-1,-2-1 1,-1 4-218,0-1 0,-1 1-1,1-1 1,1 1 0,-1 0-1,0 0 1,1 0 0,-1 0 0,0 1-1,-1 4 1,0-3 23,-4 6 42,1 0 0,0 1 0,1 0 0,0-1 0,-7 26 0,9-31-170,4-4-35,-2-1 1,2 1-1,-1-1 0,1 1 1,-1-1-1,1 1 0,0 0 1,0 0-1,-1 2 0,-1 15-30,0 3 28,2-2 10,1 5 0,0-20-4,1 1 1,5 21 0,-4-24-3,-2 0-162,0-1-1,0 0 0,0 1 0,1-1 1,-1-1-1,1 2 0,0-2 1,-1 1-1,1 0 0,0 0 0,0-1 1,0 1-1,4 1 0,-1 0-638,1-2 1,-1 0-1,0 1 0,1-1 1,9 0-1,3 2-7591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8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51 0 11120,'-13'37'2552,"12"-15"770,-26 62-2849,25-79-456,0 0 0,1 1-1,-1 0 1,1-1-1,1 0 1,-1 1 0,1 0-1,0 10 1,1-14-23,0 4 54,10 4 22,-10-10-92,-1 0 0,2 1 1,-1-1-1,-1 0 0,1 0 0,1 0 1,-1 1-1,-1-1 0,1 0 0,1 0 1,-2 0-1,1 0 0,0-1 0,1 1 1,-2 0-1,1 0 0,2-1 0,19-8-3233,-12 5 661,1-2 1078,5-3-4784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8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15 11032,'7'1'925,"0"1"1,0-1-1,14 0 1,32-6 3639,-39 3-4409,41-8-5333,-39 7-2252,-37 7 5620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8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33 1 14256,'0'0'3735,"2"2"-2901,10 12-334,-2 2 1,10 17-1,-15-26-486,-4-4 38,0-1 0,1 1 0,-1 0 0,0-1 0,1 1 1,-1 3-1,7 19 194,6 35 0,-10-26-186,-4-27 9,1 1 0,-1 0 0,-1 0 0,1 0 0,-2-1 0,1 1 0,0 0 1,-2-1-1,1 1 0,0-1 0,-8 14 0,6-16-41,0 0 1,0 0-1,0 0 1,0-1-1,-1 0 1,-5 5-1,6-7-56,2 0-1,-2 1 0,1-2 0,-1 2 0,1-2 0,-1 0 1,0 1-1,0-1 0,1 0 0,-1 0 0,-4 0 0,8-1-71,-1 0 0,1 0 0,-1 0-1,0 0 1,1 0 0,-1 0 0,1 0 0,-1 0-1,1 0 1,-1 0 0,0 0 0,1 0 0,-1 0-1,1 0 1,-1-1 0,1 1 0,-1-1-1,1 1 1,-1 0 0,1 0 0,-1-1 0,1 1-1,-1-1 1,1 1 9,0-1-1,0 0 0,0 1 1,0-1-1,-1 1 0,1-1 1,0 1-1,0-1 1,0 1-1,1-1 0,-1 0 1,0 1-1,0-1 1,0 1-1,0-1 0,0 1 1,0-1-1,1 0 1,2-4-658,0 0 1,0 0-1,6-7 1,-7 10 257,18-23-8922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8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153 243 10312,'-19'-9'5072,"20"8"-4990,0 1 1,-1 0 0,1 0 0,-1-1 0,1 1 0,-1-1 0,1 1 0,0 0 0,-1-1 0,1 1 0,-1-1 0,0 1 0,1 0 0,-1-1 0,0 0 0,1 1 0,-1-1 0,1 1 0,-1-1 0,0-1 0,6-15 493,-3-11 577,1-56-1,-8 42-225,3 39-834,1-1 1,-1 0-1,0 1 0,0-1 1,1 1-1,-2 0 0,1-1 1,-1 1-1,0-1 0,-3-4 1,-2 2-48,6 5-44,-1 1 0,1 0 0,0 0 0,0-1 0,0 1 0,0 0 0,0 0 0,-1 0 0,1 0 0,0 0-1,-1 0 1,1 0 0,0 1 0,0-1 0,0 0 0,0 1 0,0-1 0,-1 0 0,2 1 0,-1-1 0,-2 2 0,-3 2 11,0 1 1,-8 8-1,9-8-30,-5 5 7,1 1 0,0 0 0,1 1 0,-8 13 0,13-16-84,-1-1 0,1 0 0,0 1 0,1-1 0,-2 11 0,3-6 50,1-11 43,0-1 0,1 0 0,-1 0 0,0 0 0,0 0 0,0 0 0,1 0 0,-1 0 0,0 0 1,1 0-1,-1 0 0,1 0 0,0 0 0,-1 0 0,1 0 0,-1-1 0,1 2 0,0-2 0,0 1 0,0 0 0,-1-1 0,1 1 0,0 0 0,0-1 0,0 1 0,1-1 0,-2 0 0,1 1 0,0-1 0,1 0 0,-1 0 0,0 1 0,2-1 0,0 0 0,1 0 1,0 0-1,-1-1 1,0 1 0,2-1-1,-2 1 1,0-1-1,1-1 1,-1 1-1,5-3 1,-4 3 9,24-16 14,60-36-2167,-87 52 1697,1 0 0,-1 1 1,1-1-1,-1 0 0,1 1 0,0-1 1,-1 1-1,3-1 0,6 0-1367,10-5-6792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19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83 1 11296,'-16'34'249,"16"-33"-155,0-1 0,0 1 0,0-1 1,0 0-1,0 1 0,0-1 0,0 0 0,0 0 0,-1 0 1,1 1-1,0-1 0,0 0 0,-1 1 0,1-1 0,0 0 0,-1 0 1,1 0-1,0 0 0,0 0 0,0 0 0,-1 0 0,1 1 1,-1-1-1,1 0 0,0 0 0,0 0 0,0 0 0,-1 0 0,1 0 1,-1 0-1,1 0 0,-1 0 0,1 0 0,-11-6 1496,2 2 111,7 4-1675,2 0 0,-1 1 0,0-1 0,0 0 1,1 0-1,-1 0 0,-1 0 0,2 0 0,-1 1 1,0 0-1,1-1 0,-1 1 0,0-1 0,0 0 0,1 1 1,0 0-1,-1-1 0,0 1 0,1-1 0,-1 1 0,1 0 1,-1-1-1,0 1 0,1 0 0,0 0 0,0-1 1,0 1-1,-1 0 0,1 0 0,0 0 0,-1 0 0,1-1 1,0 1-1,0 1 0,0 0-22,0 0-1,0 0 1,0-1-1,0 1 1,0 0 0,0 0-1,1-1 1,-1 2-1,1-2 1,-1 1 0,1 0-1,0 0 1,1 2-1,4 4 69,-3-4-52,1 0 1,0 0 0,-1 0 0,1-1 0,1 1 0,-1-1-1,0 0 1,9 4 0,-6-2-20,1 0 20,-1 0 0,0 0 0,14 13 0,-21-18-15,0 0-1,0 0 0,0 0 0,0 0 0,0 1 0,0-1 1,0 0-1,0 1 0,0-1 0,0 0 0,0 0 0,0 0 1,0 0-1,0 0 0,0 1 0,0-1 0,0 0 1,0 1-1,0-1 0,0 0 0,0 1 0,0-1 0,0 0 1,0 0-1,0 0 0,0 0 0,0 0 0,0 1 0,0-1 1,0 0-1,0 1 0,0-1 0,0 0 0,-1 0 0,1 0 1,0 0-1,-1 0 0,-6 6 168,6-6-183,-37 22 371,21-12-180,1 0 0,-18 13 0,34-23-253,-1 0-1,1 1 1,0-1 0,0 0-1,0 1 1,-1-1-1,1 0 1,-1 0-1,1 0 1,0 0-1,-1 0 1,1 1 0,0-1-1,0 0 1,-1 0-1,1 0 1,-1 0-1,1 0 1,0 0-1,0 0 1,-1 0-1,1 0 1,-1 0 0,1 0-1,-1 0 1,1 0-1,0-1-47,0 1 0,0 0 0,-1 0 0,1 0 0,0 0 0,0-1-1,0 1 1,0 0 0,0-1 0,0 1 0,0 0 0,0 0 0,0 0 0,0 0 0,1-1 0,-1 1-1,0 0 1,0-1 0,0 1 0,0 0 0,0-1 0,0 1 0,0 0 0,0 0 0,0 0-1,0 0 1,1 0-120,-1-1 120,0 1 0,1 0 0,-1 0 0,0 0 0,1-1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9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94 12 12104,'-2'4'377,"0"0"1,0-1 0,0 1 0,-1-1 0,0 0 0,1 1-1,-1-1 1,-4 2 0,2 0 228,1-1 0,-1 1 0,-5 8-1,4-5-561,1 1-1,0 0 1,0 0-1,1 0 1,0 0-1,0 1 1,2-1-1,-1 2 1,1-2-1,0 1 1,1 0-1,0 12 1,2-16-33,-1 0 1,1 1-1,2 8 1,-2-13-6,-1 1-1,1-1 1,0 0 0,0 0-1,0 1 1,0-2 0,1 2-1,-1-2 1,1 2 0,-1-2-1,1 1 1,1 2 0,9 1 6,-8-4-2,-1 0 0,1-1 1,0 1-1,-1-1 0,1 0 1,0 0-1,-1 0 0,1 0 1,0-1-1,-1 1 0,1-1 1,-1 0-1,0 0 0,5-3 1,0 0 50,1-1 1,-1 1-1,-1-1 1,13-12-1,-11 9 40,-1 0-1,-1-1 0,1 0 0,9-16 1,-12 18-76,5-16 82,-9 21-106,5-13 299,6-25-1,-11 36-228,0-1 0,0 1 0,-1-1 0,0 1 0,0-1 0,0 1 0,0-1 0,-1 1 0,1-1 0,-4-8 0,4 12-39,0 0 0,-1 0 0,1 1 0,-1-2 0,1 2 0,0-1 0,-1 0 0,1 1 0,-1-1 0,1 1-1,-1-1 1,-1-1 0,-1 0 26,-7-7-8,9 8-101,-1 0 0,0 0 0,1 1 0,0-1 0,-1 0 1,1 0-1,-1 1 0,0 0 0,0-1 0,1 1 0,-1 0 0,0 0 1,1-1-1,-1 1 0,0 0 0,-1 1 0,-1-1-269,0 1 0,1 0 0,-1 1 1,1-1-1,-1 1 0,1 0 0,-5 2 0,-28 20-3337,3-1-5863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9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 16 10672,'-4'-15'1570,"13"31"1342,0 3-1364,3-1-547,21 25 0,-11-15-1962,-21-26 839,0-1-297,0 1 1,1-1 0,-1 1-1,0-1 1,1 1-1,-1-1 1,1 0-1,-1 0 1,1 0-1,0 0 1,3 2 0,7 2-7822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9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76 0 11656,'9'2'4715,"-16"-3"-815,1 0-4560,3 2 727,1-1 0,-1 0 0,1 1 0,0-1-1,-1 1 1,1 0 0,0 0 0,-1 0 0,1 0-1,0 0 1,0 1 0,0-1 0,0 1 0,-3 2-1,0 2-65,0-1 0,-9 12-1,13-16-6,0 2-1,0-1 0,0 0 1,0 0-1,-1 0 0,2 0 1,-1 1-1,0-1 0,1 1 1,0-1-1,-1 0 0,1 1 1,0-1-1,0 1 0,0-1 1,0 0-1,1 1 0,-1-1 1,1 1-1,-1-1 0,1 0 1,0 0-1,0 1 0,2 3 1,-2-4-49,1-1 0,-1 0-1,1 1 1,-1-1 0,1 0 0,-1 0 0,1 0 0,0 0 0,0 0 0,-1 0 0,1-1 0,0 1 0,-1 0 0,1-1-1,3 1 1,4 0-1047,1 1-1,-1-2 1,16 0-1,-10 0-617,14 0-6973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9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107 0 11568,'-4'14'314,"4"-12"1260,-1-7 1473,2 5-2961,-1 0-1,0 0 1,0 0 0,0 0-1,0-1 1,0 1-1,0 0 1,0 0-1,0 0 1,0 0-1,0-1 1,0 1-1,0-1 1,0 1-1,0 0 1,0 0-1,0 0 1,0 0-1,0-1 1,0 1 0,0 0-1,0 0 1,0 0-1,0 0 1,0-1-1,0 1 1,-1 0-1,1 0 1,0 0-1,0 0 1,0-1-1,0 1 1,0 0-1,0 0 1,-1 0-1,1 0 1,0 0-1,-1 0 1,1 0 0,0 0-1,-1 0-19,0 0 0,0 0 1,0 1-1,0-1 0,0 0 0,0 1 0,0-1 1,0 1-1,1-1 0,-1 1 0,0 0 0,0 0 1,0-1-1,0 3 0,-13 15 18,0 7 319,-20 48 0,28-57-414,2 1 0,0 0 0,-3 26 0,5-16 9,1-18 0,1 1-1,1-1 1,-1 1-1,3 10 0,-2-16-14,0 0 0,0 1 0,1-1-1,-1 0 1,1 0 0,0 0 0,0 0-1,0-1 1,1 1 0,3 3 0,-5-5-85,0-1 0,0-1 0,1 1 0,-1 0 0,0 0 1,1 0-1,-1-1 0,0 1 0,1-1 0,-1 0 0,1 1 1,0-1-1,-1 1 0,1-1 0,1 0 0,21-2-1365,-21 2 1404,-1-1-192,0 1 1,-1 0 0,1-1-1,0 1 1,-1-1 0,1 0-1,0 0 1,-1 0 0,1 1-1,-1-2 1,2 0 0,8-5-1501,15-6-7171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9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41 0 10040,'-6'40'1493,"6"-35"901,-1 3-145,-5 6-1945,0 1 1,1 0-1,0 0 1,2 0-1,0 0 1,-2 26-1,5-39-305,0-1 0,0 1-1,1-1 1,-1 1-1,0-1 1,1 1-1,-1 0 1,1-1-1,-1 1 1,2-1-1,-2 1 1,1-1-1,0 0 1,0 0 0,0 1-1,0-1 1,0 0-1,1 1 1,-1-1-1,1 0 1,-1-1-1,0 2 1,1-2-1,-1 1 1,0 0 0,1-1-1,0 1 1,0-1-1,-1 1 1,0 0-1,4-1 1,-4 0-348,0-1 0,1 1 1,-1-1-1,0 1 0,1-1 0,-1 1 1,0-1-1,1 0 0,-1 0 0,0 0 1,0 0-1,0 1 0,0-1 0,0-1 1,1 0-1,2-3-986,6-3-5891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9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2 8520,'30'12'2537,"-28"-11"-1908,-1-1-1,2 0 1,-2 0-1,2 0 1,-2 0-1,2 0 1,2 0 0,6-2 158,13 1-253,16-7-5993,-19 5-2161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9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2 10848,'13'3'5677,"8"-4"-3320,0-1-1840,34 1-516,11 0-4284,-55 1 2344,7 0-6727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9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39 80 9416,'-3'20'6125,"-11"12"-5652,3-6-202,8-19-270,2-3 112,-1 0-1,1 0 1,0 1-1,-1 4 1,2-8 316,3-7-228,21-48 373,29-56 726,-53 109-1300,2-1 25,-1 0 0,0 0 0,1 0 0,-1 0 0,0 0 0,5-3 0,-6 5-20,1 0 0,-1-1 0,1 1 0,-1 0 0,1-1 0,0 1 0,0 0 0,-1 0 0,1 0 0,-1-1 0,2 1-1,-2 0 1,1 0 0,0 0 0,0 0 0,-1 0 0,1 0 0,0 0 0,-1 0 0,1 1 0,0-1 0,0 0 0,-1 0 0,1 0 0,-1 1 0,1-1 0,0 0 0,0 1 0,-1-1 0,1 1 0,2 1 12,-1 0-1,0 0 1,0 0 0,0 0-1,3 5 1,8 12-6,-12-14-11,0 0-2,0-3 3,4 11 12,-1-1 1,4 17 0,7 47-8,-11-49-24,-4-25 15,1-1 1,-1 0-1,0-1 1,0 2-1,0-1 1,1 0-1,-1 0 0,0-1 1,1 2-1,0 0 1,1 3-13,-10-3-32,-59 1 391,-2 3-133,57-3-285,7-2-1732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9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27 1 11384,'0'2'106,"2"5"2567,-1-7-2604,-1 0 1,0 0-1,0 0 1,0 1-1,0-1 1,0 0 0,1 0-1,-1 0 1,0 0-1,0 0 1,0 0-1,0 0 1,1 0-1,-1 0 1,0 0 0,1 0-1,-1 0 1,0 0-1,0 0 1,0 0-1,1 0 1,-1 0 0,0 0-1,0 0 1,0 0-1,0 0 1,1 0-1,-1 0 1,0 0-1,0 0 1,0-1 0,1 1-1,0 1 30,-1-1-1,1 1 1,-1 0-1,1 0 1,-1 0-1,0 0 1,1-1-1,0 1 1,-1 0-1,0 0 1,0 0-1,1 0 0,-1 0 1,0 1-1,0 4-39,0 0-1,-1-1 0,1 0 0,-2 1 0,1 0 0,0-1 0,-5 11 0,0-1 46,1 2 0,-5 25-1,7-29-92,2-6 10,-1 0 0,1 1 1,0-1-1,0 1 0,1-1 0,0 0 0,2 15 0,-2-22-15,0 1-1,1-1 0,-1 1 1,0 0-1,0-1 0,1 0 0,-1 1 1,1-1-1,-1 1 0,1-1 0,-1 1 1,0-1-1,1 1 0,-1-1 1,1 0-1,0 1 0,-1-1 0,1 0 1,-1 0-1,1 1 0,-1-1 1,1 0-1,0 0 0,-1 0 0,1 0 1,-1 0-1,1 0 0,0 0 1,0 0-1,1 0-26,0 0 0,-1 0 0,1 0 0,-1 0 0,1-1 0,0 1 0,-1 0-1,1-1 1,2-1 0,53-38-6392,-44 31-1733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69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26 9592,'1'1'4,"1"0"103,0 0 0,-1-1 0,1 1 0,0-1-1,-1 1 1,1 0 0,0-1 0,0 0 0,0 1 0,0-1-1,3 0 1,28-5 7699,-15 3-8255,36-9-1,-42 7-1207,1 1 1,19-2 0,-11 3-6784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19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0 9240,'1'5'305,"-1"-5"-245,0 1-1,0-1 0,0 0 1,0 0-1,0 1 0,0-1 1,0 1-1,0-1 0,0 1 1,0-1-1,0 0 0,0 1 1,0-1-1,0 1 0,0-1 1,0 0-1,0 0 0,0 1 1,1-1-1,-1 0 0,0 1 1,1-1-1,-1 1 1,0-1-1,1 0 0,-1 0 1,0 0-1,0 0 0,1 1 1,-1-1-1,1 0 0,-1 1 761,8-1 1368,-6 3-2067,-1-1 1,1-1 0,-1 2 0,0-1 0,0 0 0,0 0 0,0 1 0,0 0 0,0-1 0,0 5 0,3 27 257,-4-29-366,2 24 286,1 20 252,16 84 0,-17-122-411,0 1 0,0 13 1,0 2-86,21 111 257,-20-89-787,-4 62 1,0-45 55,-2-12-206,1-34 478,2-1 0,1 27 0,1-29 74,-1 28 0,2 33-57,-5-21 755,0-17-228,3-21-256,-1 3 94,-3 31 1,-1-22 195,-1 42-1,9-23-26,-8-34-103,0-14-896,3-12-1938,1-3 485,0-6-6912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0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38 0 9864,'10'19'5321,"-11"-23"-3278,6 9-860,8 8-399,52 72 608,-58-74-1272,-1 0 0,0 1 0,5 16 0,12 40 783,-20-58-848,-1-1 0,0 0 0,-1 0 0,0 0 0,0 0 0,-1 16 0,-1-22 4,1-1 0,0 0 0,-1 0-1,0 1 1,0-1 0,1 1-1,-3 2 1,1-1-39,1-1-14,0-1 1,0 0 0,0-1 0,-1 2-1,1-2 1,-1 1 0,0 0-1,1-1 1,-1 0 0,-2 3 0,0-1 21,-1 1 52,-1 1 0,1-1-1,-2 0 1,2 0 0,-11 5-1,15-9-66,-10 5-240,-1 0 0,1-1 0,-2 0 0,-14 3 0,25-6 4,1-1 0,-1 0 0,1 0 0,-1 0 0,1 0 0,0 0 0,-1 0 0,-2 0 0,-4-1-2203,-10-1-9620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0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0 3864,'0'0'10513,"0"4"-10261,2 54 896,-1-20-758,2 0-1,9 42 1,-9-63-304,0 0 0,-1 18 0,1 11 169,-3-31-238,0-14-14,0 1 1,-1 0 0,1 0-1,0 0 1,0-1 0,1 2-1,-1-2 1,0 1 0,0 0-1,1-1 1,1 4-1,-2-3 13,1 0 0,-1-1 0,0 1 0,0-1 0,1 1 0,-1 0-1,0-1 1,0 1 0,-1 2 0,1 1 23,1 47 42,-4 80 124,2-131-199,-6 103 340,4-51-111,0 102 132,3-130-365,-1 12 8,0-30-7,1 0 1,1 0 0,0 7 0,1 10 3,-1 135 137,2-126-158,-1-19 7,-1-1 1,1 13 0,0 41 19,-6-42 33,2 58-16,2-80-30,0 1 0,1 38 13,1-28 0,0 14 17,1 0-28,-3-2 6,0 1-2,-2 54 26,0-21 106,3-14-113,0-32 39,-1-1 1,-2 27-1,2-34-38,-1 1 0,0-1 0,1 0 0,0 1 0,1-1 0,1 10 0,-2-16-28,1 1 17,0 1 0,-1-1-1,1 1 1,-1 0 0,0-1 0,1 0 0,-1 1-1,0-1 1,0 1 0,0-1 0,0 1 0,-1 2-1,1-4-294,5-4-3326,2-4 1482,5-2-7009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0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1 186 8432,'1'0'332,"1"0"0,-1 1 0,1-1 1,-1 0-1,0 0 0,1 0 0,-1 0 1,1-1-1,-1 1 0,1 0 0,-1 0 0,0-1 1,2 0-1,6-1 1114,8 0-663,5 0-259,21 1 1,48-6-316,-22 1-62,59-2 317,-7-1-175,-115 9-285,91-1 424,-56 2-356,7 0-7,127-2 417,-18-5-220,-78 3-164,-45 3-68,96 0 100,-39-2 68,35 0-139,-67 2-6,-8 1-13,17 0-32,-1-2-8,1 0 2,82-3 20,32-2-14,-117 4-8,-1 2 0,-2 0 0,-3 0 0,-1-1 0,69-2 40,32-2 44,-93 2-64,101-7 70,-105 8-66,74-7 20,-81 6-8,-14 1-4,7 0-24,52 2 32,-81-1-14,18-4 0,-15 1 28,0 2 0,30-1 0,15 1 57,3 1 76,-29-5-179,-17 5-40,24-4 0,29-2 8,-55 3 22,-11 3 4,-1-1-1,1 1 1,0 0-1,14 1 0,9 0 0,23 2-46,-36-3 43,-12 2-6,-3 2-10,-5-3 11,7 0-53,1 0 83,-8 0-16,-1 0 1,2 0-1,-2 0 1,1 0-1,0 0 1,0 0-1,0 0 1,0 0-1,-1-1 1,1 1-1,0 0 0,0-1 1,0 1-1,-1-1 1,1 1-1,0-1 1,0 1-1,-1-1 1,2 0-1,-1 0-7,0 0-14,0 1-1,1-1 1,-1 1 0,0 0-1,1-1 1,-1 1-1,0 0 1,1 0-1,-1 0 1,0 0-1,3 0 1,-3 0 0,0 0 1,0 0-1,1 0 0,-1 0 1,0 0-1,1 0 0,-1-1 1,0 1-1,0-1 0,0 1 1,3-1-1,-4 1 135,0-1-102,0 1 0,0-1 0,0 0 0,1 1 0,-1-1 0,0 1 0,0-1 0,1 1 0,-1-1 0,0 1 0,0-1 0,1 1 0,0-1 0,-1 1 0,0 0 0,1-1 0,-1 1 0,1 0 0,-1-1 0,1 1 0,0 0 0,15-8 357,-3 2-194,-11 5-201,0 1-1,0-1 0,-1 1 1,1-1-1,0 1 0,-1 0 1,1 0-1,0-1 0,0 1 1,-1 0-1,3 1 0,-3-1 0,2 0 94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0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58 1 10400,'4'3'451,"10"10"3043,-12 3-2579,-2-12-865,0-1 1,0 0 0,1 1 0,-1-1 0,1 4-1,2 7 115,-1 0-1,1 28 0,-1 25 59,-1-52-211,0 2 53,-1 1 0,-3 26 0,1-28 104,-1 20-1,0 3 67,-12 96 496,12-94 20,0 56-138,1-23-366,2-66-170,-1 10-42,-1 40 211,2-32-231,-3 52 210,0 58-25,2-115-173,0-10-14,1 0 1,0 1-1,2 12 0,-1-21-13,-2 0 0,0 9 0,0 8 0,1 9 0,-5 93 56,4-60 60,-1-21-89,-1-10-18,0-1-9,0 0 0,1 19-72,2-18 72,0-2 0,-1-3 0,1-4 2,0-4 6,0 22 30,0-36-41,-1 0 0,1 0 0,-1 1 0,0-1 0,-2 4 0,1-2-4,1 0 1,0 0 0,-1 0 0,2 0 0,-1 8-1,-3 6 15,2-13 96,1 0 0,-1 12 0,1-8 449,0 1-2983,-1-21-2388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0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9 4128,'0'0'5921,"2"0"-5409,51 0 2311,2-4-1354,-39 2-1294,0 1 0,0 1 1,20 1-1,-31 0-131,0 0-1,1-1 1,-1 0 0,1 0-1,5-1 1,17-1 309,89 2 349,27-1-122,-70 3-343,-57-1-180,79 6 80,-58-5-28,47-4 113,-48 0-204,32 5 32,-32 0 306,66-4 1,-101 0-304,0 1 0,-1 0-1,1 0 1,-1-1 0,1 1 0,0 1-1,-1-1 1,1 0 0,0 0 0,-1 0-1,1 1 1,-1 0 0,1-1 0,-1 1-1,3 0 1,-4-1-18,3 8 334,-2-5-342,0-1 0,0 1 0,-1 0 0,1 0 0,-1 0 0,0 0 0,0 0 1,0 4-1,0 14 22,1 8-47,11 82 58,-2-47-36,-9-33 110,6 22-122,-5-18-12,-1-14-8,-1-3-4,5 21 0,-5-38 12,4 51-116,-5 4 98,1-1 13,-3 85-8,6-70-3,-2 9-8,0-46 39,-1-8 14,-3 38-1,2-55-26,0-2 1,1-1-1,0 1 0,0 0 1,0-1-1,2 10 0,4 38 86,-5-47-88,5 24-24,-5-26 24,-1 0 0,1 0 0,0 1 0,-1-1 0,0 0 0,-2 7 0,2 5 90,-4 19 60,4 22 12,0-53 682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0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44 12280,'0'0'5299,"11"10"-4852,-8-6-278,1-1 1,-1 1-1,0-1 0,3 7 1,4 3 236,-3-3-239,-1 0 0,0 1 0,9 19 0,8 17 35,-21-44-167,1 1 0,0-1 1,6 7-1,3 3 97,-7-7-52,-3-5-40,-1 1 0,1 0 0,-1 0 0,0 0 1,0-1-1,0 2 0,0-2 0,2 5 0,-3-5-31,0-1 0,0 1 1,0-1-1,0 1 0,1 0 0,-1-1 0,0 1 0,0-1 0,1 0 0,-1 1 0,0-1 0,1 1 0,0-1 0,-1 0 0,0 1 0,1 0 0,-1-1 1,1 1-1,0-1-4,0 0 1,-1 0 0,0 0 0,1 0 0,-1 0 0,0 0 0,1 0 0,-1 0 0,0 0 0,1 0-1,0-1 1,-1 1 0,0 0 0,0 0 0,1 0 0,-1 0 0,0 0 0,1-1 0,-1 1 0,0-1-1,1 1 1,1-2 23,1-1 1,0 0-1,-2 0 0,4-5 0,-2 4-13,10-16 136,5-7-22,41-49 0,-25 39-132,13-11-78,-41 39-83,4-2-93,-10 10 49,0 1 97,0 0 0,1 0-1,-1-1 1,1 1-1,-1 0 1,0 0 0,0 0-1,0 0 1,0-1-1,0 1 1,1 0 0,-1 0-1,0 0 1,0-1-1,0 1 1,0 0 0,0 0-1,0-1 1,0 1 0,0-1-1,0 1 1,0 0-1,0 0 1,0-1 0,0 1-1,0 0 1,0 0-1,0 0 1,0-1 0,0 1-1,0 0 1,0 0-1,0-1 1,0 1 0,0 0-1,0 0 1,-1 0-1,1-1 1,0 1 0,0 0-1,0-1 1,0 1 0,-1 0-1,-3-3-1961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0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3 6280,'5'-1'331,"6"-1"2344,-11 3-2598,0-1 0,0 0-1,1 1 1,-1-1-1,0 1 1,0-1-1,0 0 1,1 1 0,-1 0-1,0-1 1,0 0-1,0 1 1,0-1 0,0 1-1,0-1 1,0 1-1,0-1 1,0 0-1,0 1 1,0 0 0,0-1-1,0 1 1,0-1-1,-1 1 1,0 15 564,-1 23 0,2 0 77,-1-35-707,1 11 28,0 5-41,3 91 725,-3-96-606,6 26 0,-3-25 31,1 19-1,-4 39 128,5 89 93,-2-47-230,0 16 325,-2-30-279,0-90-180,-1-9 2,-1 25-1,1 14-5,1 61-46,-1-42 44,0-50 0,5 63-20,-1 24-17,-4-62 37,1-9-1,0-19 0,9 83-6,-7-69 7,0 1-1,2 24 0,-1 36-32,-5-31 6,0 15 6,2-21-37,1-20 55,0 15 5,1-2 0,0 57 425,-3-75-353,0 9-12,-1 16-43,1-3-15,-1-21-5,1-17 2,0-1 0,0 1 0,1-1 0,1 9 0,1 30 288,-3-42-207,5 0 349,10-1 104,1-2-265,-12 2-218,-1 0 1,0 0 0,1-1-1,-1 1 1,0-1 0,4-2-1,12-1 157,5-1-196,5 0 58,-24 2-103,1 2-1,0-2 0,0 2 1,-1 0-1,13-2 1,6-1-244,-5 1 236,0 1 0,0 1 0,35 0 0,-41 1 40,45-2-20,-20-4 20,171-2 117,-108 3 38,-16 0 127,-13 5-186,16-7 31,-13 1 86,-59 6-143,18-2-24,39 2 30,-41 0-30,-19-1-27,84-9 46,-4-1 3,-58 8-4,71-12 45,-68 10-74,-3 0-29,78-9 11,-70 7 12,-12 4-2,7 0-20,1 0-5,1 0 0,85-6 22,-80 3-26,65-8-6,-65 10 2,148 1-16,-159 1 18,78-7-1,-39 4 36,21 3 66,-62 2-22,-8-1-19,6 0-42,89-4 49,-49 5 20,25-3-51,-62-1-18,56-8 76,-49 7-26,-11 2-15,8 0-36,-29 2-13,85-7 54,-56 1-38,-7 2-2,5 0-10,80-4 13,-69 10-6,-14 1-2,6-1-6,-2-1-1,1 1 2,0-1 3,1 0-2,3 0 2,0 2-2,88 4 98,-75-6-90,0-2-6,1 1-2,0 0 18,127-6 84,-150 5-103,85 1 40,63-1-16,-147 2-24,227 7 6,-216-9 6,22 0 55,-40 3-64,60 2 85,-65-3-53,-2 0-1,40-5 1,-25 1 35,-7-1 63,-12 2-14,25-2-1,-21 1-120,-17 3-4,1-1 0,-1 2 0,1-1 0,0 1-1,0-1 1,-1 1 0,4 0 0,-1 0-4,1-1 1,-1 0-1,10-1 0,5-1 21,-15 3-8,1-1 1,-1 0 0,0 0 0,5-2 0,5 1-15,-14 2 14,1 1-1,-1-1 0,-1 0 1,2 0-1,-1-1 0,0 1 0,0 0 1,0 0-1,0 0 0,0-1 1,0 1-1,0 0 0,0-1 0,2-1 603,-2 2-1026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0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 12192,'0'0'5593,"2"2"-5375,8 10 137,20 18 0,41 24 463,-53-43-607,-14-9-184,-1 0 0,1 0 0,0 1 1,-1 0-1,1-1 0,-1 1 0,0 0 0,0 0 1,0 0-1,0 1 0,-1-1 0,4 6 0,-5-7 37,1 1-1,-1-2 0,0 2 0,1-1 0,-1 0 0,1-1 1,3 4-1,-4-5-55,1 4 263,2 4 151,-8 4-370,4-12-77,-6 13-127,-85 125 22,85-130 65,3-4 24,0 0 0,1 0 0,-1 0 0,1 0 0,0 1 0,-2 5 0,2-4-225,1-5 211,1-1-1,0 1 0,0-1 1,0 0-1,0 1 1,0-1-1,0 1 1,0-1-1,0 0 0,-1 1 1,1 0-1,0-1 1,0 0-1,-1 0 1,1 1-1,0-1 0,0 0 1,-1 1-1,1-1 1,-1 0-1,1 0 1,0 1-1,-1-1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0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33 11 6192,'4'-1'64,"0"-2"2415,-4 3-2440,0-1 1,0 1 0,0 0 0,0 0-1,0 0 1,0 0 0,0 0 0,0 0-1,0 0 1,0-1 0,0 1 0,0 0-1,0 0 1,0 0 0,0 0-1,0 0 1,0 0 0,0 0 0,0 0-1,0-1 1,0 1 0,0 0 0,0 0-1,0 0 1,-1 0 0,1-1-1,0 1 1,0 0 0,0 0 0,0 0-1,0 0 1,0 0 0,0 0 0,0 0-1,-1 0 1,1 0 0,0 0-1,0 0 1,0 0 0,-1 0 0,1 0 61,0-1-62,0 1 1,-1 0-1,1 0 0,0 0 1,0 0-1,0-1 0,0 1 1,-1 0-1,1 0 0,0 0 1,0 0-1,0 0 0,-1 0 1,1 0-1,0 0 0,-1-1 1,1 1-1,0 0 0,0 0 1,-1 0-1,1 0 0,0 0 1,0 0-1,0 0 0,-1 0 1,1 0-1,0 0 0,0 0 1,-1 1-1,-9 0 727,9-1-351,1 0-321,-15 8 1695,12 9-1507,1 6-197,4 2 71,7 30 1,-7-46-78,-1-1-188,0-1 1513,0-14-486,3-58-642,-5 46-399,1 18 75,0 0 0,0 1 0,-1-1 0,1 0 0,0 0 0,0 1 0,1-1 1,-1 0-1,0 0 0,0 0 0,1 1 0,-1-1 0,0 0 0,0 1 0,1-1 0,0-1 0,3-9-421,-2 8 332,-1 0 0,0 0 0,1 0 0,-1 0 0,4-4 0,-4 6-69,1 0 0,-1 0 0,1 0 1,-1 0-1,1 0 0,-1 0 0,0 0 1,1 1-1,0-1 0,0 1 0,-1-1 1,1 1-1,0 0 0,-1 0 0,1 0 0,0 0 1,0 0-1,-1 0 0,1 0 0,3 0 1,4 1-1182,8-1-4993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0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95 0 9776,'1'2'4974,"-6"2"-3051,-2 3-1631,1 0 1,-10 10 0,1 1-203,11-14-74,1 1 0,-1 0-1,1 0 1,0 0 0,1 0 0,-1 0 0,1 1 0,0 0 0,1-1 0,-2 8-1,-1 7-15,1-2 0,-1 1 0,1-11-4,3-5 2,-1 1-1,0-1 1,1 1-1,0-1 1,-1 1-1,1-1 1,1 7-1,1 10 3,0 2 0,0-3 0,0-1 0,4 15 32,-4-22-8,-1 0 1,2 0-1,-1 0 0,1 0 1,10 20-1,-10-24 12,1 0 1,2 11-1,-3-8 4,1 0 0,5 10 0,1 3 41,-8-18-50,0 0 0,0 0-1,1 0 1,0 1 0,5 5-1,-4-6-4,-1 0-1,0 0 0,4 8 0,-5-10-16,1 2 122,0 0-465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19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0 144 8792,'1'1'234,"0"0"0,1-1 0,-2 0 0,2 1 0,-1 0 0,0-1 1,0 0-1,1 1 0,-1-1 0,0 0 0,0 1 0,1-1 0,-1 0 1,0 0-1,0 0 0,1 0 0,-1 0 0,1-1 0,-2 1 0,2 0 0,-1-1 1,0 1-1,0 0 0,2-2 0,-1 2-71,1 0 0,0 0 0,-1-1 0,1 1 0,-1 1 0,1-1 0,-1 0 0,4 1 0,6 0 283,228-20 1577,-125 11-1453,-73 6-524,94-7 255,-87 3-102,114-8 205,-111 10-286,9-2 184,85-9 115,-128 12-407,26-2 41,115-2 224,-95 7-190,72 2-6,-81-4-54,85-3-9,-93 4-16,132 2 72,-145-1-8,43-5 0,-21 0-49,-42 3-19,50 0 137,-19 1-133,76-2 88,-45 1 203,-51 2-285,-24 0-7,25-3 3,21 1 6,-18-1 6,138-4 162,-129 4 48,-21 0-150,-1 1 1,22 1-1,-37 1-92,-1 0 0,1 0 0,-1 0 0,0 0 1,1 0-1,-1 0 0,1 0 0,-1 0 0,0 1 0,1-1 0,-1 0 0,1 0 0,-1 0 1,1 0-1,-1 0 0,0 1 0,0-1 0,1 1 0,-1-1 0,0 0 0,1 1 1,-1-1-1,0 0 0,0 0 0,0 1 0,0-1 0,0 1 0,1-1 0,-1 0 0,0 1 1,0-1-1,0 1 0,0-1 0,1 1 0,-1-1 0,0 0 0,0 1 0,0-1 0,-1 1 1,-3 24-90,1-14 34,-3 25 65,3-12-7,-1-5-19,1 0-1,1 20 1,1-16-28,1-17 31,0-1-1,-1 1 0,2 0 1,-1-1-1,0 0 0,1 1 1,2 6-1,-2-9 3,-1 0 0,0 1 0,0-1 0,0-1 0,0 1 0,0 1 0,0-1 0,0 0 1,-1-1-1,0 2 0,1-1 0,-3 5 0,-4 17 392,4-8-85,-8 79 488,7-52-626,3-36-101,0 1 0,1-1 0,0 15 0,0-2-21,0 58 14,0 32 31,-1-103-56,1-6-3,0 1 1,0-1 0,0 1 0,1-1-1,-1 1 1,0 0 0,1-1 0,1 5-1,2 32-1,-4-16 24,-5 22-17,3-13 51,2 6-18,-3 29 53,-2-27-90,3-24 4,-1 39 86,-1-32-113,3-13 5,-3 15 17,0 5 10,-1 9-43,4-32-1291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1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 11568,'0'0'5943,"11"3"-5053,11 3-413,39 17 0,-53-19-483,-1 0 0,1 1 0,-1-1 0,0 1 0,0 1-1,0 0 1,11 11 0,-18-16 3,0-1 0,0 0 1,1 1-1,-1-1 0,0 1 0,0-1 0,0 1 0,0-1 1,1 1-1,-1-1 0,0 1 0,0-1 0,0 1 1,0 0-1,0-1 0,0 0 0,0 1 0,0-1 0,-1 1 1,1-1-1,0 1 0,0 0 0,0-1 0,0 0 0,-1 1 1,1-1-1,0 1 0,0-1 0,-1 0 0,1 1 1,-1-1-1,1 0 0,0 1 0,-1-1 0,1 1 0,0-1 1,-1 0-1,0 0 0,1 1 0,0-1 0,-1 0 0,0 0 1,-26 12-144,20-9 130,-5 2 67,-1-1-1,-15 3 0,14-2 396,-23 10 0,25-10-361,12-5-100,0 0 0,0 0-1,0 0 1,0 0-1,0 0 1,0 0 0,0 0-1,0 0 1,1 0-1,-1 0 1,0 0 0,0 0-1,0 0 1,0 0-1,0 0 1,0 0-1,0 0 1,0 0 0,0 0-1,0 0 1,1 0-1,-1 0 1,0 0 0,0 0-1,0 0 1,0 1-1,0-1 1,1 0 0,-1 0-1,0 0 1,0 0-1,0 0 1,0 0 0,0 0-1,0 0 1,0 0-1,0 1 1,0-1 0,0 0-1,0 0 1,0 0-1,0 1 1,0-1 0,0 0-1,0 0 1,0 0-1,0 0 1,0 0-1,0 0 1,0 0 0,0 0-1,0 0 1,0 1-1,0-1 1,0 0 0,-1 0-1,1 0 1,0 0-1,0 0 1,0 0 0,0 0-1,0 0 1,-1 0-1,1 0 1,0 0 0,0 0-1,0 0 1,0 1-1,10 2-4052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1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31 0 7448,'-3'23'3554,"2"-7"-1280,-10 24-1518,7-29-616,1 0 0,0 0 0,1 0 0,0 0 1,1 0-1,0 22 0,1-32-116,1 0 0,-1 0 0,0 0 0,1 0 0,-1 0 0,0 0 0,1 0 0,-1 0 0,1-1 1,0 1-1,-1 0 0,1 0 0,-1 0 0,1-1 0,0 1 0,0 0 0,0 0 0,-1-1 0,1 1 0,1-1 0,-2 1 0,1-1 0,1 0 0,-2 1 1,1-1-1,0 1 0,1-1 0,-1 0 0,-1 0 0,1 0 0,2 0 0,0 0-13,0 0 0,0 0 0,-1 0 0,1 0 0,0-1 0,-1 0 1,1 1-1,0-1 0,-1 0 0,6-2 0,0-6-3629,-5 6 1317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1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13 9144,'2'1'117,"10"3"2588,-4-12 849,-2 6-3411,0 1 0,1 0 1,-1 1-1,0-1 1,1 1-1,12 1 1,12 0 583,-1-6-7409,-21 3-151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1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 10136,'2'3'752,"-1"0"0,1 1 0,-1-1 0,0 0 1,-1 1-1,2 6 0,3 29-1595,-3-29 1267,0 15-201,-2 31-1,0-34-61,0-10 1384,4-28-839,-2 8-648,-1 4 18,0 0-1,1 0 1,-1 1 0,2-1-1,-2 0 1,2 0 0,-2 0-1,2 1 1,-1-1-1,1 1 1,0 0 0,0 0-1,0 0 1,5-3-1,-7 5-88,0 1 0,0-1 0,-1 1-1,2-1 1,-1 1 0,0-1-1,0 1 1,0 0 0,0 0-1,0-1 1,0 1 0,0 0 0,0 0-1,1 0 1,-1 0 0,0 1-1,0-1 1,0 0 0,0 0 0,0 0-1,0 1 1,0 0 0,0-1-1,0 0 1,0 1 0,0-1 0,0 1-1,0 0 1,-1-1 0,2 1-1,-2 0 1,2 1 0,1 1-33,-2-1 1,2 1-1,-1 0 1,0-1-1,0 1 1,-1 0 0,0 0-1,1 0 1,1 6-1,-2-5-70,0 1 0,0-1 0,0 2 1,0-2-1,-1 1 0,0 0 0,0-1 0,0 1 0,-1 0 0,-1 7 0,1-11-305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1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0 8696,'1'2'953,"-1"1"1,1-1-1,-1 1 1,0-1-1,0 1 1,0 4-1,1 1 1040,5 20-1628,-4-18-112,1 1 0,0 20 0,-3-29-942,-2-8-4397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1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0 10488,'4'2'1874,"1"-3"-2719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1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50 1 10224,'0'0'83,"0"1"0,0-1 1,0 0-1,0 0 1,0 0-1,0 1 1,0-1-1,0 0 0,0 0 1,0 0-1,0 1 1,0-1-1,0 0 0,-1 0 1,1 0-1,0 1 1,0-1-1,0 0 0,0 1 1,0-1-1,0 0 1,0 0-1,-1 0 0,1 0 1,0 0-1,0 1 1,0-1-1,0 0 0,-1 0 1,1 0-1,0 0 1,-1 0-1,1 0 0,0 0 1,0 0-1,0 0 1,-1 0-1,1 0 0,0 0 1,0 0-1,0 0 1,-1 0-1,1 0 0,0 0 1,-1 0-1,1 0 1,0 0-1,0 0 0,0 0 1,-1 0-1,1 0 1,0 0-1,-1 0 0,1-1 0,-1 1 0,0 0-1,0 0 1,1 0-1,-1 0 1,0 0 0,0 0-1,1 0 1,-1 0-1,0 0 1,1 0 0,-1 0-1,0 1 1,0-1-1,1 0 1,-1 0 0,0 1-1,0-1 1,-3 3-71,3-2-1,0 0-1,-1 1 0,1-1 0,-1 0 0,1 1 0,0-1 0,-1 0 0,1 1 1,0 0-1,1-1 0,-2 1 0,2 0 0,-1 0 0,0-1 0,0 5 1,0-4-12,-2 11-22,4 13-1,-1-21 24,0 23-1,1 1 1,0-11 47,1 0 0,0 0-1,9 33 1,-8-37 172,-3-7-4134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1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22 9504,'2'0'351,"1"1"1,-1-1-1,1 0 1,0 1-1,-1-1 1,0 0-1,1-1 0,-1 1 1,1 0-1,0-1 1,-1 1-1,0-1 1,0 0-1,4-1 1,13-3 1353,2 2-1202,24-5 995,-37 6-6328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1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 5560,'0'0'3025,"2"14"-766,17 175 810,-15-159-2847,-3-17-100,1-1 0,-2 25 0,0-21 54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1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68 10848,'13'25'5534,"4"22"-5312,-8-21 165,-7-20-333,9 22 105,-10-26-128,0 0 0,0-1-1,0 1 1,0 0 0,0-1 0,0 1 0,0-1 0,0 1-1,1-1 1,-1 0 0,0 1 0,3 0 0,-4-2-17,1 0 1,-1 0 0,1 0-1,-1 0 1,0 0-1,0 0 1,1 0 0,-1 0-1,0 0 1,0 0-1,1 0 1,-1-1-1,1 1 1,-1 0 0,0-1-1,0 1 1,0 0-1,1 0 1,-1 0 0,0-1-1,0 1 1,0 0-1,0 0 1,0 0 0,1-1-1,-1 1 1,0 0-1,0-1 1,4-9 222,-1 0-7,-1 0 1,0-1-1,1-20 1,-2 14 39,4-21 0,-2 24-16,1-2 251,-1 0 0,2-26-1,-5 42-544,2 6-4618,-1 1 2454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19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3 242 10672,'0'1'92,"-1"-1"0,1 1 0,-1-1 1,1 0-1,0 1 0,0 0 0,0 0 1,0-1-1,0 0 0,0 1 0,0 0 1,-1-1-1,1 0 0,0 1 0,0 0 1,0 0-1,1-1 0,-1 0 0,0 1 1,0 0-1,0-1 0,0 1 0,11 0 2289,6-3-1875,3 2-278,2 0 1,-1-2 0,-1-1 0,30-7-1,2 0-74,-21 5-101,0 0-1,-1 2 1,2 1 0,52 4 0,-46 1 51,0-3 0,46-4 0,-24 0-39,-40 4 10,167-11 195,0 2 20,-83 6 198,-50 0-342,93-7-3,-115 8-108,122-8 65,-124 8 166,181 1 208,-153 2-458,43 1 9,68 2 300,-131-4-192,-28-1-100,0 1 0,1 0 0,-1 1 0,20 4 0,-28-4-24,5-1 98,18-8-25,19-3-73,-20 5 1,-1 1 0,2 0 0,24 0-1,-32 2-53,-2-3 43,-15 6 54,18 0 245,-13 0-228,-1-1 1,0 1-1,1-1 1,6-2 0,15-3-11,-1 3 100,-23 3-205,11 0 35,-12 0 40,0 0-1,0-1 0,-1 1 0,0-1 0,1 1 1,0 0-1,0 0 0,-1-1 0,0 1 1,1-1-1,0 0 0,-1 1 0,0 0 0,0-1 1,1 0-1,-1 1 0,1 0 0,-1-1 1,1 0-1,-1 0 0,6-14 110,-6 13-110,2-5-53,0 0 0,-2 0 0,1 0 0,0 0 0,-1-1 0,-2-10 0,2-3-7820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2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38 1 11832,'-1'1'332,"1"0"0,-1 0 0,1 0 1,-1 0-1,0 0 0,1 0 0,-1-1 1,0 1-1,1 0 0,-2 0 0,0 1 1,-8 8 2135,8-6-2455,0 0-1,-1 0 1,1 0-1,0 0 1,1 1 0,0 0-1,-1-1 1,1 1-1,0-1 1,1 1-1,-1 0 1,1 8-1,1-12-7,-1 1 0,1-1 0,-1 0 0,1 0 0,-1 0 0,1 0 0,0 0 1,0-1-1,-1 1 0,1 1 0,0-2 0,0 1 0,0 0 0,0-1 0,0 1 0,0 0 0,0-1 0,1 1 0,-1-1 0,0 0 0,2 1 0,0 1-70,-1-2-1,1 1 1,0-1-1,-1 1 1,1-1-1,-1 0 1,1 0-1,0 0 1,-1 0-1,4-1 1,-3 0-525,1 0-1,-1-1 1,1 1 0,-1-1 0,0 0 0,1 0 0,2-2 0,8-6-8050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2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6 10584,'3'0'885,"0"1"1,1-1 0,-1 0 0,1 0-1,5-1 1,6 1 783,-8 0-1781,0 0 0,0-1-1,0 1 1,-1-2-1,8-1 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2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 26 10760,'3'7'2161,"-8"-11"112,7 18-1231,68 143 157,-68-153-1144,10 19 100,-11-23-138,-1 1-1,1 0 1,-1 0 0,1-1-1,0 1 1,0-1 0,-1 2-1,1-2 1,0 1 0,0-1-1,0 0 1,-1 1 0,1-1-1,0 0 1,0 1-1,0-1 1,0 0 0,0 0-1,1 1 1,-1-1-4,0-1 0,-1 1 0,1 0 0,-1 0 0,0 0 0,1 0 0,-1-1 0,1 1 0,-1 0 0,1 0 0,-1-1 0,1 1 0,-1 0 0,0-1 0,0 1 0,1 0 0,-1-1 0,0 0 0,0 1 0,1 0 0,0-2 0,3-10 259,-3 11-243,18-79 633,-10 47-386,-2 17-117,-2 2 108,1-1 1,3-24 0,-8 29 485,0 2-4043,3 16-1256,-1 2 2814,0 3-5814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2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39 5 10936,'-1'-5'3774,"-4"7"-990,2-1-2759,2 1-1,-2-1 0,1 0 1,0 0-1,0 1 0,0 0 1,1 0-1,-1-1 1,0 2-1,1-2 0,-1 2 1,1-2-1,-1 1 0,1 1 1,1-1-1,-1 0 1,-1 1-1,2-1 0,-1 0 1,0 5-1,1-5-16,-1 0 1,1 1-1,0-2 0,0 2 0,0-1 0,1 0 1,-1 0-1,0 1 0,1-1 0,-1 0 1,1 0-1,1 2 0,-2-2-63,1-2 0,-1 1 1,1 0-1,-1-1 0,2 1 0,-2 0 0,1-1 0,-1 1 1,1 0-1,0-1 0,0 0 0,0 1 0,-1-1 0,2 1 1,-2-1-1,1 1 0,0-1 0,0 0 0,0 0 0,0 0 1,0 0-1,0 1 0,0-1 0,0 0 0,0 0 0,0-1 0,0 1 1,0 0-1,-1 0 0,1 0 0,1-1 0,0 0 1,19-8-2638,-2 1-6368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2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64 1 11120,'-3'5'3533,"3"-6"-3360,-1 1 0,1-1 0,-1 1 0,1-1 0,-1 1 0,0 0 0,1-1 0,-1 1 0,1 0 0,-1 0 0,1-1 0,-1 1 0,0 0 0,0 0 0,1 0 0,-1 0 0,1 0 0,-2 0 0,1 0 0,-2 0-153,1 1 0,0-1 1,-1 1-1,1 0 0,0 0 0,0 0 1,-1 0-1,1 0 0,0 0 0,0 1 1,0-1-1,1 1 0,-1-1 1,0 1-1,0 0 0,1-1 0,-1 1 1,1 0-1,0 0 0,-1 0 0,1 1 1,0-1-1,0 0 0,0 0 1,0 0-1,1 1 0,-1-1 0,1 4 1,-1-3-54,1-1 0,0 1 0,0 0 0,1-1 0,-1 1 0,0-1 0,1 1 0,0 0 0,-1-1 0,2 1 0,-1 0 0,0-1 0,0 0 0,0 0 0,1 1 0,-1-1 0,1 0 0,0 0 0,0 0 0,0 0-1,-1 0 1,2 0 0,-1-1 0,3 3 0,-4-4 20,0 0 0,0 1 0,1-1 0,-1 0 0,0 1 0,0-1 0,0 0 0,0 0 0,0 0 0,1 0-1,-1 0 1,0 0 0,0-1 0,0 1 0,0-1 0,1 1 0,-2 0 0,1-1 0,0 1 0,1-1-1,-1 1 1,-1-1 0,3-1 0,-1 0-5,2 0-1,-1-1 1,-1 1-1,1-1 1,0 1-1,1-5 0,-1 5 7,7-15 0,3-12 251,-12 26-207,0 0 0,0 0 0,-1 0 0,1 1 0,-1-1 0,1 0 0,-1 0 0,0-4 0,-2 1 196,-1 8-135,1 11-99,3 10-144,2 1 1,7 32-1,-2-13-199,-6-34 27,-1-4 269,0-1-1,0 2 1,-1-2 0,0 1-1,1 0 1,-2 0 0,1-1-1,0 1 1,-2 4-1,2-7 83,-1-1-1,0 0 1,1 0-1,0 0 0,-1 0 1,0-1-1,1 1 0,-1 0 1,0 0-1,0 0 0,1-1 1,-1 1-1,0 0 0,0-1 1,0 1-1,0 0 0,0-1 1,0 1-1,0-1 0,0 0 1,0 1-1,0-1 0,-2 0 1,0 1 116,0 0 1,-1-1 0,1 0-1,0 0 1,-1 0 0,-4-2-1,7 2-227,0 0 0,-1 0 0,1 0 0,0-1 0,0 1 0,0 0 0,0 0 0,0-1-1,0 1 1,0-1 0,0 0 0,0 1 0,0-1 0,0 1 0,0-1 0,1 0 0,-2 1 0,2-2-1,-1 2 1,1-1 0,-2-2 0,2 2-234,-1 0 0,1 0 0,0 0 0,0 0 0,0-1 0,0 1 0,0 0 0,0 0 0,1 0 0,-1-1 0,1 1 0,-1 0 0,1-2 0,2-8-7557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2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 29 8248,'1'4'2993,"-3"-9"647,2 15-2905,-1-4-682,1 0 1,0-1 0,1 2-1,1 10 1,-2-16-47,0 1 0,1 0 0,0-1 0,-1 1 0,1 0-1,-1 0 1,1-1 0,0 1 0,0-1 0,0 1 0,0-1 0,0 1 0,0-1 0,0 0-1,1 1 1,-1-1 0,0 0 0,1-1 0,0 2 0,1 0 0,-2-2 7,0 0-1,0 0 1,0 0 0,0 0-1,-1 0 1,2 0 0,-2 0 0,1 0-1,0 0 1,0 0 0,0-1 0,-1 1-1,1 0 1,0 0 0,-1-1-1,2 1 1,-2-1 0,1 1 0,0-1-1,13-12 211,-10 7-113,-1-1 0,1 1-1,-2-1 1,1 1-1,0-1 1,-1 0 0,2-9-1,3-11 367,-5 23-384,-1 8-124,-1 13-195,0-5 119,0-7-136,1 1 1,-1-1-1,2 1 0,-1-1 1,0 1-1,1-1 1,0 0-1,0 0 0,5 9 1,-7-14 92,1 1 0,-1-1 0,0 0 0,1 0 1,-1 1-1,1-1 0,0 0 0,-1 0 0,1 0 0,-1 0 1,0 1-1,1-1 0,-1 0 0,1 0 0,0 0 1,0 0-1,3 0-1147,6 3-6043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2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66 9688,'1'1'204,"1"-1"-1,-1 1 1,1-1 0,-1 1 0,1 0 0,-1-1 0,0 0 0,1 1 0,-1-1 0,1 0-1,0 0 1,-1 0 0,1 0 0,-1 0 0,2-1 0,27-3 3132,-27 3-3291,0 0-1,1 0 1,0-1-1,-1 1 1,1-1 0,-1 1-1,1-2 1,-1 2-1,6-6 1,-9 6-7,1 0-1,1-1 1,-2 1 0,1 0-1,0 0 1,-1 0 0,2 0 0,-2 0-1,1-1 1,-1 1 0,1 0-1,-1-1 1,1 1 0,-1-1 0,0 1-1,0-1 1,0 1 0,0 0 0,0-1-1,0 1 1,0 0 0,0-1-1,0 1 1,-1-1 0,0 1 0,1-1-1,0 1 1,-1 0 0,-1-2-1,2 3-28,0-1-1,0 1 0,-1-1 1,1 1-1,0 0 0,0 0 0,-1-1 1,1 1-1,0 0 0,-1 0 0,1 0 1,-1-1-1,1 1 0,0 0 1,-1 0-1,1 0 0,0 0 0,-1 0 1,1 0-1,0 0 0,-1 0 1,1-1-1,-1 1 0,1 0 0,-1 1 1,-14 3 64,13-3-72,0 0 0,-1 0 0,1 1-1,0-1 1,0 0 0,0 1 0,0 0 0,0 0-1,1 0 1,-3 2 0,2 0-3,0 1 1,1-1 0,-1 0 0,1 1-1,0-1 1,0 0 0,1 1-1,-1-1 1,1 1 0,0-1-1,1 1 1,1 7 0,-2-9-76,1 0-1,-1-1 1,1 1 0,0-1 0,0 1 0,0-1 0,1 0 0,-1 1 0,0-1 0,3 3-1,-2-4-117,-1 0 0,0 0 0,1 0-1,-1 0 1,0 0 0,1 0 0,-1 0-1,0-1 1,1 1 0,0 0 0,0-1-1,-1 1 1,1-1 0,-1 1 0,1-1-1,0 0 1,2 0 0,8-3-2114,-8 2 1082,9-3-5346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2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32 1 10040,'-3'10'672,"-3"-9"2195,-1 0 351,7-1-3202,0 0-1,-1 0 1,1 0 0,0 0 0,0 0-1,0 0 1,0 0 0,-1 0 0,1 1 0,0-1-1,0 0 1,0 0 0,0 1 0,0-1 0,-1 0-1,1 0 1,0 0 0,0 0 0,0 0-1,-1 0 1,1 1 0,0-1 0,0 0 0,0 0-1,0 0 1,0 0 0,0 1 0,0-1-1,0 0 1,0 0 0,0 0 0,0 1 0,2 8 181,8 7-11,2-4-150,5 5-1024,-17-16 885,1 1 0,0-1 0,0 0 0,0 0 0,-1 0 0,1 0 0,-1 0 0,1 1 0,0-1 0,-1 0 0,0 1 0,1 2 0,-1-3 104,-1-1 0,1 1 0,0-1 0,0 1 0,0-1 0,0 1 0,-1 0 0,1-1 0,-1 1 0,1-1 0,0 0 0,-1 1 0,1-1 0,0 1 0,-1-1 0,1 0 0,0 1 0,-1 0 0,0-1-1,1 0 1,-1 1 0,-10 3 81,10-4-85,-4 3-1,3-2-147,0-1 0,0 1 1,0 0-1,0 0 0,0-1 0,0 1 1,-1-1-1,2 0 0,-2 0 0,1 0 1,0 0-1,-1 0 0,-2 0 1,5 0 98,0 0 1,0 0-1,0 0 1,-1 0 0,1 0-1,0-1 1,0 1-1,0 0 1,0 0 0,0 0-1,0 0 1,0 0 0,0 0-1,0 0 1,0 0-1,0 0 1,0 0 0,-1 0-1,1 0 1,0 0-1,0 0 1,0 0 0,0 0-1,0-1 1,0 1 0,0 0-1,0 0 1,0 0-1,0 0 1,0-1 0,0 1-1,0 0 1,0 0-1,0 0 1,0 0 0,0 0-1,0 0 1,0 0-1,0 0 1,0 0 0,0-1-1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2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47 1 10312,'-1'1'139,"1"-1"1,0 0-1,-1 0 1,1 0-1,0 0 1,-1 0-1,0 0 1,1 0-1,0 0 1,-1 0-1,1 0 1,0 0-1,-1 0 1,1 0-1,-1 0 1,1 0-1,-1 0 1,1 0-1,-1 0 1,1-1 26,-1 1 0,1 0 1,-1 0-1,0 0 1,1 0-1,-1 0 1,1 0-1,-1 0 1,1-1-1,-1 2 1,0-1-1,1 0 1,-1 0-1,1 0 1,0 0-1,-1 0 1,1 0-1,-1 0 0,0 1 1,1-1-1,-1 0 1,1 0-1,-1 1 1,-1 0-148,1 0 1,0 0-1,0 0 1,0 0-1,0 1 1,0-1-1,0 0 0,0 1 1,0-1-1,1 0 1,-2 1-1,2-1 1,-1 1-1,1 0 1,0-1-1,-1 0 1,1 1-1,0 0 0,0 0 1,0-1-1,0 0 1,0 1-1,0 0 1,0-1-1,0 1 1,1 2-1,-1-3-31,1 0-1,-1 1 1,0-1-1,1 1 0,0-1 1,0 0-1,-1 0 1,1 1-1,0-1 1,0 0-1,0 0 1,0 1-1,0-2 1,0 1-1,2 2 1,1-1-109,26 26-3754,-29-27 3876,-1-1-1,0 0 1,0 1 0,0-1-1,0 0 1,0 1-1,0-1 1,0 0-1,0 0 1,0 1 0,0 0-1,0-1 1,0 0-1,0 1 1,0-1 0,0 0-1,0 0 1,0 1-1,0-1 1,-1 0-1,1 1 1,0-1 0,-1 1-1,1-1 1,0 0-1,0 0 1,0 1 0,-1-1-1,1 0 1,0 0-1,-1 1 1,-8 6 459,6-5-368,0 0-1,0-1 1,0 1 0,0-1 0,0 0 0,0 0-1,-6 2 1,-7-4-4115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2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0 8248,'1'6'890,"-1"0"-1,1 0 1,0-1 0,3 10 0,3 13 1978,-3 17-1925,-2 89 0,-4-109-785,0-7-65,2 0 0,1 20 1,-1-22 902,0-12-1710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0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 0 11120,'-1'21'1168,"2"-21"-822,1-2 0,-1 2 1,1-1-1,-1 0 0,1 1 1,0-1-1,-1 1 0,1 0 1,-1-1-1,1 1 0,0 0 1,2 0-1,32-3 15,83 3-1434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3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0 8072,'0'0'8272,"17"15"-7578,-9-6-567,0 1 0,-1 0 1,0 0-1,-1 1 0,0-1 0,0 2 0,5 15 0,0 0 15,8 20 60,-15-33-74,0 0-1,0 0 0,-1 1 1,-1-1-1,0 16 0,2-3 35,-3-22-145,0-1 0,-1 0 0,1 1 0,0 5 0,-2 34 166,0-31-156,1-9 49,-1 1 1,1-1 0,-1 1-1,0-1 1,-2 6-1,0-2 66,-1 0-1,0 0 0,-1 0 0,0-1 0,-7 9 0,-13 4 560,19-15-423,0 1-1015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3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1 196 6904,'27'-8'5960,"-11"5"-5426,0 1 0,28 1 1,-5 1-428,-29-2 99,0 1 0,14-4 0,11-2-118,150-16 588,69 2 270,-230 19-805,44-2-47,52-4 26,-24-2-24,-62 8-88,-2-1-3,-3 2-2,121-4 118,-22-2 96,-55 1-67,38-8 48,-42 9-143,-32 5-48,56-4 225,-21 1 297,-15 1-78,10-5-254,-47 5-136,3 0 33,26 0-1,-5-1-12,11-2-18,-45 4-66,37-1 121,-10 3-112,-31-1-6,22 0 0,3-1 0,-1-1 0,0 0 0,66 2-37,-69-4 68,73 1 80,-55 3-88,-31 0-23,11 0-3,37-5 0,42 2 223,-64 4-126,29-4-82,-23 4-25,-28 0 4,-1 0 0,22-3 0,13 1 1,-28 0 143,-24 1-144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3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0 7800,'3'3'329,"-3"-2"-202,0-1 0,0 1 0,1-1 0,-1 0 0,0 1 0,1-1 0,-1 1 0,0-1 0,0 0-1,0 1 1,0-1 0,0 0 0,0 1 0,0 0 0,0-1 0,0 0 0,0 1 0,0-1 0,0 1 0,1 9 205,6 40-234,1-7-67,-3-19 95,2 32 1,-6-43-25,1-7-43,-1 0 0,-1-1 1,0 9-1,-1 19 2348,1-33-2366,0 1 73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3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41 9056,'6'4'4511,"-9"-6"-2906,2 2-1597,1 0 213,1 3-179,0-1-1,0 1 1,0-1 0,0 0 0,1 1 0,-1-1-1,0 0 1,1 0 0,4 5 0,2 2 159,-3-1-213,-1-2 99,0 1 0,1-1 1,0 1-1,0-1 0,1 0 1,0 0-1,11 7 0,-17-12-64,2-1 1,-1 1-1,0-1 0,0 1 0,0-1 1,0 0-1,0 0 0,1 0 0,-1 0 1,0 0-1,0 0 0,0 0 0,0 0 1,0 0-1,1 0 0,-1 0 0,0-1 1,0 0-1,0 1 0,0 0 0,1-1 0,-2 1 1,1-1-1,0 1 0,2-3 0,3-1 114,0-1 1,9-11-1,-8 9-42,3-3-48,57-60 524,-61 62-522,-5 6 23,1 0 0,-1 0 1,1-1-1,-1 2 0,1-1 0,0 0 1,-1 0-1,5-2 155,-6 4-69,1 0-124,-1 0 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3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48 13 6728,'-1'0'264,"0"1"-1,0-1 1,0 1 0,0-1 0,0 0-1,0 0 1,0 0 0,1 0 0,-2 0 0,1 0-1,1 0 1,-3 0 0,-14 0 3031,16 1-3272,1-1 1,-1 1 0,0-1 0,1 1 0,-1 0 0,1-1 0,0 1 0,-1-1 0,0 1-1,1-1 1,0 1 0,-1 0 0,1-1 0,0 1 0,0 0 0,0-1 0,-1 1-1,1 0 1,0 0 0,-2 17-72,8 42 278,-2-13-93,-2-35-856,5 22-1,-2-10 107,-3 25-254,2-21 1019,-4-28-105,1 9 1868,-1-7-1932,-2-9 24,-4-28-261,0-13 276,-1 19 485,4 13-179,0 2 1,-2-32-1,3-13 165,1 52-461,0 6-62,1-1-1,-1 0 1,1 0-1,0 0 1,0 0-1,-1 1 1,1-1-1,1-4 1,-1 6 9,1-2 22,0 0-1,1 0 0,-1-1 0,1 2 0,0-2 1,4-2-1,-6 5 123,0 0-97,0-1-25,1 1 0,-1-1-1,1 0 1,-1 1 0,1 0-1,0-1 1,-1 1 0,1 0 0,0-1-1,-1 1 1,1 0 0,0 0-1,0 0 1,-1 0 0,1-1 0,0 1-1,0 0 1,-1 0 0,1 0-1,0 0 1,-1 0 0,3 1 0,-2-1 17,13-1 147,26-1 0,-3 2 314,-29 0-864,-7 0 14,-1 0 0,2 0-1,-1 0 1,0 0 0,0 0 0,0 0 0,0 0 0,0 0 0,0-1 0,0 1-1,0 0 1,0-1 0,1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3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0 185 10936,'0'0'4008,"2"-1"-3862,15-3 59,0 1-1,0 1 1,1 0-1,29 2 1,14-3 98,-51 4-217,0-2 1,-1 1-1,17-4 1,14 0 25,43 3 496,-68 1-537,-1-1 0,22-3 0,30-4-40,45-5 130,-53 9-98,-23 3-14,46-8 198,25-6 17,-87 13-240,79-9 64,-43 10-15,-32 1-58,51-2 60,13-1-124,-23 2-30,22-3-3,-66 4 61,42-1-78,-36 2 109,54-5 60,-64 2-70,-10 2 0,5 0 0,35-2 24,36 0 63,40 0 10,-95 1-95,2-1 6,-1 1 0,82-5 63,-88 5-54,10-1 3,0-2-8,3 1-4,0 2 0,110-6 96,-115 6-98,-1-1-6,117-6 127,-124 7-123,0 1-2,-12 1-15,51 0-35,-56-1 48,21-2 0,-21 1 0,23-1 0,22 0 3,83-5 10,-120 5-7,13 0 19,26 1 0,-45 1-11,50-2 76,-15-2-130,-25 1 85,15-1 284,-31 4-143,1 0-710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3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85 73 9688,'0'0'5288,"8"0"-4855,-5-1-354,1 0 0,0 0 0,-1 0 0,1-1 0,-1 1 0,1-1 0,-1 0 1,0 0-1,0 0 0,0-1 0,0 1 0,0 0 0,0-1 0,-1 0 0,5-6 0,-6 9-40,0-1 0,-1-1 0,1 2 0,-1-1 0,0 0 0,1-1 0,0 2 0,-1-1 0,0 0 0,0-1 0,1 1 0,-1 0 0,0 0 0,0 0 0,0 0 0,0 0 0,0 0 0,0-1 0,-1 1 0,1 0 0,0 0 0,0 0 0,-1 0 0,0 0 0,1 0 0,-2-2 0,2 3-20,-1-1 0,0 1 0,0-1-1,1 0 1,-1 1 0,0-1-1,0 1 1,0 0 0,0 0-1,0-1 1,0 1 0,0 0 0,0 0-1,1 0 1,-3 0 0,-15 0 172,13-1-166,1 1-1,-1 1 1,1-1 0,-1 1-1,1-1 1,0 1 0,-1 1-1,1-1 1,0 0-1,0 1 1,0 0 0,0 1-1,0-1 1,0 0 0,0 0-1,1 1 1,-1 0 0,1 0-1,0 0 1,0 1-1,0-1 1,-3 5 0,4-4-32,-1 0 1,0 0 0,1 0-1,0 0 1,0 1 0,0-1-1,1 1 1,-1-1 0,1 1-1,0 0 1,0 5 0,1-7 2,0-1 0,0 1 0,0-1 0,0 1 0,1 0 1,-1-1-1,1 1 0,-1-1 0,1 1 0,1-1 1,-2 1-1,2-1 0,-1 0 0,0 1 0,1-1 1,0 0-1,-1 0 0,1 0 0,0 0 0,0 0 1,3 3-1,-2-4 29,0 1 0,-1 0 0,2-1 0,-1 1 0,-1-1 0,1 0 0,1 1 0,-1-1 0,0-1 0,1 1 0,-2-1-1,2 1 1,-1-1 0,0 0 0,6 0 0,1-2-432,0 0 0,1-1 0,-1 0 0,14-6 0,-20 6-692,-1 1 0,1 0 0,6-5 0,3-3-7134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3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 8432,'15'162'6267,"-14"-155"-6222,13 106 729,-14-109-673,0-3-100,0 0 0,0 0 0,0-1 0,0 1 0,0-1-1,0 1 1,0 0 0,0-1 0,1 1 0,-1-1 0,0 1 0,1-1 0,-1 1 0,0 0 0,9-9-3664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3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79 1 10584,'-1'1'12,"1"0"224,-2 0-1,2 0 0,-1 0 0,0 0 0,0 0 0,0 0 0,0-1 0,0 2 0,-2-1 0,3-1-100,-2 0-1,2 0 1,-1 0 0,0 0 0,0 0 0,0 0-1,0 0 1,1 0 0,-1 0 0,0 0-1,0-1 1,0 1 0,1 0 0,-1 0 0,0-1-1,-1 0 1,0 1-27,0 1 0,0 0 1,0 0-1,0-1 0,0 1 0,0 1 0,0-1 0,0 0 0,-2 2 1,3-2-91,1-1 0,-1 1 0,1 0 0,-2-1 0,2 1 0,-1 0 0,1-1 0,-1 1 0,1 0 0,0 0 0,-1 0 0,0-1 0,1 1 0,0 0 0,0 0 0,-1 0 0,1 0 0,0-1 0,0 2 0,0-1 0,0-1 0,0 1 0,0 0 0,0 0 0,0 0 0,0 0 0,1 0 0,-1 0 0,0 0 0,0 0 0,1-1 0,0 1 0,-1 0 0,0 0 0,1 0 0,0 0 0,2 3 79,1-1-1,0 1 1,0-2 0,0 2 0,8 3-1,7 6 268,-17-13-361,-1 1-1,0 0 1,0 1 0,0-1-1,0 0 1,-1 0-1,1 0 1,0 1 0,0-1-1,-1 0 1,1 1 0,-1-1-1,1 1 1,-1-1-1,0 0 1,0 1 0,1-1-1,-1 1 1,0-1 0,0 1-1,0-1 1,-1 1-1,1-1 1,0 0 0,0 1-1,-1-1 1,1 1 0,-1 1-1,-1 0 10,1-1 0,0 0 0,-1 0 0,1 0 0,-1 0 0,0 0 0,1 0 0,-1 0 0,-1 0 0,2-1 0,-2 1 0,1-1 0,-4 3 0,2-2 52,0 0 0,0-1 0,0 1 0,0-1 0,-1 0 0,-7 2 0,11-3-78,0 0 0,0 0 0,1 0 0,-1 0 0,0 0 0,0-1 0,0 1 0,1-1 0,-2 1 0,2 0 0,-1 0 0,0-1 0,1 1-1,-1 0 1,0-1 0,1 1 0,-1-1 0,1 0 0,-1 1 0,1-1 0,-1 1 0,0-1 0,1 1 0,-1-2 0,1 2 0,0-1 0,-1 1 0,1-1 0,-1-1 0,3-6-248,0-1-4113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3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62 58 10040,'15'0'182,"-15"0"-128,0 0 1,0 0-1,0 0 0,0 0 0,1 0 0,-1 0 0,0 0 0,0 0 0,0 0 0,1 0 0,-1 0 0,0 0 0,0 0 1,0 0-1,0 0 0,0 0 0,0 0 0,0 0 0,0 0 0,0 0 0,1 0 0,-1 0 0,0 0 0,0 0 0,0 0 1,0 0-1,0 0 0,0 0 0,0 1 0,0-1 0,0 0 0,0 0 0,0 0 0,0 0 0,1 0 0,-1 0 0,0 0 1,0 0-1,0 0 0,0 1 0,0-1 0,0 0 0,-2 5 1187,0 0-197,2-5-992,1 1 1,0 0-1,-1-1 1,1 1 0,-1 0-1,1-1 1,-1 1-1,1-1 1,0 1-1,0-1 1,-1 1-1,1-1 1,0 1-1,0-1 1,0 0-1,-1 0 1,1 1-1,0-1 1,0 0-1,1 0 1,1 0-16,-2 0 0,2 0-1,-1 0 1,0-1 0,0 1 0,0-1 0,0 0 0,3-1-1,-1 0 43,0 1-1,-1-2 0,1 1 0,0 0 1,-1 0-1,0-1 0,0 0 0,4-4 0,-7 7-49,1-1 0,-1 1 0,1-1 0,-1 0 0,1 0-1,-1 0 1,1 1 0,-1-1 0,0 0 0,0 0 0,1 0 0,-1 0-1,0 0 1,0 0 0,0 1 0,0-1 0,0 0 0,0 0-1,0 0 1,0 0 0,0 0 0,-1-1 0,0 1 21,1 0 0,-1-1 0,0 1 0,0 0 0,0 0 0,0 0 0,0 0 0,0 0 0,0 0 0,0 0 0,0 0 0,-3-1 0,-1 0 20,1 0-1,-2-1 0,2 2 0,-1 0 1,0-1-1,-8 0 0,10 2-65,0-1-1,0 1 1,-1 0-1,1 1 1,0-1-1,0 0 1,0 1-1,-1-1 1,1 1-1,0 1 1,-4 0 0,2 1-38,0 0 1,-1 0 0,2 1-1,-1 0 1,-4 4 0,6-5 9,2 0 1,-1 0-1,0 0 1,0 0-1,1 0 1,-1 0 0,1 1-1,1-2 1,-3 7-1,3-6 10,-1 1 1,0 0-1,1 0 0,-1 0 0,1 1 0,0-1 1,0 0-1,1 0 0,-1 0 0,1 0 1,-1-1-1,1 1 0,1 0 0,0 4 0,0-6 19,-1 0-1,1 1 0,0-1 1,0 0-1,-1 0 0,2 0 1,-2 0-1,2 0 0,-1 0 1,0-1-1,0 1 0,1-1 1,-1 0-1,1 0 0,-1 1 1,1-1-1,-1 0 0,1-1 1,0 1-1,0 0 0,0-1 1,-1 0-1,1 1 0,4-2 1,0 2 17,-3-1-14,0 0 0,0 1 1,0-2-1,0 1 0,0 0 0,8-3 0,-9 2-671,1 0-1,-1-1 1,0 1-1,0 0 1,5-4-1,18-16-3665,-11 8-2064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0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24 9688,'4'-3'712,"-1"-1"1,1 1-1,0 0 1,0 0-1,1 1 1,5-4 0,17 21 1724,-16-12-2330,-1-2-1,0 1 1,1-1 0,0-1 0,-1 0 0,1 0 0,-1-1-1,12-2 1,9-1 32,-19 4-640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4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 0 9416,'1'3'-462,"0"3"2222,-5-11 2174,6 9-3576,-1 1 1,0 0-1,1 7 1,0-4-316,13 38 176,11 47 68,-24-85-254,4 20 181,13 39 1,-19-66-181,1 0 0,-1-1 0,1 2 0,-1-2 0,0 1 0,0 0 0,1 0 0,-1 0 0,1 0 0,-1-1 0,1 1 0,0-1 0,-1 2-1,1-2 1,-1 1 0,1-1 0,0 1 0,0-1 0,-1 1 0,1-1 0,0 0 0,0 1 0,0 0 0,1-1 0,-2 0 3,2 0 0,-2 0-1,1 0 1,0-1 0,0 0 0,0 1-1,0 0 1,-1-1 0,1 1 0,0-1-1,0 1 1,-1 0 0,1-1-1,0 0 1,0 0 0,-1 1 0,1-1-1,0-1 1,3-4 83,-1 1 1,1-2-1,-1 2 1,3-11-1,2-13 133,15-85 538,-8 54 100,-8 37-749,-7 23-148,0 0-1,0-1 1,0 1-1,0 0 1,0 0-1,0 0 1,0-1 0,0 1-1,0 0 1,0 0-1,0 0 1,0 0-1,0 0 1,0 0-1,0 0 1,0 0-1,0 0 1,0-1-1,0 1 1,0 0-1,0 0 1,0 0-1,0 0 1,1 0-1,-1 0 1,0 0-1,0 0 1,0 0-1,0 0 1,0 0 0,0 0-1,0 0 1,0 0-1,0 0 1,1 0-1,-1 0 1,0 0-1,3 4-756,4 12-2466,-5-12 1634,4 15-8651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4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81 5 12824,'-7'-3'993,"7"3"-780,0 0-1,-1 0 1,0-1 0,1 1-1,-1 0 1,1 0 0,-2 0 0,2 0-1,-1 0 1,1 0 0,-1-1-1,1 1 1,-1 0 0,0 1-1,1-1 1,-1 0 0,1 0 0,-1 0-1,1 0 1,-1 0 0,0 0-1,1 1 1,-1-1 0,1 0-1,-1 0 1,1 1 0,-1-1 0,0 0-1,1 1 1,0 0 0,-1 0-1,-4 2-175,1 0 49,-1 1-1,1-1 1,0 1 0,1 0-1,0 0 1,-1 0 0,1 0 0,-4 7-1,5-8-85,1-2 0,0 0 1,0 1-1,1-1 0,-2 0 0,2 1 0,-1-1 0,1 0 0,0 1 0,-1-1 0,1 0 1,-1 3-1,-1-1 1,1 1 1,1 13 3,0-14-3,-1 1 1,7 9-2,-6-10-1,2-1 0,8 8 0,-8-8 0,0 1 0,11 1 0,-10-3-380,1 1 0,-1-2-1,1 1 1,-1-1-1,1 1 1,0-1 0,-1 0-1,1 0 1,0 0 0,-1 0-1,1-1 1,0 0 0,-1 1-1,0-2 1,1 1-1,-1 0 1,1-1 0,-1 1-1,0-1 1,5-3 0,5-4-8360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4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115 5 10584,'-3'0'5363,"4"-5"-2007,-4 6-3215,0 0 0,0 0 0,-1 1 0,2-1 1,-1 0-1,0 1 0,0 0 0,0 0 0,1 0 0,-1 0 0,1 0 0,-3 3 0,-3 3-58,1 0-1,-1 0 1,2 1 0,-1 0 0,2 0 0,-1 0 0,-7 19-1,7-9-80,3-8-1,1 1 0,1-1 0,0 1 0,0 22 0,2-28-29,-1 1 0,1-1 0,0 1-1,1-1 1,-1 1 0,2-1-1,-1 0 1,0 0 0,7 12-1,-8-17-84,0 0-1,0 0 0,0 0 0,0 1 1,0-2-1,0 1 0,0 0 0,1 0 0,-1 0 1,0 0-1,0-1 0,1 1 0,-1-1 1,1 1-1,-1-1 0,0 1 0,1-1 1,2 1-1,1-1-831,-1 0 0,2 0 0,-2 0 0,8-2 0,-12 2 790,20-4-9391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4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22 0 13088,'0'9'1187,"-1"0"0,-1 0 0,1-1-1,-5 12 1,3-11-1119,1-1-1,-1 2 0,2-1 0,-1 13 0,2-9 68,4 18-1,-4-31-154,0 1 0,0 1-1,0-2 1,1 1-1,-1 0 1,0 0-1,0 0 1,0 0 0,1-1-1,-1 1 1,0 0-1,1 0 1,-1 0-1,1-1 1,0 1 0,-1 0-1,1 0 1,-1-1-1,1 1 1,-1-1-1,1 1 1,0-1 0,0 1-1,-1-1 1,2 0-1,-2 1 1,1 0-1,0-1 1,0 0 0,1 1-1,-1-1-469,1-1-1,0 1 0,0 0 1,-1 0-1,1-1 0,0 1 1,-1-1-1,1 1 0,0-1 1,2-1-1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4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25 12192,'3'0'440,"0"0"1,0 1-1,0-1 1,0-1-1,0 1 1,0 0-1,0 0 1,0-1-1,0 0 1,0 1-1,3-3 1,19-3 1976,-7 4-1931,35-6-6878,-36 4-2861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4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 12376,'4'5'2717,"-3"-5"-2511,-1 0 0,0 1 0,1-1 0,-1 0-1,0 1 1,1-1 0,-1 0 0,0 1 0,0-1 0,1 1 0,-1-1 0,1 1 0,-1-1 0,0 1 0,0-1 0,0 1 0,0 0-1,8 22-123,-1 0 0,-2 0-1,-1 0 1,0 1-1,0 24 1,-4-35-18,-1 0 1,-3 19 0,4-28-47,-2 7-22,0-2 1,-1 1-1,-5 13 1,-7 10-5140,9-21-4377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4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61 1 8880,'0'0'180,"-1"0"0,1 0 1,-1 1-1,1-1 0,-1 0 1,1 0-1,-1 1 1,1-1-1,-1 0 0,1 0 1,-1 1-1,1-1 0,0 0 1,-1 1-1,0 0 0,1-1 1,0 1-1,-1-1 0,1 1 1,0-1-1,0 0 0,-1 1 1,1-1-1,0 1 0,0 0 1,0-1-1,0 2 0,-9 13 2812,-20 19-7125,16-20-4247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4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71 6 12192,'0'16'190,"0"-15"-147,0-1 0,0 0 1,0 0-1,0 0 0,-1 0 0,1 1 0,0-1 0,0 0 0,0 0 0,0 0 0,0 0 0,0 0 1,-1 1-1,1-1 0,0 0 0,0 0 0,0 0 0,0 0 0,-1 0 0,1 0 0,0 0 0,0 0 0,0 0 1,0 0-1,-1 0 0,1 0 0,0 0 0,-1 0 0,1 0 0,0 0 0,0 0 0,0 0 0,-1 0 1,1 0-1,0 0 0,0 0 0,0 0 0,0 0 0,-1 0 0,1 0 0,0 0 0,0 0 0,0 0 0,0-1 1,-1 1-1,1 0 0,0 0 0,-1 0 0,-1-1 847,0 1-791,1 0 0,-1 0 1,1 0-1,-1 0 0,1 0 1,-1 1-1,1-1 0,0 0 1,-1 1-1,1-1 0,-1 1 1,1 0-1,0 0 0,0-1 1,0 1-1,0 0 0,-1 0 1,1 0-1,0 0 0,-1 1 1,0 1-32,-1 1 0,1 0 1,0 0-1,-1-1 0,2 1 0,-3 7 1,0 0-76,1-1 0,1 1 0,0-1 1,0 14-1,2-19 12,0 0 0,1-1 0,-1 1 0,1-1 0,0 1 1,0-1-1,0 1 0,1-1 0,3 8 0,-1-7-1,-1 1 0,0-1 1,7 7-1,2-1-1,-9-9 2,1 0-1,0 0 1,0 0 0,0-1-1,0 1 1,0-1 0,0 0 0,8 2-1,2-3 0,-11-1 34,0 1 0,0-1 0,0 0 0,0 0-1,0 1 1,0-1 0,-1-1 0,1 1 0,0-1-1,-1 0 1,1 1 0,-1-1 0,1 0 0,-1 0-1,0 0 1,0 0 0,0 0 0,0-1 0,2-3-1,-1 0 85,1-1 0,-1 0 0,-1 1-1,1-1 1,-1 0 0,2-14-1,-2 9 279,0-1-1,-1-20 0,-1 28-295,0 0 1,-1 0 0,1 0 0,-2 0-1,1 0 1,0 0 0,-1 0 0,-4-8-1,-2 2 287,5 9-335,-11-11-3,10 11-53,0 1-8,3 0-66,-1 0 0,1 0 0,0 0 0,-1 1 0,0-1-1,1 1 1,-1-1 0,1 1 0,-1 0 0,0 0 0,0-1-1,1 1 1,-1 0 0,0 0 0,-2 1 0,2-1-377,-1 1 0,1 0 1,-1 1-1,1-1 0,0 0 1,0 1-1,0 0 0,0-1 1,-4 5-1,-11 10-10615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4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0 11032,'4'3'2699,"5"12"-719,10 16-592,-10-4-880,0 2-2911,-8-29 2263,-1 1 1,0-1 0,1 1-1,-1 0 1,1-1 0,-1 1-1,1-1 1,0 1-1,-1-1 1,1 1 0,-1 0-1,1-1 1,0 0 0,0 1-1,-1-1 1,2 1 0,4 1-1219,7 7-6095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4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67 1 11120,'0'0'74,"0"1"1,0-1 0,0 0 0,0 0-1,0 0 1,-1 0 0,1 0-1,0 1 1,0-1 0,-1 0 0,1 0-1,0 0 1,0 0 0,0 0-1,0 0 1,0 0 0,-1 1 0,1-1-1,0 0 1,0 0 0,0 0-1,0 0 1,-1 0 0,1 0 0,0 0-1,0 0 1,0 0 0,-1 0-1,1 0 1,0 0 0,-1 0 0,1 0-1,0 0 1,0 0 0,0 0-1,0 0 1,-1-1 0,1 1 0,0 0-1,0 0 1,0 0 0,0 0-1,0 0 1,-1 0 0,1 0 0,0-1-1,0 1 43,-1 0 1,1 0-1,-1 0 0,1-1 0,0 1 0,0 0 1,-1 0-1,1 0 0,0 0 0,-1 0 0,1 0 1,0-1-1,-1 1 0,1 0 0,-1 0 0,1 0 1,0 0-1,-1 0 0,1 0 0,0 0 0,-1 0 1,1 1-1,0-1 0,-1 0 0,1 0 0,-1 0 1,1 0-1,0 0 0,-1 0 0,1 1 0,0-1 0,0 0 1,-1 0-1,1 0 0,0 1 0,-1-1 0,-4 5-66,1-1 1,0 2-1,0-1 0,0 0 0,1 0 0,-1 0 0,2 1 0,-1 0 0,0 0 0,1 0 0,0 0 0,0 0 0,-1 11 0,2-12-43,2 0 14,4 8-15,-5-12-55,0 0 0,1 0 0,-1 0-1,0 0 1,1 0 0,0 0 0,-1 0 0,1 0-1,-1-1 1,1 1 0,0 0 0,0 0-1,-1-1 1,1 1 0,0 0 0,0-1-1,0 1 1,-1 0 0,1-1 0,1 0-1,-2 1 1,3 0 0,0-1-527,1 0 0,-1 0 1,1 0-1,-1 0 0,8-1 0,-5 0-345,18-2-8473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0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150 29 8608,'0'0'132,"0"0"0,-1 0 0,0-1 0,1 0 0,-1 1 1,1-1-1,0 1 0,0 0 0,-1-1 0,1 0 0,-1 1 0,1 0 1,0-1-1,0 0 0,0 1 0,0-1 0,0 1 0,0-1 0,-1 0 0,1 1 1,0 0-1,0-2 0,0 1 3,0 1 0,0-1 1,0 0-1,0 1 0,0 0 0,0-1 1,0 0-1,-1 1 0,1-1 1,0 1-1,-1-1 0,1 1 0,0-1 1,0 1-1,0 0 0,-1-1 0,1 0 1,-1 1-1,1-1 0,-1 1 1,-2-2-44,-1 2 0,2-1 1,-2 0-1,1 0 1,0 1-1,-1-1 0,1 1 1,0 0-1,-1 0 1,1 1-1,-1-1 0,-6 2 1,2-1 196,5-1-260,-1 1-1,2-1 1,-1 1-1,0-1 1,0 1-1,1 1 1,-1-2-1,0 2 1,0-1-1,1 1 1,-1-1-1,1 1 1,0 0-1,0 0 0,0 0 1,-4 3-1,3 0-4,0-1-1,0 1 1,1 0-1,0 0 0,0 0 1,0 0-1,0 0 0,-1 10 1,0 1 25,0 1 0,0 0 0,2 1 0,0-1 0,1 1 0,4 25-1,12 89 186,-12-92 195,-2-36-410,-1-7-1602,2-8-2579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5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96 0 12728,'0'2'24,"0"-1"70,0 0 0,0 0 0,0 0 1,0 0-1,0 0 0,0 1 1,0-2-1,0 1 0,-1 0 0,1 1 1,0-1-1,0-1 0,-2 3 1,-3-5 1546,5 2-1546,0 0 0,-1-1 0,1 1 1,0 0-1,0 0 0,-1 0 0,0 0 0,1 0 0,0-1 0,0 1 0,-1 0 1,1 0-1,0 0 0,-1 0 0,1 0 0,0 0 0,0 0 0,-1 0 1,0 0-1,1 0 0,0 0 0,0 0 0,-1 0 0,1 0 0,0 1 1,-1-1-1,1 0 0,-5 5 52,1-1-1,0 1 1,0 1 0,0-1 0,0 0 0,-3 11-1,-16 43 73,16-38-195,-6 39-1,12-50-17,0-6 26,1 0 1,-1 1 0,1-1 0,1 8-1,0 11 108,4 1-112,-5-22-91,0-1 0,1 1 0,-1 0 0,1-1 0,0 1-1,-1-1 1,1 1 0,0 0 0,0-1 0,0 1 0,0-1-1,0 0 1,0 0 0,0 1 0,1-1 0,-1 0-1,0-1 1,1 2 0,-1-1 0,0-1 0,1 1 0,2 1-1,1-1-547,0 0 0,1-1 0,-1 1-1,0-1 1,0-1 0,8 0 0,16 0-8809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5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29 0 11208,'-2'7'100,"-3"6"1527,0 0 1,1 2-1,-4 24 0,6-29-1515,1-6-101,1 1-1,-1 0 0,1-1 1,0 1-1,0 0 0,0 0 1,1-1-1,1 7 0,2 3-851,-3-13 533,0 0 0,0 0 1,-1-1-1,1 2 0,0-2 1,0 1-1,0 0 0,0-1 1,0 1-1,0 0 0,0-1 0,1 1 1,-2-1-1,1 0 0,0 1 1,1-1-1,1 0 0,10 4-7158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5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35 7712,'4'0'180,"-1"1"1,1-1-1,0 1 1,0-1-1,-1 0 0,1 0 1,0-1-1,-1 1 1,6-2-1,35-11 2458,-24 6-2320,-1 1-1968,10-2-5236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5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9 1 12728,'1'14'3068,"-2"-10"-876,-3-9-1021,35 63-215,-17-34-776,-9-16-130,-1 0 0,0 0 0,0 0-1,-2 1 1,1-1 0,0 1 0,-1 0 0,1 13-1,-1-8-28,-1 3-5,-1-12-14,0 1 65,0-1 1,0 0-1,-1 0 0,0 0 0,0 0 1,0 0-1,-1 1 0,0-1 1,0-1-1,0 1 0,-4 5 0,2-4-310,0 0 0,-1-1 0,-10 11 0,-10 5-3521,13-12-5237,28-21 6805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5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29 1 7800,'1'2'-572,"0"-2"788,0 0 0,0 1 0,-1-1 0,0 1 0,1 0-1,-1 0 1,1-1 0,0 1 0,-1-1 0,0 1 0,1 0 0,-1 0-1,0 0 1,0 0 58,0 0 0,0 0-1,-1 0 1,1-1-1,0 1 1,-1 0 0,1 0-1,-1 0 1,1-1-1,-1 1 1,1 0 0,-1 0-1,-1 0 1,-1 3 23,-2 1-2069,1 1 0,-8 12 0,6-8-3834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5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12 1 10040,'-8'9'3286,"8"-9"-3222,0-1 0,0 1 0,0 0 0,0 0 0,0 0 0,0 0-1,0 0 1,0 0 0,0-1 0,0 1 0,0 0 0,0 0 0,0 0 0,0 0 0,0 0-1,0 0 1,1-1 0,-1 1 0,0 0 0,0 0 0,0 0 0,0 0 0,0 0-1,1 0 1,-1 0 0,0-1 0,0 1 0,0 0 0,0 0 0,0 0 0,0 0 0,0 0-1,0 0 1,1 0 0,-1 0 0,0 0 0,0 0 0,0 0 0,0 0 0,0 0-1,1 0 1,-1 0 0,0 0 0,0 0 0,0 0 0,0 0 0,0 0 0,1 0 0,-1 0-37,1 0 1,-1 0 0,0 0 0,1 1 0,-1-1 0,0 0 0,0 0 0,1 0 0,-1 1 0,0-1 0,0 0 0,0 0 0,1 0 0,-1 1 0,0-1 0,1 0 0,-1 1 0,0-1 0,0 1-1,1 9 124,0-1 0,0 0 0,-1 1-1,-1 0 1,0-1 0,0 0-1,-3 11 1,-2 7 163,5-10-20,1-4-1259,-2-4-3778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5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7 12552,'2'1'244,"5"5"2611,-7-5-2814,0-1-1,0 0 1,0 0-1,0 0 1,0 0-1,0 0 1,0 0-1,0 0 1,0 0-1,0 0 1,0 0-1,0 0 1,0 0-1,0 0 1,0 0-1,0 0 1,0 0-1,1 0 1,-1 0-1,0 0 1,0 0-1,0 0 1,0 0-1,0 0 1,0 0-1,0 0 1,0 0-1,0 0 1,0 0-1,0 0 1,0 0-1,0 0 1,1 0-1,-1 0 1,0 0-1,0 0 1,0 0-1,0 0 1,0 0-1,0 0 1,0 0-1,0 0 1,0 0-1,0 0 1,0 0-1,0 0 1,0 0-1,0 0 1,0 0-1,0-1 1,0 1-1,0 0 1,0 0-1,0 0 1,0 0-1,19-1 1712,163-10-492,-167 11-1040,-13 0-208,1 0 0,0 0-1,-1 0 1,1 0 0,4-2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5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35 11032,'4'-6'-454,"2"-1"3771,-5 7-3032,-1-1 1,2 1-1,-1 0 1,0 0-1,0 0 1,0 0-1,0 0 1,-1 0-1,2 1 1,-1-1-1,0 1 1,7 0 124,-1 0 1,0-1 0,1 0-1,-1 0 1,0 0 0,1-1-1,13-3 1,0 1-200,65-7 269,-54 6-451,-6 2 4,-25 2-1660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58"/>
    </inkml:context>
    <inkml:brush xml:id="br0">
      <inkml:brushProperty name="width" value="0.05292" units="cm"/>
      <inkml:brushProperty name="height" value="0.10583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63 5744,'2'1'54,"0"1"0,0-2 0,1 1 0,-2 0 0,2 0 0,-1-1 0,0 1 1,1 0-1,-1-1 0,0 0 0,0 0 0,1 0 0,1 0 0,-3 0-14,1 0 0,-1 0 0,0 0 0,0 0 0,0 0 0,0 0 0,0 1 0,1-1 0,-2 0 0,1 0 0,1 1 0,0 0 0,6 2 310,2 1 0,-2-1 0,1-1 0,1 1 0,11 0 1,51 2 1089,-63-4-1201,68-2 829,-5-3 83,-4-1-459,8 1-264,-10 2-208,27 4 136,-27 0-60,-6-5-54,54-1 72,-34 0-510,56 0-23,-121 4 203,74-4 8,-6-3 166,71-4 153,-36 11-365,-94 0 54,1-1 0,154-18 954,-109 12-597,95 2 1,-124 5-242,-25 0-63,73-2 166,30-4 105,-47 4-176,63 2-16,-8-5 90,-92 6-172,31-1 32,-38-1-62,-6 0 13,35 2 1,6 2 95,22-3 1,-44 2-124,-24-3 487,-10 0-1430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5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0 61 8608,'2'2'492,"-1"-1"-1,1 1 1,0 0 0,0 0 0,-1 0 0,0 1-1,1-2 1,-1 2 0,0-1 0,1 4 0,6 27-315,-1-5 300,-6-25-415,13 37 390,-13-36-364,1-1-1,0 0 1,0 1 0,0-1 0,1 0 0,-1 0-1,0 0 1,1 0 0,0-1 0,3 3 0,-6-4-52,1 0 1,-1-1 0,1 0-1,0 1 1,-1-1 0,1 0-1,-1 1 1,1-1 0,-1 0-1,1 0 1,0 0 0,0 0-1,-1 1 1,1-1 0,-1 0-1,1 0 1,0 0 0,0 0-1,-1 0 1,1 0 0,-1-1-1,2 1 1,-2 0 0,1 0-1,-1 0 1,1-1 0,-1 1-1,1 0 1,0 0 0,-1-1-1,1 1 1,-1 0 0,1-1 0,-1 0-1,1 1 1,0-1 0,-1 1-1,0 0 1,1-1 0,-1 1-1,0-1 1,1-1 0,1-2 155,0-1 0,0 1 0,-1-1 0,1 1 0,0-9 0,2-12 340,3-19 182,16-49 0,-23 88-733,0 3 52,1 0 0,-1 1 0,0-1 0,0 1 0,1-1 1,0 0-1,-1 1 0,1-1 0,0-2 0,-1 4-107,6 16-3507,-2-5 1347,1 5-7926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0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40 10848,'14'5'-266,"-11"-4"735,0 0-1,1 0 0,-1 0 0,1 0 0,-1-1 1,0 1-1,1-1 0,-1 0 0,1 0 0,0 0 1,3-1-1,69-9 1396,37-7-2232,-38 3-7373,-42 6 1441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6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62 0 13272,'-10'3'6707,"8"-3"-6594,2 0 0,-1 0 1,0 0-1,-1 0 0,2 0 0,-1 1 1,-1-1-1,1 1 0,1-1 0,-3 1 1,0 1-68,0 1 1,-1 0-1,1 0 1,0 0-1,1 0 1,-1 0 0,0 0-1,1 1 1,0 0-1,-1-1 1,-1 8-1,3-10-46,1 0 0,0 0 1,-1 0-1,1 0 0,0 0 0,0 0 0,-1 0 0,1 1 0,0-1 0,0 0 0,0 0 0,0 0 0,0 0 0,0 0 1,1 0-1,-1 1 0,0-1 0,1 0 0,-1-1 0,1 3 0,1 0-8,-2-1 16,1 0 1,0-1-1,1 1 0,-1-1 1,0 1-1,1-1 1,-1 1-1,1-1 1,-1 0-1,1 1 0,0-1 1,-1 0-1,1 0 1,0 0-1,0 0 1,2 0-1,1 1-126,-1-1 1,2 0-1,-2 0 0,1-1 1,10 2-1,-12-3-490,-1 1 1,1-1-1,0 1 0,-1-1 0,1 1 1,4-3-1,1 1-1654,5-2-7404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94 19 9592,'-7'-4'1703,"6"4"-1533,1 0 0,0-1 0,-1 1 1,0-1-1,1 1 0,0 0 0,-1 0 0,1 0 1,-1-1-1,1 1 0,-1 0 0,1 0 1,-1 0-1,1 0 0,-1 0 0,1 0 0,-1 0 1,1 0-1,-1 0 0,0 0 0,1 0 1,0 0-1,-1 0 0,1 0 0,-1 1 0,1-1 1,-2 0-1,-2 3-35,0-1 0,1 0 0,-1 1 0,0 0 0,1 0 0,0 0 0,0 0 0,0 0 0,0 1 0,0-1 0,-3 8 0,-1 1 73,1 1-1,-8 19 0,14-29-192,-1 0 0,1 0 0,0-1 0,-1 1 0,1 0 0,1 0 0,-1 0 0,0 0 0,1-1 0,-1 1 0,1-1 0,0 1 0,0 0 0,0 0 0,2 3 0,-2-5-4,0 1-1,-1-1 0,2 1 0,-1 0 1,0-1-1,0 0 0,1 1 1,-1-1-1,0 0 0,1 0 0,0 0 1,-1 0-1,0 0 0,1 0 0,0 0 1,1 0-1,1 0 3,1 0 0,-1 1 0,1-1 0,-1-1 0,6 1-1,12-1-4,-18-2-7,1 0 1,20-5 0,-18 3-2,-2 0 1,-2 2 19,-1 0 0,1 0 0,-1 0 0,1-1 0,-1 1 0,0-1 0,0 0 0,0 1 0,0-1 0,0 0 0,0 0 0,2-7 0,-2 4 60,0-1-1,0 0 0,0-1 1,1-12-1,-3 16-14,0-1-1,1 1 1,-1-1 0,-1 1 0,1-1-1,0 1 1,-2-1 0,2 1-1,-2 0 1,1-1 0,-1 1 0,1 0-1,-1 0 1,-4-5 0,5 7-122,1 2 0,-1-1 1,0 0-1,1 1 0,-2-1 1,2 0-1,-1 0 0,0 1 1,0-1-1,0 1 0,0 0 1,0-1-1,0 1 0,0 0 1,0 0-1,0-1 1,-1 1-1,1 0 0,-1 0 1,-22 2-4030,23-1 3653,-14 2-9400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6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0 9688,'24'37'5792,"3"5"-5019,-22-36-3007,-1-3 697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6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60 1 12016,'0'1'129,"0"-1"0,0 0 0,-1 0 0,1 0 0,0 1 0,-1-1 0,0 0 0,1 0 0,0 0 0,-1 0 0,1 0 1,0 0-1,-1 0 0,1 0 0,0 0 0,-1 0 0,0 0 0,1 0 0,0 0 0,-1 0 0,1 0 0,-1 0 0,1 0 0,0 0 1,-1 0-1,1 0 0,-1-1 0,0 1 17,1 0 1,0-1-1,-1 1 1,1 0-1,-1 0 0,0 0 1,1 0-1,0 0 1,-1 0-1,1 0 1,-1-1-1,0 1 1,1 0-1,0 1 1,-1-1-1,1 0 0,-1 0 1,1 0-1,-1 0 1,1 0-1,-1 0 1,1 0-1,-1 1 1,1-1-1,0 0 1,-1 0-1,1 0 0,0 1 1,-2 0-1,-2 3-68,0 2 0,1-1 0,0 1-1,-1 0 1,1-1 0,1 1 0,0 0 0,-1 0-1,2 1 1,-1-1 0,0 7 0,2-11-66,-1-1 0,1 1 0,1 0 0,-1-1 0,0 1 1,0-1-1,0 1 0,1 0 0,-1-1 0,1 0 0,-1 1 1,1 0-1,0-1 0,0 0 0,-1 1 0,1-1 0,1 0 0,-2 1 1,1-1-1,0 0 0,1 0 0,-1 0 0,1 0 0,-1 0 1,3 1-1,-2 0-76,1-1 1,-1 0 0,0 1 0,1-2 0,0 2-1,-1-1 1,1-1 0,0 1 0,0-1 0,0 0-1,3 1 1,-1-1-256,28-2-6102,-16 0-2425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6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33 7352,'1'2'416,"0"-1"1,0 1-1,-1 0 0,2-1 1,-2 0-1,1 1 0,-1 0 1,1 0-1,-1-1 1,0 1-1,0 0 0,1 2 1,2 12 1659,17 42-1885,-20-57-191,6 15 64,1 0 0,10 19 0,-14-30-63,6 12 72,-8-17-64,-1 1-1,0-1 1,1 0-1,-1 0 1,0 1-1,0-1 1,1 1-1,-1-1 0,1 0 1,-1 0-1,1 0 1,-1 1-1,1-1 1,-1 0-1,0 0 1,1 0-1,1 0 39,-2 0 1,1 0-1,-1 0 0,1 0 1,-1-1-1,2 1 0,-2 0 0,1 0 1,-1-1-1,1 0 0,-1 1 0,1 0 1,0-1-1,-1 1 0,0 0 0,1-1 1,-1 1-1,1-1 0,-1 0 1,0 1-1,1-1 0,-1 1 0,1-1 1,-1-1-1,8-16 579,-7 16-594,37-114 1039,-26 75-633,2 5 110,-14 35-648,8 13-5541,-6-5 3852,1 3-5804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6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67 2 10224,'-2'0'97,"1"-1"1,-1 1-1,0 0 1,1-1-1,-1 1 1,1 0-1,-1 0 1,1 0-1,-1 0 0,0 1 1,1-1-1,0 0 1,-1 1-1,0-1 1,1 0-1,-1 1 1,1 0-1,-1 0 1,1-1-1,0 1 1,-1 0-1,1 0 1,0 0-1,0 0 1,0 0-1,-2 2 1,1-1 165,-1 2 0,0-1 0,1-1 0,-1 2 1,1-1-1,0 1 0,0-1 0,0 0 0,-1 7 1,3-9-271,-1 0 0,1 0 0,0 1 0,0-1 0,0 0 0,-1 1 0,1-1 0,1 0 1,-1 1-1,0-1 0,0 0 0,0 0 0,0 1 0,1-1 0,-1 0 0,1 0 1,-1 0-1,1 1 0,0-2 0,-1 2 0,2 0 0,0 0-8,0-1 0,0 1 0,-1-1 0,1 0 0,0 0 1,0 0-1,0 1 0,1-1 0,-2-1 0,2 1 0,2 0 0,16 3-1615,9 3-2935,-15-2-1101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6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19 8160,'1'0'71,"-1"0"-1,0 0 1,1 0 0,-1 0 0,0 0-1,1 0 1,-1 0 0,1 0 0,0 0 0,-1 1-1,0-1 1,1 0 0,-1 0 0,0 0-1,1 0 1,-1 1 0,0-1 0,1 1 0,-1-1-1,1 0 1,-1 0 0,0 1 0,0-1-1,1 0 1,-1 1 0,0-1 0,0 0 0,0 1-1,1-1 1,-1 1 0,0-1 0,0 1 0,0-1-1,0 1 1,0-1 0,0 0 0,0 1-1,0-1 1,0 1 0,0-1 0,0 1 0,0-1-1,0 1 1,0-1 0,0 0 0,0 1-1,-1 0 1,0 13 1292,3-1-684,1-2 0,7 25 1,-1-5 251,-6-19-670,-3-8-173,1-1-1,-1 0 1,1 1-1,0-1 1,0 1-1,0-2 1,1 2-1,0-1 1,0-1-1,3 7 1,-5-9-64,0 0 0,1 0 0,-1 0 0,0 0 0,0 0 0,1 1 0,-1-1 0,1 0 0,-1 0 0,0 0 0,0 0 0,1 1 0,-1-1 0,0 0 0,0 0 0,1 0 0,-1 0 0,0 0 0,1 0 0,-1-1 0,1 1 0,-1 0 0,0 0 0,0 0 0,1 0 0,-1-1 0,0 1 0,0 0 0,1 0 0,-1 0 0,0 0 0,0 0 0,0-1 0,1 1 0,-1 0 0,0 0 0,1 0 0,-1-1 0,0 1 0,0 0 0,0 0 0,0-1 0,1 0 0,6-13 533,-7 14-545,28-78 787,-4 10-118,-22 60-691,-1 6-104,0-1 0,-1 0 0,2 1 0,-1-1 0,0 1 0,2-3 0,-3 6-249,2-1 0,-2 0 0,1 1 0,-1-1 0,1 1 0,-1-1 0,0 1 0,1 0 0,0-1 0,-1 1 0,0 0 0,1-1 0,-1 1 0,0-1 0,1 3 0,1 4-1434,2 3-5776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6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48 6 8160,'0'0'35,"0"0"-1,0 0 1,0 0 0,0-1 0,0 1-1,0 0 1,0 0 0,0 0 0,0 0-1,0-1 1,0 1 0,0 0 0,0-1 0,0 1-1,0 0 1,0 0 0,0 0 0,0 0-1,0-1 1,0 1 0,-1 0 0,1 0-1,0 0 1,0 0 0,-1 0 0,1-1 0,0 1-1,0 0 1,0 0 0,0 0 0,0 0-1,0 0 1,-1 0 0,1 0 0,0 0-1,0 0 1,0-1 0,0 1 0,-1 0 0,0 0-1,-7 6 3104,-8 13 1444,14-15-4567,0-1-5,-1 1 1,2-1 0,-1 0 0,0 1 0,1 0 0,-1 0 0,1 0 0,0 0 0,0 4 0,1-7-12,0 0 1,0 0 0,0 0-1,0 0 1,0 0 0,0 0-1,1 0 1,-1 0 0,0 0-1,0 1 1,1-2 0,-1 1-1,1 0 1,-1 0 0,1 0-1,0 0 1,-1 0 0,1-1-1,0 1 1,-1 0 0,1 0-1,1 0 1,0 1-4,0-1-26,-1 0 1,0 0-1,1 0 0,0-1 1,-1 1-1,0 0 0,1-1 1,0 1-1,-1-1 1,1 0-1,-1 1 0,1-1 1,0 0-1,0 0 0,-1 0 1,1 0-1,0 0 1,2-1-1,0 1-550,1-1 0,0-1 1,-1 1-1,1 0 0,6-4 1,-2-1-1133,6-1-5888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6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24 6456,'3'-21'178,"-2"18"716,0 19 1527,-1-8-1381,0 0-1580,0-2 1,1 2-1,-1-1 1,1 0-1,1 0 0,2 9 1,4 7-3801</inkml:trace>
  <inkml:trace contextRef="#ctx0" brushRef="#br0" timeOffset="1">18 309 6104,'0'0'0,"0"-14"0,2-8 1440,-4 36-1216,2-3 0,-1 1-224,2 2-1856,5 2 1856,1 15-3896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7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 38 1888,'0'0'0,"2"-6"0,-1-6 0,2-7-936</inkml:trace>
  <inkml:trace contextRef="#ctx0" brushRef="#br0" timeOffset="1">14 213 7896,'1'-10'562,"0"12"740,1 20 1218,-2 41 805,0-27-5874,3-20-250,1-2-3714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0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206 0 7536,'-5'14'138,"4"-12"-46,0 0-1,1 0 1,-1-1-1,-1 2 0,2-1 1,-2-1-1,2 1 1,-4 3-1,4-5-61,0 0-1,0 0 1,0 0 0,0 0-1,0 0 1,0 0 0,0 0-1,0 0 1,-1 0-1,1 0 1,0 0 0,0 0-1,0 0 1,0 0 0,0 0-1,0 0 1,0 0 0,0 0-1,0 0 1,0 0 0,0 0-1,0 0 1,0 0-1,0 0 1,0 0 0,0 0-1,0 0 1,0 0 0,0 0-1,0 0 1,-1 0 0,1 0-1,0 0 1,0 0 0,0 0-1,0 0 1,0 0-1,0 0 1,0 0 0,0 0-1,0-1 1,0 1 0,0 0-1,0 0 1,0 0 0,0 0-1,0 0 1,0 0 0,0 0-1,0 0 1,0 0-1,0-1 1,0 1 0,0 0-1,0 0 1,0 0 0,0 0-1,0 0 1,0 0 0,0 0-1,0 0 1,0 0-1,0 0 1,0-1 0,0 1 28,0 0 1,0 0-1,0 0 0,0-1 1,0 1-1,-1-1 1,1 1-1,0 0 0,0 0 1,0 0-1,0-1 1,-1 1-1,1 0 0,0-1 1,0 1-1,0 0 0,0-1 1,0 1-1,-1 0 1,1 0-1,0 0 0,-1 0 1,1 0-1,0 0 1,0-1-1,0 1 0,-1 0 1,1 0-1,0 0 1,-1 0-1,1 0 0,-1-1 1,1 1-1,0 0 1,0 0-1,-1 0 0,1 0 1,0 1-1,-1-1 1,-4 1 36,1 1 0,0-1-1,0 1 1,0 0 0,-1 0 0,2 0 0,-1 1 0,1 0 0,-1 0 0,-4 4 0,-25 32 194,29-35-288,-5 8 113,0 1-1,-9 19 0,10-18-73,3-5 53,0 0 0,0 1 0,-5 20 0,5-15-65,2-5 15,0 0 0,0 0 0,1 1-1,-2 11 1,3-8 3,-1 1 53,1 0 0,1 1 1,0-1-1,1 0 0,6 29 0,-6-36-81,7 22 195,-4-20-126,-1 0 0,2-1 0,-1 0 0,7 10 0,-9-16-174,0 1-1,1 0 0,0-2 0,0 2 0,-1-1 0,1 0 0,1 0 0,-1-1 0,0 1 0,1-1 1,0 1-1,0-2 0,6 3 0,-5-2-300,0-2 1,-1 1-1,1-1 1,0 0-1,0 0 1,0 0 0,0-1-1,0 1 1,-1-2-1,1 2 1,0-2-1,5-1 1,-9 2 361,39-8-6300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7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52 109 3416,'28'-4'4168,"-23"3"-3867,1-1 1,-2 0 0,1 0-1,-1 0 1,1-1 0,0 0-1,-1 1 1,0-2 0,0 1-1,0 0 1,-1-1 0,1 1-1,-1-1 1,0 0 0,5-9-1,-7 12-226,0 1 0,-1-2 0,1 1 0,-1 0 0,0 0 0,1 0 0,-1 0 0,0 0 0,0 0 0,0 0 0,1 0 0,-1 0 0,0 0 0,0-1 0,0 1 0,-1 0 0,1 0 0,0 0 0,0 0 0,0 0 0,-1 0 0,1 0 0,0 0 0,-1 0 0,1 0 0,-1 0 0,0 0 1,0 0-1,1 0 0,-1 1 0,1-2 0,-2 2 0,2-1 0,-1 0 0,0 1 0,0-1 0,0 0 0,-1 0 0,-1 0 13,-1-1 0,1 0 0,0 1 1,-1 0-1,1 0 0,0 0 0,-1 0 0,1 1 1,-1-1-1,-6 1 0,3 0-36,4 0-46,0 0 1,0 1 0,1-1-1,-1 0 1,0 1-1,0-1 1,1 1 0,-1 0-1,0 0 1,1 0 0,-1 0-1,1 1 1,0-1-1,-1 1 1,1 0 0,-3 2-1,2-2-34,0 2 0,0-1 1,0 0-1,1 0 0,-1 1 0,0 0 0,1-1 0,0 1 0,0 0 0,0 0 0,1 0 1,-1 1-1,0 4 0,-1 6-141,0 1 0,1 18 1,2-32 160,0 1-11,-1 0-1,1 0 1,0 0-1,0 0 1,1 0-1,-1 0 1,1 0-1,-1 0 1,1 0 0,0 0-1,0 0 1,0-1-1,0 1 1,1 0-1,0-1 1,0 1-1,-1-1 1,1 1-1,3 2 1,-2-3 21,-1 0 0,0-1 0,0 1 0,1-1 0,0 0 0,-1 1 0,1-1 0,-1-1 0,1 1 0,0 0 0,0 0 0,-1-1 0,1 0 0,3 0 0,-1 0 53,0 0 0,0-2 0,0 2 0,-1-2 0,10-2 0,-10 2-23,0 1 48,-1 0 0,0 0 0,1-1 0,-1 1 0,0-2 0,5-1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80 0 6904,'0'1'2,"-2"11"1648,-5-20 56,6 7-1656,0 1 0,1-1 0,0 1 0,-1 0 0,1 0 0,0-1 0,-1 1 0,1 0 0,-1 0 0,0 0 0,1 0 0,-1 0 0,1-1 0,0 1 0,-1 0 0,1 0 0,-1 0 0,0 0 0,1 0 0,-1 1 0,1-1 0,-1 0 0,1 0 0,-1 0-1,0 0 1,-13 5 386,12-4-428,-1 1 1,1-1 0,-1 1-1,1 0 1,0-1-1,-1 1 1,1 0-1,0 0 1,1 0-1,-1 1 1,0-1-1,1 0 1,-1 0-1,1 1 1,-2 3-1,0 0 10,2-1 0,0 0 0,-1 1-1,0 9 1,2-14-20,0 3 9,-1 1-1,1 0 1,0-1 0,1 2 0,-1-2 0,1 1 0,-1 0 0,1-1 0,3 7 0,-4-9 0,1 0 0,0 0 0,-1-1 0,1 1-1,0 0 1,0-1 0,0 1 0,0 0 0,0 0 0,1-1 0,-1 0 0,0 1 0,1-1-1,-1 0 1,1 0 0,-1 1 0,1-1 0,3 1 0,-3 0 1,0-2 18,-1 1 1,0 0-1,1 0 1,0-1-1,0 1 1,-1-1-1,1 0 1,-1 0-1,1 1 0,0-1 1,-1 0-1,1 0 1,0 0-1,0 0 1,-1-1-1,1 1 1,3-1-1,-3-1 4,1 1 0,0 0 0,0-1 0,-1 1 0,0-1 0,0 0-1,1 1 1,-1-2 0,3-2 0,2-4 183,0 0 1,-1-1-1,0 0 0,4-11 0,-9 19-120,9-18 298,17-39 1263,-31 94-1589,1-16-65,2-17 0,0 19 0,-1 13 0,1-15 11,-1-2 10,2 0 0,0-1-1,5 25 1,1 12 36,-4-39-57,0 0-1,6 21 0,-8-35 8,0 0 0,0 0 1,0 0-1,0 0 0,0 0 1,0 0-1,0 0 0,0 0 1,0 0-1,0 1 0,1-1 0,-1 0 1,0 0-1,0 0 0,0 0 1,0 0-1,0 0 0,0 0 1,0 0-1,0 0 0,1 0 0,-1 0 1,0 0-1,0 0 0,0 0 1,0 0-1,0 0 0,0 0 1,0 0-1,0 0 0,0 0 1,0 0-1,0 0 0,0 0 0,0 0 1,0 0-1,0 0 0,0 0 1,0-1-1,0 1 0,1 0 1,-1 0-1,0 0 0,0 0 0,0 0 1,0 0-1,0 0 0,0 0 1,0 0-1,0 0 0,0 0 1,0 0-1,0 0 0,0 0 0,0 0 1,4-7 231,1-4 25,40-95 370,-39 90-446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10.7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 18 10136,'-9'32'1712,"7"-23"-1661,0 1 1,1-1 0,1 0-1,-1 1 1,1-1 0,1 0-1,-1 1 1,1-1 0,1 0-1,0 0 1,3 9 0,-4-16-39,0-1 1,-1 0-1,0 0 0,1-1 1,-1 2-1,1-1 1,0 0-1,-1-1 1,1 2-1,-1-2 1,1 1-1,0 0 1,0 0-1,0 0 1,-1-1-1,1 1 1,1-1-1,-2 1 0,1-1 1,0 1-1,1-1 1,-1 1-1,0-1 1,0 1-1,0-1 1,0 0-1,0 0 1,0 0-1,0 0 1,0 0-1,0 0 1,1 0-1,-1 0 0,0 0 1,0 0-1,0 0 1,0-1-1,1 0 1,-1 1-1,0 0 1,-1-1-1,3 0 1,1-1 47,-1 0 1,1-1 0,-2 1-1,2-1 1,-1 1 0,0-1-1,0-1 1,-1 1 0,0 0-1,3-5 1,6-13 349,-1-1 1,-1-1-1,8-31 0,-13 23 954,-11 53-1221,3-4-70,1 4-66,2-15-4,1-2-2,-1 0 0,1 0-1,0 0 1,0 0 0,0 0-1,1 0 1,-1 0 0,2 0-1,1 7 1,0 0 0,-2-11-2,5 7-1,-5-7-24,0 1 0,0-1 1,0 1-1,1-1 0,-1 1 0,1-1 0,-1 0 0,1 0 0,0 0 0,-1 0 0,1 0 0,0-1 0,-1 1 0,2 0 0,-1-1 0,-1 1 0,1-1 0,0 0 0,0 1 0,0-1 0,0 0 0,0 0 0,0 0 0,0-1 0,-1 1 0,2 0 0,-2 0 0,1-1 0,0 1 0,0-2 0,0 2 0,0-1 0,-1 0 0,3-1 0,-4 2-78,0-1 1,0 1 0,0 0-1,0 0 1,1 0-1,-1-1 1,0 1 0,0 0-1,0 0 1,1-1-1,-1 1 1,0 0 0,0 0-1,0 0 1,0-1-1,0 1 1,0-1 0,0 1-1,0 0 1,0 0-1,0-1 1,0 1 0,0 0-1,0 0 1,-1-1-1,1 1 1,0 0 0,0 0-1,-1-1 1,1-2-1131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1:53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0 6368,'-13'14'-61,"11"-12"386,1-1 0,0 1 1,0-1-1,-1 1 0,1-1 0,-1 1 0,1-1 1,-1 0-1,0 0 0,1 0 0,-1 0 0,0 0 1,0 0-1,-3 1 0,5 24-101,-3 64-26,0-25-58,11 126-1,6-42-48,-10-92-67,7 239 292,0-185 3,7 151 339,-18-198-631,-1-38-20,-1 50 45,8 88 0,5-42 125,-11 30-75,-2-55 116,-6 316 134,2-228-96,1 14 68,2 266 108,3-382-364,5 101 13,0 70-22,-7-183-56,-22 188 11,15-150-4,2-17-4,0 25-3,-8 195 48,11-203 41,12 100 54,-6-125-84,1 132 191,-3-128-209,17 129 31,-15-127 10,2-28-13,1 11-56,-1 2-11,-1-1-2,4 141 47,-5-181-46,13 165 18,-14-193-22,1 1 1,-1-1-1,0 1 0,-1 0 1,1 0-1,-1-1 1,-2 11-1,0-2 0,1 46 31,2-15-4,2 12-22,16 130 25,9 68-4,-27-210-26,-1 11 0,3 136-52,-2-172 50,0 30-30,-6 338-24,5-281 32,0-40 23,-6 122-7,-8 109 21,10-248-11,-3 284 205,-4-169-170,10-140-21,1-1-1,6 46 0,-2-31 36,-1 72-1,-4-77-20,6 54 0,0-22 137,-5-62-149,-1-2-4,1 1-1,0-1 0,0 0 0,0 1 0,1-1 0,-1 1 0,1-1 0,0 0 0,0 0 1,0 1-1,2 4 0,-2-8-10,-1 1-1,0-1 1,0 0 0,1 0-1,-1 0 1,0 0 0,0 0 0,0 1-1,0-1 1,1 0 0,-1 0 0,0 0-1,0 1 1,0-1 0,0 0-1,0 0 1,0 1 0,0-1 0,0 0-1,1 0 1,-1 1 0,0-1 0,0 0-1,0 0 1,0 1 0,0-1-1,0 0 1,0 0 0,0 1 0,0-1-1,-1 0 1,1 0 0,0 0 0,0 1-1,0-1 1,0 0 0,0 0-1,0 1 1,0-1 0,-1 0 0,1 0-1,0 0 1,0 1 0,0-1 0,0 0-1,-1 0 1,-10 22 107,4 26-132,-1 23 20,2 130 70,6-169-62,-3 3 10,1-18-10,0-1 0,1 1 0,1 18 0,-4-3 2,-4 4 15,4-20 4,1 1 0,-2 25 0,-1-1-5,-5 68 490,6-83-528,1-20-1132,-1-23-231,-8-90-1352,0 7-5842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2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 1 4664,'2'42'8189,"0"-21"-7689,-1-1 0,-1 0 0,-4 34 0,3-48-238,0 3-8,-2-17-1503,3-6-1290,0 2-5034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2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28 6728,'2'1'123,"0"0"0,-1-1 0,1 1 0,0-1 0,0 1-1,0-1 1,-1 0 0,1 0 0,0 0 0,0 0 0,0 0 0,0 0 0,0 0 0,-1 0 0,1-1 0,3 0 0,43-12 3404,-22 7-2408,-12 3-957,1 0 1,1 1 0,-1 1-1,16 0 148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2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30 8344,'5'-11'1570,"-2"5"1053,0 7-1063,-2 0-1447,1 0 1,0 1 0,0-1-1,-1 0 1,1 1-1,0-2 1,0 1-1,0 1 1,0-2-1,0 1 1,1 0 0,-1-1-1,0 0 1,0 1-1,1-1 1,-1 1-1,0-1 1,1 0 0,-1 0-1,-1-1 1,2 1-1,4-1 1,51-11 708,-43 7-646,-11 3-68,0 1-1,1-1 1,0 1-1,0 0 1,-1 0-1,1 0 1,6 1-1,-9-1-34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2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60 3 8248,'-8'-2'780,"8"7"880,-1 15 284,-19 18-1533,15-31-225,1 0 1,0 0-1,0 0 0,1 1 1,0-1-1,-2 14 1,4-20-147,1 0 0,0 0 1,0 0-1,-1-1 1,1 2-1,0-2 1,0 2-1,1-2 1,-1 1-1,0 1 0,0-2 1,1 1-1,-1 0 1,0 0-1,0 0 1,1-1-1,-1 2 1,1-2-1,0 1 1,-1 0-1,0-1 0,1 1 1,0 0-1,0-1 1,-1 1-1,1 0 1,0-1-1,0 1 1,-1-1-1,2 1 0,-1-1 1,1 1-1,3 0 42,-1 0-1,1-1 0,-1 0 1,0 0-1,1 0 0,6-2 0,-8 1-46,-1 1 0,2 0-1,-1-1 1,-1 1 0,1 0-1,0 0 1,-1 0 0,1 1-1,0-1 1,0 0 0,0 1-1,0 0 1,2 1 0,-5-2-141,0 0-1,0 1 1,0-1 0,1 0 0,-1 0-1,0 0 1,0 0 0,0 0-1,1 0 1,-1 0 0,0 0 0,0 0-1,0 0 1,0 0 0,0 1 0,0-1-1,1 0 1,-1 0 0,0 0 0,0 0-1,1 0 1,-1 0 0,0 0-1,1 0 1,-1 0 0,0 0 0,0 0-1,0 0 1,0-1 0,0 1 0,0 0-1,1 0 1,-1 0 0,0 0 0,0 0-1,1 0 1,-1 0 0,0 0 0,0 0-1,0 0 1,1 0 0,-1-1-1,1 0-395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2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5 7712,'2'1'167,"-2"-1"0,2 1 0,-1 0-1,1-1 1,-1 0 0,0 1 0,1-1 0,-1 1 0,1-1 0,-1 1 0,0-1 0,1 0 0,-1 0 0,1 0 0,-1 0 0,1 0-1,-1-1 1,2 1 0,34-3 3183,-22 1-2940,4-1-430,-5 2-4150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2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18 7800,'2'-2'379,"1"1"1,0-1-1,0 0 0,-1 1 1,1-1-1,-1 1 1,1 0-1,0-1 0,0 2 1,1-1-1,-1 0 1,0 1-1,0-1 0,0 1 1,1 0-1,-1 0 1,0 0-1,0 0 0,6 1 1,14 0-832,9-2 1095,-24 0-6446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5:51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7176,'-5'19'3264,"9"26"-2878,-1-22-195,-2 20-61,0-24 152,-1 0-1,0 0 1,-1 0 0,-7 35 0,-1-47-4193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0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59 0 9688,'0'34'1681,"0"-35"-1571,0 1 0,0-1 0,0 1 0,1-1 0,-1 1 0,0 0 0,1 0 0,-1-1-1,0 1 1,1-1 0,-1 1 0,0 0 0,0 0 0,1 0 0,-1-1 0,1 1 0,-1 0 0,0 0 0,0-1 0,1 1 0,-1 0 0,1 0 0,-1 0 0,1-1 0,-1 1-1,0 0 1,1 0 0,-1 0 0,1 0 0,-1 0 0,0 0 0,1 0 0,-1 0 0,1 0 0,-1 1 0,1-1 0,-1 0 0,0 0 0,1 0 0,-1 1 0,1-1 0,-1 0-1,0 1 1,1-1 0,1 1-60,0 0 0,-1-1 0,1 1 0,0 1 0,0-2 0,-1 2 0,1-1 0,-1 1 0,1-1 0,-1 1 0,0-1 0,1 0 0,1 4-1,6 11 89,0 1 0,-1 0 0,-1 1 0,5 20 0,-5-12-156,2 1 248,-2 0-1,-2 1 1,0 0 0,-2 0-1,1 35 1,-5-51-61,0 1-1,-1-2 1,0 1 0,-4 15 0,4-20-201,-1-1 0,1-1 1,-1 2-1,0-2 0,-1 0 1,1 1-1,-1-1 0,0 0 1,0-1-1,-1 1 0,-8 7 1,7-8-465,0 0 0,0 0 1,-1-1-1,0 1 0,1-2 0,-1 1 1,-1-1-1,1 0 0,-11 1 1,-26 7-9205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2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12 0 7176,'-4'13'3264,"7"18"-2878,-1-16-195,-1 14-61,0-16 152,-1 0-1,0 0 1,-1 0 0,-5 24 0,-1-32-4193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2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17 8432,'6'0'754,"0"1"-1,0-1 1,0-1 0,1 1 0,-1-1-1,11-2 1,14-2 1194,76-2-990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3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13 8072,'6'-6'993,"2"0"1905,-8 6-2859,0 0-1,0 0 1,1 0 0,-1 0-1,0 0 1,0 0 0,1 0-1,-1 1 1,0-1 0,0 0-1,1 0 1,-1 0-1,0 0 1,0 0 0,1 0-1,-1 0 1,0 0 0,0 0-1,0 0 1,0 0 0,0 0-1,0 0 1,0 1 0,0-1-1,0 0 1,0 0 0,1 1-1,-1-1 1,0 0 0,0 0-1,0 0 1,0 0-1,0 0 1,0 0 0,0 1-1,0-1 1,0 0 0,0 0-1,0 1 1,0-1 0,0 0-1,0 0 1,0 0 0,0 0-1,1 1-2,-1 0 0,1-1 0,-1 1-1,1 0 1,0 0 0,0-1 0,-1 1-1,1 0 1,0-1 0,0 0 0,-1 1 0,2-1-1,-1 1 1,0-1 0,-1 0 0,1 0-1,1 0 1,-2 0 0,1 0 0,1 1 0,-2-1-1,3 0 1,24 1 273,-24-1-229,19 0 365,1 0-1,-1-1 1,0-1-1,30-7 1,-47 7-172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3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 8608,'5'1'1077,"0"1"0,0-2 0,0 1 0,0 0 0,1-1 0,7 0 0,51-1-2174,-49 0-41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3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19 1 9864,'11'44'5777,"-11"-8"-4925,-2-2 1,-10 63-1,9-91-1038,0-9-1451,-2-14-2648,5 15 3975,-4-11-7270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3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52 10488,'1'0'136,"0"0"0,0 0 0,0 0 0,0 0 0,0 0 0,0 0 0,0 0 0,0 0 0,0 0 0,0 0 0,0 0 0,0 0 0,0 0 0,0-1 0,0 1 0,1-1 0,-2 1 0,1 0 0,0-1 0,1 0 0,23-7 2320,20 5-2011,0-2-1,-1-2 1,62-17 0,-99 23-421,-7 1-179,0 1 0,0-1 0,0 0 0,1 0 0,-1 0 0,0 0 0,0 0 0,0 0 0,1 1 0,-1-1 0,0 0 0,0 1 0,0-1 0,1 0 0,-1 0 0,0 0 0,0 0 0,0 1 0,0-1-1,0 1 1,0-1 0,0 0 0,0 0 0,0 0 0,0 0 0,0 1 0,0-1 0,0 1 0,0-1 0,0 0 0,0 0 0,-1 0 0,1 0 0,0 1 0,0-1 0,0 0 0,-1 1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3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21 8880,'0'0'106,"1"0"1,-1-1 0,1 0 0,-1 1-1,0-1 1,1 1 0,-1-1 0,1 1-1,0 0 1,-1-1 0,0 1 0,1-1-1,0 1 1,0 0 0,-1 0 0,1 0-1,0-1 1,0 1 0,-1 0 0,0 0-1,1-1 1,0 1 0,0 0 0,-1 0-1,1 0 1,0 0 0,0 1 0,0-1-1,-1 0 1,1 0 0,0 0 0,0 1-1,-1-1 1,1 0 0,-1 0 0,1 1-1,0 0 1,1-1 98,0 1 0,0 0-1,-1-1 1,1 1 0,0 0 0,0-1-1,-1 0 1,1 1 0,0-1 0,-1 0 0,2 0-1,1 0 1,86-11 1774,-49 3-1227,-31 6-6560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3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43 21 8160,'-2'1'34,"2"-1"-1,-1 1 1,0-1 0,0 0 0,1 0 0,-2 1 0,1 0 0,1-1-1,-1 1 1,0-1 0,1 1 0,-1 0 0,1-1 0,-1 1 0,0 0-1,1-1 1,-1 1 0,0 0 0,1-1 0,0 3 0,-2 21 1275,1 13-633,-12 48 157,4-107 1183,8 14-1862,0 0 1,1-1 0,0 1-1,1 0 1,0 0-1,-1 0 1,3 0 0,-2-1-1,2 1 1,-1 1-1,1-1 1,1 0-1,0 1 1,8-10 0,-11 14-166,1 1 0,0 0 0,0-1 0,0 1 0,1 0 0,-1 1 0,0-1 0,1 0 0,0 0 0,-1 1 0,1-1 0,0 1 0,0 0 0,4-1 0,-5 1-9,-1 1 0,1 0-1,-1 0 1,1 0 0,-1 0 0,1 0-1,-1 0 1,1 1 0,-1-1 0,1 0-1,-1 0 1,0 1 0,1 0 0,-1-1-1,1 1 1,-1 0 0,0-1 0,0 1-1,0 0 1,3 2 0,-2-2-3,-1 1 0,1 0 0,-1-1 0,0 1 0,0 0-1,0 0 1,1 1 0,-2-1 0,1 0 0,0 0 0,0 0 0,0 0 0,-1 0 0,0 0 0,0 1 0,0-1 0,0 0 0,0 0 0,0 1 0,0-1-1,0 0 1,-1 0 0,0 0 0,0 1 0,0-1 0,1 0 0,-2 0 0,0 3 0,-2 0-103,0 0 0,0 0-1,0 0 1,-1 0 0,0-1 0,0 1 0,-8 4 0,12-8 125,1-1 1,0 1 0,0-1 0,-1 0 0,1 0-1,0 1 1,0-1 0,0 1 0,0-1-1,0 0 1,0 0 0,0 1 0,0 0 0,0-1-1,0 1 1,0-1 0,0 0 0,0 0 0,0 1-1,0-1 1,1 1 0,-1-1 0,0 0-1,0 0 1,1 1 0,-1-1 0,0 1 0,0-1-1,0 0 1,1 1 0,16 18 19,26 22 40,-32-32-46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3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 8160,'11'145'6000,"-14"-112"-6747,-3-38-3418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3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45 9952,'2'0'173,"0"1"1,-1 0 0,2-1-1,-1 0 1,-1 0-1,2 1 1,-1-1 0,0 0-1,0 0 1,0-1 0,0 1-1,0 0 1,0 0-1,1-1 1,0 0 0,45-12 4040,-31 8-3495,-15 4-719,18-5 180,1 1 0,-1 0-1,1 1 1,32-1 0,-53 5-215,0 0 0,0 0 0,0 0 0,0 0 0,0 0 0,1 0 0,-1 0 0,0 0 0,0 0 0,1 0-1,-1 0 1,0 0 0,0 0 0,0 0 0,1 0 0,-1 0 0,0 0 0,0 0 0,1 0 0,-1 0 0,0 0 0,0 0 0,0 0 0,0 0 0,0 1 0,0-1-1,0 0 1,0 0 0,0 0 0,1 0 0,-1 0 0,0 0 0,0 0 0,0 0 0,0 0 0,0 0 0,1 1 0,-1-1 0,0 0 0,0 0 0,0 1 0,0-1 0,0 0-1,0 0 1,0 0 0,0 0 0,0 0 0,-6 9-3518,-1-1 2543,-5 9-7010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1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0 8608,'3'11'232,"3"-9"3304,-6-1-3470,1 0 1,0 0-1,-1-1 1,1 1-1,0 1 1,0-2-1,-1 1 1,0 0-1,1 0 1,0 1-1,-1-2 1,0 2-1,0-2 1,0 2-1,0-1 1,1 0-1,-1 0 1,0 2-1,1 3 224,1 10 34,0 0 0,-1 1 1,-2 24-1,0-19-125,4 37 1,10 41 107,-5 50 685,-6-69-499,-1 3-90,1 42-208,-1-107-141,-1 0 0,-4 26 0,-1 49 72,0 46-198,6-81 72,-1-17 0,0-4 0,-3-6 0,1 4-49,-3 16-36,5-50 86,-2 11-12,0-1 1,1 1 0,1 18 0,-2 2 723,2-36-1212,1 0-1,1 1 0,-1-1 1,0 0-1,0 1 1,4-5-1,2-6-1400,4-9-6873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3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11 9952,'3'0'61,"-1"-1"284,-1 0 1,1 0-1,0 1 1,-1 0-1,1 0 1,-1-1-1,2 1 1,-2 0-1,1 0 1,-1 0-1,2 0 0,-2 0 1,1 1-1,-1-1 1,1 0-1,0 1 1,0-1-1,1 2 1,3-1-178,0 0 1,-1-1 0,1 0-1,0 1 1,-1-2-1,1 1 1,-1 0 0,1-1-1,0 0 1,6-2-1,33-4-5602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3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53 1 9504,'-7'31'2166,"6"-25"-1477,-1 0 1,1 0-1,-1 0 1,0 0 0,0 0-1,-6 9 1,2-4-448,3-7-86,0 0 0,0 1 0,1 1 0,-1-2-1,0 2 1,2-1 0,-3 8 0,4-13-148,0 1-1,0 0 1,0-1-1,0 1 1,0 0-1,0-1 1,1 1-1,-1-1 1,0 1 0,0-1-1,1 1 1,-1 0-1,0-1 1,0 0-1,0 1 1,1 0-1,-1-1 1,1 0-1,-1 1 1,1 0-1,-1-1 1,0 0 0,1 0-1,0 1 1,-1-1-1,1 1 1,-1-1-1,1 1 1,-1-1-1,1 0 1,0 0-1,-1 0 1,2 0 0,26 0 446,0-1-208,-18-3-7733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4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0 8696,'3'2'345,"1"0"1,-1-1 0,0 1-1,1 0 1,0-1-1,-1 0 1,0 0 0,1 0-1,0 0 1,0-1 0,0 0-1,0 1 1,5-1-1,14-3-919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4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8 8344,'11'-4'1106,"-11"4"-995,0 0-1,1-1 0,-1 1 0,1 0 1,-1-1-1,1 1 0,-1 0 0,0 0 0,0 0 1,1 0-1,-1 0 0,1 0 0,0 0 1,-1-1-1,1 1 0,-1 0 0,0 0 1,0 0-1,1 0 0,0 0 0,-1 0 0,1 0 1,-1 1-1,0-1 0,1 0 0,-1 0 1,1 0-1,-1 0 0,1 0 0,-1 0 0,0 0 1,0 1-1,1-1 0,-1 0 0,1 1 1,-1-1-1,0 0 0,1 0 0,-1 1 0,0-1 1,0 1-1,0-1 0,0 0 0,1 0 1,-1 1-1,0-1 0,0 1 0,1-1 1,-1 0-1,0 1 0,0 0 0,1 0-40,0 0 0,0 0 0,0-1 0,0 1-1,0 0 1,0-1 0,0 1 0,0 0 0,1-1 0,-1 0-1,0 0 1,0 1 0,1-1 0,-1 1 0,0-1 0,1 0-1,-1 0 1,0 0 0,1 0 0,-1 0 0,0 0 0,0 0-1,2-1 1,31-4 601,-16-4-2835,-12 6-348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4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9 1 8160,'0'46'2300,"-8"55"1,8-88-2287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4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6 8072,'4'4'145,"0"1"3156,-4-10-1358,4 4-1695,-1 0 0,0 0 1,0 1-1,1-1 0,-1 1 0,0-1 0,1 1 1,-1 0-1,1 1 0,4 0 0,-1-1 104,14 1-113,-2 1 116,0-2 0,0 0 0,1-2 0,18-2 0,-36 3-725,20-2 1449,-12 5-2242,-5 6-4174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4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7 9056,'1'0'135,"-1"-1"-1,1 0 1,-1 1 0,0 0 0,1-1 0,0 1 0,-1-1-1,1 1 1,-1 0 0,0-1 0,1 1 0,0 0 0,0-1-1,-1 1 1,1 0 0,-1 0 0,1 0 0,0 0-1,-1 0 1,1-1 0,0 1 0,0 0 0,-1 0 0,1 0-1,0 0 1,0 0 0,-1 1 0,1-1 0,-1 0 0,1 0-1,0 0 1,0 0 0,-1 0 0,0 1 0,1-1 0,0 1-1,0-1 1,0 1 0,22 7 2900,-3-7-2650,0 0-1,-1-2 1,30-4 0,-15 2-251,-22 3-5934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4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 9240,'2'1'136,"-2"-1"0,1 1 0,1 0 1,-2-1-1,2 1 0,-1 0 0,0-1 1,0 0-1,0 0 0,1 1 0,-1-1 1,0 1-1,0-1 0,1 0 0,-1 0 1,0 0-1,0 0 0,1 0 0,1-1 1,42-1 4484,-21 0-2939,-22 2-1468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4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 8880,'8'48'5385,"-11"59"-4704,1-106-1540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4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21 9864,'20'-3'811,"0"1"-1,-1 0 1,1 1 0,1 1 0,22 3 0,-34-2-697,-1-1 1,1-1-1,0 0 0,-1 1 1,14-5-1,-8 2-113,-1 1-1,1 1 0,14-1 1,-16 1 160,-4 1-5390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1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3 240 3504,'1'0'77,"-1"1"0,0-1 0,0 0 0,1 0-1,-1 0 1,1 0 0,-1 1 0,0-1 0,0 0 0,1 0 0,0 1 0,-1-1 0,1 0 0,-1 0 0,0 0 0,1 0 0,-1 0-1,1 0 1,-1 0 0,0 0 0,1 0 0,-1 0 0,1 0 0,-1 0 0,1 0 0,-1-1 0,0 1 0,1 0 0,-1 0 0,1-1-1,-1-11 4413,-1 2-5037,-8-53 2809,4-5-919,5 62-1206,0 6-131,0 0 0,0 0 0,0-1 0,0 1-1,0 0 1,0 0 0,-1-1 0,1 1-1,0 0 1,0 0 0,0 0 0,0 0 0,0 0-1,0 0 1,0-1 0,0 1 0,0 0 0,1 0-1,-1-1 1,0 1 0,0 0 0,0 0-1,0 0 1,0 0 0,0 0 0,0 0 0,0 0-1,0 0 1,0-1 0,0 1 0,0 0-1,0 0 1,1 0 0,-1 0 0,0-1 0,0 1-1,0 0 1,1 0 0,-1 0 0,0 0-1,0 0 1,1 0 0,-1 0 0,0 0 0,0 0-1,0 0 1,0 0 0,0 0 0,0 0-1,1 0 1,-1 0 0,0 0 0,0 0 0,1 0-1,-1 0 1,0 0 0,0 0 0,0 0 0,0 0-1,0 0 1,0 0 0,0 1 0,1-1-1,-1 0 1,0 0 0,0 1 0,14 0-48,108 3 22,-47-8 45,245 10 333,2-12 490,-264 5-795,85-2 361,-86 1-370,77-1 66,-80 3 14,73 0 325,-78 0-353,77 0 218,-77 0-225,69 0 114,-72-1-126,-3-2 18,87-3 328,-91 6-330,170-8 220,-178 7-262,26 0 318,110-15 0,-158 14-321,-1 2 1,2-1 0,8 2 0,-12-1 16,1 0 1,-1 0 0,0 0-1,1-1 1,7-2-1,10 0-31,4 1-14,11-6-67,17 5 154,-23-6-28,-23 8-50,-8 1-44,0-1 0,0 1 0,0 0 0,1 0 0,-1 0 0,0 0 0,0 0 0,4 1 0,-6 0-4,10 6-268,-7-3 239,0 0 0,-1 0 0,1 1 0,-1 0 0,0 0 0,1 0 0,-2-1 0,1 1 0,-1 0 0,1 7 0,2 7-20,-3-18 69,4 19 0,-3 3 0,-1-18 0,0 20 2,-1-8 26,2-1 1,0 1 0,1-1-1,0 1 1,7 18 0,-8-30-17,7 27 8,-4-18 6,-1-1 1,-1 1-1,0 1 0,1 17 1,9 92-48,-3-33-237,1-15 105,-1-3 84,6 58-53,-14-100 121,-2-22 3,-2 35 2,-7 81 27,8-100-30,0-15-1,3 22 2,-10 118 212,3-100-76,0-19-50,3-25-42,0 1 71,1-1 0,0 1 0,0-1 0,0 9-1,-1-10-757,-3-8-1566,1 0 934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4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19 40 8248,'0'0'5,"0"0"1,0 0-1,0 0 0,0 0 1,0 0-1,0 0 1,0 0-1,0 1 0,0-1 1,0 0-1,0 0 1,0 1-1,1-1 0,-1 0 1,0 0-1,0 0 1,0 1-1,0-1 0,0 0 1,0 0-1,0 0 1,1 0-1,-1 0 1,0 0-1,0 0 0,0 0 1,0 0-1,0 0 1,0 0-1,0 1 0,0-1 1,0 0-1,1 0 1,-1 0-1,0 0 0,0 0 1,1 0-1,-1 0 1,0 0-1,0 0 0,0 0 1,1 0-1,-1 0 1,0 0-1,0 0 0,0 0 1,0 0-1,0 0 1,0 0-1,0 0 1,1 0-1,-1-1 0,0 1 1,0 0-1,0 0 1,1 0-1,-1 0 0,0 0 1,0 0-1,0 0 1,2 28 721,-3 37 353,-12 20 1471,1-132 611,11 37-2929,0 0-1,1 1 1,1-1-1,0 1 0,-1-1 1,3 1-1,3-17 1,-4 21-173,1-1 0,-1 1 0,1 0 1,0 0-1,0 0 0,1 0 0,0 0 0,1 1 1,-2 0-1,2 0 0,0-1 0,0 1 0,0 1 1,5-4-1,-7 6-59,-1 0 1,1 0-1,-1 0 1,0 0 0,1 0-1,-1 0 1,1 1-1,-1 0 1,1-1 0,0 1-1,-1 0 1,1 0-1,-1 0 1,1 0-1,0 1 1,-1-1 0,1 0-1,-1 1 1,1 0-1,0-1 1,3 3-1,-6-3 5,2 1-1,-1-1 1,0 1-1,0-1 1,0 1-1,0 0 0,-1-1 1,1 1-1,0 0 1,0 0-1,-1 0 0,1-1 1,0 1-1,0 0 1,-1 0-1,0 0 0,1 0 1,-1 0-1,1-1 1,-1 2-1,1-2 1,-1 2-1,0-1 0,1 0 1,-1 0-1,0 0 1,0 0-1,0 0 0,-1 0 1,1 0-1,0 0 1,0 0-1,-1 0 1,1 0-1,-1 0 0,1 0 1,-1 2-1,-3 2 44,-1 1-1,1-1 1,-1 1-1,1-1 1,-7 5-1,-1 0-17,11-7-43,0-1 0,0 0 0,1 0 0,-1 0 1,0 0-1,1 0 0,-1 0 0,1 0 0,0 0 0,0 0 0,0 0 0,0 0 0,0 0 0,1 0 0,-1 0 0,1 0 0,0 0 0,-1 0 0,1 0 0,0 0 0,0 0 0,0 0 0,0 0 0,3 2 0,32 45-316,-34-47 326,15 16 130,-2-13-1213,-14-18-3040,-1 2-4915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4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96 1 6640,'0'0'4736,"-33"11"-3884,27-10-905,4-1 130,0 0-1,0 0 0,0 1 0,0 0 1,-1-1-1,2 0 0,-1 1 1,0 0-1,0 0 0,0 0 0,0 0 1,1 0-1,-1 0 0,0 0 0,-1 2 1,3-3 23,-1 1-68,0-1 1,0 1-1,1-1 1,-1 0-1,0 0 1,0 1-1,0 0 1,0-1-1,0 0 1,1 1-1,-1 0 0,1-1 1,-1 1-1,0 0 1,0-1-1,1 1 1,0 0-1,0-1 1,-1 1-1,1 0 1,-1 0-1,1 0 1,-1-1-1,1 1 1,0 1-1,0-2 1,0 1-1,0 0 1,0 0-1,0 0 1,0-1-1,0 1 1,0 0-1,0 0 1,0 0-1,1 1 1,8 47 21,-5-30 130,2 84 41,-7 72 584,-5-86-589,1 85-513,-4-17 1773,2-74-466,19-66-602,-8-17-334,-1 1 0,0-1 0,1 1 0,-1-1 0,1 0 0,-1 0 0,6-1 0,20 1 144,-27 0-415,3 1-189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5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48 28 11032,'0'0'5313,"-1"2"-5288,-5 6-22,3 0 0,-2 0 0,2 1 0,-1-1 0,-2 16 0,-11 27 491,25-106 65,26-27-473,-34 81-92,0 1-1,0 0 0,1-1 1,-1 1-1,0-1 0,0 1 0,1 0 1,-1-1-1,1 1 0,-1-1 1,0 1-1,0 0 0,0 0 0,1-1 1,-1 1-1,1 0 0,-1-1 1,1 1-1,-1 0 0,0 0 0,1 0 1,-1 0-1,1 0 0,-1-1 1,1 1-1,-1 0 0,0 0 0,1 0 1,0 0-1,-1 0 0,1 0 1,-1 0-1,0 0 0,1 0 0,0 0 1,0 1-1,16 13-541,7 27-262,-16-19 767,-3-8 51,1 0-1,0-1 1,10 16 0,-15-28 140,-4-1-84,1 1 0,-2-1 1,2 0-1,-1 0 0,1 0 0,-1 0 0,1 0 1,-2-1-1,2 1 0,-1-1 0,-3-1 1,-2 1 22,-1 0-192,-1-1-1,1 2 0,0 0 0,0 0 0,-1 0 0,1 1 0,0 0 0,-15 4 0,30-4-3926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5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85 21 10040,'-8'2'1744,"4"-2"-1411,1 1 0,0 0 0,0 0 0,-1 0 0,1 0 1,0 1-1,-1-1 0,1 1 0,0-1 0,0 1 0,0 0 0,0 0 1,1 1-1,-4 2 0,4-3-323,-1 0 1,1 1-1,0-1 1,-1 0-1,2 1 0,-1-1 1,0 0-1,1 1 1,0 0-1,-1 0 1,1-1-1,0 1 1,0 0-1,1 0 0,-1 0 1,1 0-1,-1 0 1,1 0-1,0-1 1,0 2-1,0-1 1,1-1-1,0 6 0,0-5-11,0-1-1,0 1 0,0 0 1,1-1-1,-2 0 0,2 0 1,-1 0-1,2 1 0,-2-1 1,1 0-1,0 0 0,0 0 1,0 0-1,0 0 0,0-1 1,2 0-1,-2 1 0,0-1 1,0 1-1,1-1 0,0 0 0,4 1 1,8 4-1,-11-6 2,12 2 0,-13-2 3,-1 1-1,1-1 0,-1 0 0,1 0 0,-1-1 0,1 1 0,-1 0 0,1 0 0,-1-1 0,0 0 0,1 1 1,-1-2-1,1 2 0,-2-2 0,2 2 0,-1-2 0,0 1 0,0 0 0,0-1 0,-1 0 0,5-3 0,3-2 16,-4 4 30,-1-2 0,0 1 0,0 0 0,0 0 0,-1-1 0,0 1 0,0-1 0,1 0 0,-2 0 0,0 0 0,3-11 0,-4 14 13,0 0 0,0-1 0,0 1 1,-1 0-1,0 0 0,1-1 0,-1 1 0,0-1 0,0 1 0,-1-1 0,1 1 0,0 0 0,0 0 0,-1-1 0,0 1 0,0 0 1,0-1-1,0 1 0,-1 0 0,2 0 0,-2 0 0,1 0 0,-1 0 0,1 0 0,-2 0 0,2 0 0,-2 1 0,2 0 1,-1-1-1,-4-2 0,2 3-113,1-1 0,0 1 0,0 0 0,0-1 0,-1 2-1,1-1 1,-1 0 0,0 1 0,1 0 0,-1-1 0,0 1 0,1 0 0,-1 0 0,1 1 0,-1-1 0,1 1 0,-1 0 0,1-1 0,-1 2 0,-3 0 0,-10 3-4700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5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127 1 7712,'-2'17'532,"0"0"0,-2-1-1,0 1 1,0-1 0,-11 23 0,-9 39 1241,2-18-1440,-27 82 3153,52-157-8044,2 4-3115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5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47 4488,'5'0'687,"-1"-1"0,1 1 1,-1-1-1,0 0 0,1 0 0,-1 0 0,8-4 1,4 0-257,19-1 212,1 1 1,0 1-1,50 2 0,-28 0-133,264-9 2132,-320 11-2523,7-1 69,-11 2-1156,-15 6-2271,5-1-4827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5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31 24 5208,'0'7'286,"-2"0"-1,1 0 1,-1 1 0,1-1 0,-2-1 0,-3 9 0,3-9 126,0 1 1,1 0 0,0 0-1,0 0 1,1 0-1,-1 9 1,10-52 3887,-3 21-3953,1 0 0,1 0 0,1 1 0,16-23 0,-24 36-344,0 0 0,1 1 1,-1 0-1,0 0 1,0 0-1,0-1 1,1 1-1,-1-1 1,1 1-1,-1 0 1,1 0-1,-1 0 1,1 0-1,-1 0 1,0-1-1,1 1 1,-1 0-1,1 0 1,-1 0-1,1 0 1,-1 0-1,0 0 1,1 0-1,-1 0 1,1 0-1,0 0 1,-1 0-1,0 0 1,0 0-1,1 0 1,-1 0-1,1 1 1,0-1-1,15 13 90,4 23 36,22 51 354,-42-86-383,-40 3 700,-46 9-422,71-11-695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5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 14 13176,'0'-1'6,"0"0"0,1 1 1,-1-1-1,0 0 0,0 1 1,1-1-1,0 0 0,-1 0 1,1 1-1,-1-1 0,1 0 1,0 1-1,0-1 0,-1 1 1,0-1-1,1 1 0,0 0 0,0-1 1,0 0-1,0 1 0,0 0 1,-1 0-1,1 0 0,2-1 1,-3 2 13,0 0 1,1 0-1,-1-1 1,1 1-1,-1 0 1,1 0-1,-1 0 1,0 0-1,0 0 1,0 0-1,0 0 1,0 0-1,0-1 0,0 2 1,0-2-1,0 3 1,-8 43 487,5-35-316,0-2-77,1 1-1,0-2 0,1 2 0,0-1 1,0 17-1,1-24-102,1 0 0,-1-1 1,1 1-1,-1 0 0,0 0 0,1-1 0,0 1 1,0-1-1,-1 1 0,1 0 0,0-1 0,0 0 1,0 1-1,1-1 0,-1 1 0,0-1 0,0 0 0,1 0 1,0 0-1,-1 1 0,1-2 0,-1 1 0,1 0 1,0 0-1,-1 0 0,1-1 0,0 0 0,0 1 1,0 0-1,0-1 0,0 0 0,-1 0 0,2 0 1,-2 0-1,2 0 0,-2 0 0,1 0 0,4-1 1,-5 1-100,1 0 1,-1-1-1,1 1 1,-1 0 0,0 0-1,1-1 1,-1 0 0,1 1-1,-2-1 1,2 0 0,-1 1-1,0-1 1,0 0-1,3-1 1,9-18-6690,-10 13 2256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5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30 10040,'52'-5'3539,"29"-3"-3494,-64-1-4732,-8 2-866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5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4 7088,'17'-2'1763,"-1"1"0,31 1 0,-20 1-778,-26-1-971,7 55 554,10 37-312,-5 5-248,-12 90-71,-1-166 178,0-1-1,-6 31 1,-3 38 469,5-40-686,-1 90-125,2-57 145,0-2 1029,-36-80 253,17-5-756,2-2-1223,8 6-3311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1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0 189 6192,'4'5'2,"-4"-4"103,0-1 1,0 0-1,0 1 0,0-1 0,1 1 1,-1-1-1,1 1 0,-1-1 1,0 0-1,0 0 0,1 0 1,-1 1-1,1-1 0,-1 1 1,1-1-1,-1 0 0,0 0 1,1 0-1,-1 0 0,1 0 1,-1 0-1,0 0 0,1 1 0,-1-1 1,1 0-1,0 0 0,-1 0 1,0 0-1,1 0 0,-1-1 1,1 1-1,-1 0 0,1 0 1,0 0-57,-1 22 493,5 96 233,-4-86-228,-1-20-222,0-1 1,1 1-1,4 20 0,-4-27 287,-1-4-559,0 0 0,0-1 0,0 1 0,0-1 0,0 0 0,0 1 0,0 0-1,0-1 1,1 0 0,-1 0 0,0 1 0,0 0 0,1-1 0,-1 1 0,0-1 0,1 0 0,-1 0 0,0 1 0,0-1 0,0 1 0,1-1 0,-1 0 0,1 1 0,-1-1 0,1 0 0,-1 0 0,1 0 0,0 1 87,-1-1-133,0 0 1,0 1 0,0-1-1,0 0 1,0 0 0,0 0-1,0 0 1,0 0 0,0 0-1,0 1 1,0-1 0,0 0-1,0 0 1,0 1 0,1-1-1,-1 0 1,0 0 0,0 0 0,1 1-1,-1-1 1,0 0 0,0 0-1,0 0 1,1 0 0,-1 0-1,0 0 1,0 0 0,0 0-1,0 0 1,0 0 0,1 0-1,-1 0 1,0 0 0,0 0-1,1 0 1,-1 0 0,0 0-1,11-1 446,-6 0-221,13 0 63,-1-1 0,20-5 1,6 0-193,10-2 161,-52 9-261,21-3 38,0 1 0,34 2 0,-32 1 80,44-5-1,-24 2 117,-4 2-103,73 0 44,-70-2-58,72-8 116,-66 4-200,81-6 177,-76 8-132,97-2 89,-81 3-72,124-2 108,-161 5-198,-1 1-3,-1-3-2,92-9 47,42 2 118,68-3 19,-191 9-186,1-1 3,121-7 16,14 3 248,-168 8-236,-7-1-25,19-4 8,87-6 221,-58 5 0,-38 5-217,0-1 1,16 1-1,-19 1 3,0 0 0,0-1 0,12-3 0,0 3 49,-15 1-49,0-1 0,0 1 0,0-1-1,8-2 1,-5 2 52,-8 1-58,0-1 1,0 1-1,0 0 0,0-1 1,0 0-1,0 1 1,-1 0-1,1-2 1,0 2-1,0-1 1,-1 0-1,1 0 0,-1 0 1,3-3-1,-2 4-4,-1-2 0,1 2-1,-1-2 1,1 1 0,-1-1 0,0 1-1,0-1 1,0 1 0,0-1-1,0 0 1,0 1 0,0-1 0,0 0-1,0 0 1,-1 1 0,1-5-1,0 0 64,-1 0 0,0 0 0,0 0 0,-2-8 0,2 4-2,-1 0 0,2-19-1,5-26 158,-6 6 147,0 49-384,0-1 1,-1-9-932,-6 4-2484,-16-7 109,2 0-6727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5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84 41 9416,'0'0'5593,"-28"17"-3931,24-13-1619,0-2 0,0 2 0,-1-1 0,1 1 0,1-1-1,-1 1 1,1 0 0,0 0 0,0 0 0,0 0 0,1 1-1,0-1 1,-1 1 0,2 0 0,-1-1 0,1 1 0,-1 0-1,2 0 1,-1 0 0,1 0 0,-1 0 0,1 0-1,1 0 1,1 9 0,-2-10-43,0-1-1,1 0 1,0 0 0,-1 1-1,1-2 1,0 2-1,0-2 1,1 2 0,-1-1-1,1-1 1,-1 1 0,2 0-1,-2-1 1,2 1-1,-1 0 1,1-1 0,-1 1-1,1-1 1,0 0 0,3 2-1,-4-3 1,0 1-1,1 0 1,0-1-1,0 0 0,0 1 0,0-1 0,0 0 0,0-1 1,0 2-1,0-2 0,0 0 0,0 1 0,0-1 1,0 0-1,1 1 0,-1-2 0,0 1 0,5-1 0,1-1 3,1-1 0,-1 0-1,0-1 1,17-8-1,-21 7-15,1-1-1,-1 1 0,0-1 1,-1 0-1,6-10 0,-5 5-2,-2 1-1,1-1 1,-1 1-1,2-21 0,-4 26 26,0 0-1,-1-1 1,1 1-1,-1 0 1,-1 0-1,1-1 0,-3-8 1,1 2 24,0 9 105,-1-1 0,-1 0 0,1 0-1,0 1 1,0-1 0,0 2 0,-1-2-1,-7-2 1,9 4-119,1 1 1,-1 0-1,1 0 0,-1 1 0,1-1 1,-1 0-1,0 1 0,1-1 1,-1 0-1,0 1 0,0 0 0,0 0 1,0-1-1,0 1 0,1 0 1,-2 0-1,2 0 0,-2 1 0,-1-1 1,-30 16-441,14-5-2099,14-10-538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5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49 1 8072,'-5'27'3816,"7"-7"-2087,-15 183-325,-1-26-875,-5-50-442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6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21 5384,'0'0'196,"1"-1"-1,-1 0 1,1 0 0,-1 0 0,0 1 0,0-1 0,1 0-1,-1 0 1,1 0 0,0 1 0,-1-1 0,1 0-1,-1 1 1,1-1 0,0 1 0,-1-1 0,1 0-1,0 1 1,0 0 0,0-1 0,0 0 0,0 1-1,-1 0 1,1 0 0,1 0 0,-1-1 0,-1 1 0,3 0-1,36-1 1619,-34 1-1575,-1 1 1,1-1 0,0 0 0,-2 0 0,2-1 0,0 1-1,7-2 1,-12 2-369,0-1-1,1 1 0,-1 0 1,0 0-1,0 0 1,0 0-1,0 0 0,1 0 1,-1 0-1,1 0 1,-1 0-1,0 0 1,1 0-1,-1 0 0,0 0 1,0 1-1,0-1 1,0 0-1,1 0 0,-1 0 1,0 0-1,1 0 1,-1 0-1,0 0 0,0 0 1,1 1-1,-1-1 1,0 0-1,0 0 0,0 1 1,0-1-1,0 0 1,0 0-1,1 1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6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36 7984,'26'-13'5685,"10"4"-3986,33-3-1310,-64 11-105,25 2 282,-18 3-6169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6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115 40 8160,'0'0'150,"-1"0"1,0 0-1,0 0 1,1 0 0,-1 0-1,0-1 1,0 1-1,1-1 1,-1 1-1,0 0 1,0-1 0,1 1-1,-1-1 1,1 1-1,-1-1 1,0 0 0,0 1-1,1-1 1,0 1-1,0-1 1,-1 1-1,0-2 1,-1-1 307,0 0 1,-1 1-1,1-1 1,0 1-1,-1 0 1,0 0-1,0 0 1,1 0-1,-1 1 1,0-1-1,0 0 1,-7-1-1,8 4-439,-1-1 0,0 1 0,1 0-1,-1-1 1,1 2 0,-1-2 0,1 2-1,0-1 1,0 1 0,-1-1-1,2 1 1,-2-1 0,1 1 0,1 0-1,-1 0 1,0 0 0,0 0-1,1 0 1,0 0 0,-1 0 0,1 0-1,0 1 1,0 1 0,-3 8-53,2 0 1,0 1 0,1-1-1,0 1 1,0-1 0,2 0-1,0 1 1,0-1 0,6 18-1,-4-15-1,-1 1-1,1-1 1,-3 1-1,0-1 1,-2 26-1,-2-29-811,-1-31-7062,5 5 2443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6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27 7448,'5'6'380,"2"-1"2162,-5-15-658,34 1 466,-23 10-2014,0-1 0,0-1 1,24-3-1,-13 0-139,2-4-297,-21 6-3250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6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176 1 9592,'-9'3'4191,"2"-5"-1175,1 4-2917,-1 0-1,2 0 1,-1 1-1,0-1 0,1 1 1,-1 0-1,1 0 0,0 1 1,-1 0-1,2 0 1,-1 0-1,0 0 0,1 0 1,0 1-1,-7 9 0,-1 0 144,8-8-178,-1 1-1,0 0 1,2 0-1,0 0 1,0-1-1,0 2 0,-4 12 1,-6 54 103,12-71-159,-4 27-2,5-28-5,0 27-3,-4 48 26,4-57-15,-1-10 0,1-1 1,0 1 0,2-1 0,-2 1 0,3-1-1,-2 1 1,7 15 0,-4-15-9,-3-7-1,0 0 0,0 1 0,1-1 0,-1 1 0,1-1 0,0 0 0,0 0 0,0 0 0,0 0 0,1 0 0,0 0 0,-1-1 0,1 1 0,5 3 0,11 7-7131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6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6 1 8880,'-1'42'3089,"4"38"254,-11-38-3385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6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24 7352,'3'0'259,"0"1"-1,0-1 1,0 0 0,0 0 0,0 0 0,0-1 0,0 1 0,0-1-1,1 1 1,-2-1 0,1 0 0,0 0 0,4-2 0,23-4 1498,0 3-1162,-19 2-348,2 0 0,-2 2 0,1-1 0,0 1 0,21 2 0,-32-1-406,0-1 0,0 0 0,-1 1 0,1-1 0,0 1 1,0-1-1,-1 1 0,0 0 0,1-1 0,0 1 0,0 0 0,-1 0 0,0-1 0,1 1 0,-1 0 0,1-1 0,-1 1 0,0 0 0,1 0 0,-1 0 0,0-1 0,1 1 0,-1 0 0,0 0 1,0 0-1,0-1 0,0 1 0,0 0 0,-1 0 0,1 0 0,0 0 0,0 0 0,-1 0 0,1-1 0,-1 2 0,0 0-259,0 11-5028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6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12 7176,'2'-1'379,"1"0"1,-1 0-1,0 0 0,0 0 1,1 1-1,-1 0 1,0-1-1,1 1 0,-1 0 1,0 0-1,0 0 1,1 0-1,0 0 1,-1 1-1,4-1 0,-4 1-277,2 0 0,-1 0 0,-1-1 1,1 0-1,0 0 0,-1 0 0,1 0 0,0-1 0,0 1 0,4-2 0,1 0-12,0 0-1,-1 1 1,1 0 0,0 1-1,0-1 1,9 2 0,-7-1-2,-4 6-5200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1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1 102 10936,'4'7'3789,"3"-5"-3537,1-1-1,-1 1 1,0-1-1,0 0 1,0-1 0,1 0-1,11-1 1,10 0-47,-7 1-71,26-4-1,-38 3-87,0-1 0,0 2 0,1 0 0,11 2 0,15-1 57,255-7 612,-94-4 114,-163 8-557,55 0 262,66-3-105,-78-3-337,-33 2-60,-17 3 110,37 2 0,-46 1-121,76-3 38,-89 3-57,0 0 0,1 0 0,-1 0 0,14-3 0,-3 0 51,-14 2-36,29 0 22,4 3-33,-3-2-6,33-5 32,31 1 144,-2-4-136,-86 6-8,49-3 200,-7 2 59,-50 3-118,-1 0-53,3-1-96,2 0-22,0-2 35,0 1-47,0 1 1,0-1-1,1 0 1,10-1-1,-8 1 1,1 0 1,-1 0-1,13-6 0,-21 7 7,1 1-30,40-1-788,-40 1 528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6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35 0 9688,'-1'8'778,"1"0"0,-1 1 0,-1-1 0,0 0 0,0 0 0,-1-1 0,0 1 0,-8 14 0,2-3-323,9-19-459,0 1-1,-1-1 1,1 0 0,0 1-1,0 0 1,0-1 0,0 0 0,0 1-1,0 0 1,0-1 0,0 0 0,0 1-1,1-1 1,-1 1 0,0-1-1,0 0 1,1 1 0,-1 0 0,0-1-1,0 0 1,0 0 0,0 1-1,1 0 1,-1-1 0,1 0 0,-1 0-1,1 0 1,-1 1 0,0-1 0,0 1-1,1-1 1,0 0 0,-1 0-1,1 0 1,-1 0 0,0 0 0,1 1-1,-1-1 1,1 0 0,0 0 0,-1 0-1,0 0 1,1 0 0,-1 0-1,1 0 1,0 0 0,0 0 0,25-1-137,21 3-65,-35-3-2233,-1 0-5761,-18 1 6678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6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 8792,'28'36'5409,"20"16"-3363,-9-8-1220,-22-26-710,-9-9-33,-1-1 1,0 1-1,0-1 0,0 1 1,-2 0-1,0 1 1,1 0-1,3 12 0,-3-2 97,-1 1 0,-1-1 0,-1 0-1,0 28 1,-3-35-106,0-1 1,-1 0-1,-1 1 1,-1-1-1,0 0 0,0 0 1,-1 0-1,-8 15 0,1-4 154,8-16-149,0 0 0,0 0 0,-1 0 1,0-1-1,0 1 0,0-1 0,-13 11 1,14-15 131,-1 1-490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7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0 8072,'12'199'6769,"-10"-192"-7072,2-15-2955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7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30 11 8072,'-2'2'684,"1"-7"1013,-3-2 2372,3 7-3985,0 1 0,1-1 0,0 0 0,-1 0 0,1 0 0,-1 1-1,0-1 1,1 1 0,0-1 0,0 0 0,-1 1 0,1-1 0,-1 1 0,1-1 0,0 0 0,-1 1-1,1 0 1,0-1 0,-1 0 0,1 1 0,0 0 0,0 0 0,0-1 0,0 0 0,0 2-1,-2 2-67,-8 33 176,9-35-184,1 0 0,-1 0 0,1 1 0,0-1 0,0 0 0,0 0 0,1 1 0,-1-1 0,1 0 0,-1 0 0,1 0 0,0 0 0,0 0 0,-1 0 0,2 0 0,0 2 0,-1-3-6,0 0 0,-1 1-1,1-2 1,1 2-1,-2-2 1,1 1 0,1 0-1,-1 0 1,0 0 0,0-1-1,0 1 1,1 0-1,-1-1 1,0 1 0,1-1-1,-1 1 1,1-1-1,-1 1 1,0-1 0,1 0-1,2 0 1,0 0 6,-2 1-1,0 0 0,0-1-1,0 1 1,0 0 0,-1-1 0,1 2-1,0-2 1,0 2 0,-1-1-1,1 0 1,-1 0 0,1 0-1,-1 1 1,0-1 0,1 1-1,-1 0 1,0-1 0,0 0-1,0 1 1,0 0 0,0 0-1,0 0 1,-1-1 0,0 1-1,1 3 1,-1-3 31,0 0 1,-1 0-1,1 0 0,0 0 1,-1 0-1,0 0 1,-1 0-1,2 0 0,-1 0 1,-1 0-1,1 0 0,0-1 1,0 1-1,-1 0 0,1-1 1,-2 0-1,2 1 1,-1-1-1,0 0 0,0 1 1,0-1-1,-2 1 0,-17 5 343,12-6-1735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7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5 1 8072,'-5'7'446,"5"-7"-393,1 0 0,-1 0 0,0 0 0,1 0 0,-1 0 0,0 0 0,0 0 0,0 0 0,0 0 0,1 0 0,-1 0 0,0 0 0,0 0 0,1 0 1,-1 0-1,0 0 0,1 0 0,-1 0 0,0 0 0,0 1 0,0-1 0,0 0 0,0 0 0,0 1 0,0-1 0,1 0 0,-1 0 0,0 1 0,0-1 0,0 0 0,0 0 0,1 0 1,-1 0-1,0 0 0,0 1 0,0-1 0,0 0 0,0 1 0,0-1 0,0 0 0,0 0 0,0 0 0,0 0 0,0 0 0,0 1 0,0-1 0,0 0 0,0 1 0,0-1 0,0 0 1,-1 0-1,1 0 0,0 0 0,0 0 0,0 1 0,0-1 0,-1 0 0,1 0 0,0 1 0,0-1 0,0 0 0,0 0 0,0 0 0,-1 0 0,3 4 128,0 0-1,-1 0 1,1-1 0,-1 1-1,0 0 1,0 1-1,-1-1 1,1 4 0,5 29 107,-6 54-291,2-114-5788,-1 6 745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7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67 10848,'8'28'4804,"-2"38"-4511,-6-61-322,0 11 423,-4-27 275,0-13-386,1-1 0,2-28-1,1 52-280,0 1-1,0 0 0,0 0 0,0 0 1,0 0-1,0 0 0,0 0 0,0 0 1,1-1-1,-1 1 0,0 0 0,0 0 1,1 0-1,-1 0 0,0 0 0,0-1 1,1 1-1,-1 0 0,0 0 0,0 0 1,0 0-1,0 0 0,0 0 0,1 0 0,-1 0 1,0 0-1,1 0 0,-1 0 0,0 0 1,0 0-1,1 1 0,-1-1 0,0 0 1,0 0-1,0 0 0,0 0 0,0 0 1,1 1-1,-1-1 0,0 0 0,0 0 1,0 0-1,1 0 0,-1 0 0,0 0 1,0 0-1,0 1 0,0-1 0,1 0 0,-1 0 1,0 1-1,0-1 0,0 0 0,0 0 1,0 0-1,10 9 19,69 83 40,-79-91-62,1 0 0,-1-1 0,0 1 0,0-1 0,1 1 0,-1-1 0,1 1 0,-1-1 0,1 1 0,0-1 0,-1 0 0,0 1 0,1-1 0,0 1 0,-1-1 0,1 0 1,-1 0-1,1 0 0,0 0 0,0 1 0,0-1 0,4-9 245,-4-21 413,-1 28-626,-6-136 956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7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46 6 9776,'0'0'58,"0"0"1,0 0 0,0 0 0,0 0 0,0 0-1,0 0 1,0 0 0,-1-1 0,1 1 0,0 0-1,0 0 1,0 0 0,0-1 0,0 1-1,0 0 1,0 0 0,0 0 0,-1 0 0,1 0-1,0 0 1,0 0 0,0 0 0,0 0-1,0 0 1,0 0 0,0 0 0,0 0 0,0 0-1,0 0 1,-1 0 0,1 0 0,0 0-1,0-1 1,0 1 0,-1 0 0,1 0 0,0 0-1,0 0 1,0 1 0,-1-1 0,1 0-1,0 0 1,0 0 0,0 0 0,0 0 0,0 0-1,0 0 1,0 0 0,0 0 0,0 0 0,0 0-1,-1 0 1,1 0 0,0 0 0,0 0-1,0 0 1,0 0 0,0 1 0,0-1 0,-1 0-1,1 0 1,-2-4 3320,-6 12-1705,7-6-1645,-3 3-12,1 0 0,0 1 0,0-1 0,0 1 0,0 0 0,1 0 0,1 0 0,-1 0 0,1 0 0,0 0 0,0 0 0,1 0 0,0 0 0,0 1 0,2 9 0,0-4-16,-2-10-2,0 0 1,0 0 0,0 0 0,0 0-1,1 0 1,-1 0 0,0 0-1,1 0 1,0 0 0,0 0 0,-1 0-1,1 0 1,1 0 0,-2-1 0,2 1-1,-1 0 1,0-1 0,1 1 0,-1-1-1,1 1 1,-1-1 0,1 0-1,0 1 1,0-2 0,0 2 0,2 0-1,-3-1 10,-1-1 0,1 0 0,0 1 0,0 0-1,-1-1 1,1 1 0,0-1 0,0 1-1,-1-1 1,2 0 0,-1 0 0,-1 1-1,1-1 1,1 0 0,-1 0 0,-1 1 0,2-1-1,-1 0 1,-1 0 0,1 0 0,1-1-1,-2 1 1,1 0 0,1 0 0,-2-1 0,1 1-1,0 0 1,0 0 0,0-1 0,0 1-1,0-1 1,0 1 0,1-2 0,-1 0 16,1-2 0,-1 1 0,0 0 0,0 0 0,0-1 0,-1 1 0,1-1 0,-1 1 0,0 0 0,0-1 0,0-3 0,-1-1 66,5-22 263,-4 29-357,0 0-1,1-1 1,0 1 0,0 0 0,-1 0 0,1 0 0,0 0 0,0 0 0,0 0 0,0 0 0,0 0 0,0 1 0,0-1 0,0 0 0,0 1 0,1-1 0,-1 0 0,0 1 0,1-1 0,-1 1 0,0-1 0,0 1 0,1 0 0,-1 0-1,2 0 1,-1-1-7,0 1 0,1 0 0,-1 0 0,-1 0 0,2 0 0,-1 0 0,0 1-1,1-1 1,-2 0 0,1 1 0,1-1 0,-2 1 0,1 0 0,0 0-1,0-1 1,0 2 0,0-2 0,0 2 0,-1-1 0,1 0 0,-1 1 0,1-1-1,2 3 1,-2 0-25,0-1-1,0 1 0,1 0 0,-2 0 0,1 0 1,-1 0-1,1 1 0,-1-1 0,-1 0 1,1 0-1,-1 1 0,0 7 0,-1-7-2474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7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44 2968,'150'-8'6638,"-73"3"-5426,33-3-196,-73 4-854,54 0-1,23-2 316,-93 2-381,-6 2 13,0 0 0,28 1 0,-23 4 97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7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2 253 4576,'0'0'7400,"0"2"-7207,-1 42 727,1-42-915,0-1 0,0-1 0,1 2-1,-1-1 1,0 0 0,1 0 0,-1 0 0,1 2 0,2 3 239,-3-6-196,13 5 559,2-2-458,-1-1 0,1 0 0,-2-1 0,3 1 0,12-3 0,24 2-17,-36 0-3,26-2-1,-21 1-107,49 0 404,-20 3-181,27 2 59,-63-5-278,-1 2 0,26-4 0,1 0 23,42 2 87,-48 0-102,37 0 79,-41 0-80,51-2 14,-47 1 86,154 6 300,-165-5-322,39-3 0,-38 1-49,36 2 0,-7 3 3,77 3 24,-36-2-25,-42 1 12,-15-1-62,-20-2 31,-1 0 1,2 0-1,21-2 0,35-7 76,-62 6-46,22-2-1,14 2-20,37-8-15,-73 7-34,233-15 126,-177 15-92,23-3-9,-52 3-20,58-1 43,-59 3-54,-12 0 0,5-1 2,-1 0 0,0 0 0,3-1 0,3 0 0,93 2 11,-64-3 23,-46 1-25,16 2 32,44-3 16,-35-1-50,78-3 10,-93 5-17,-2 1 0,0 0 0,-1 0 0,0-1 2,1 2 3,0-1-2,-11 0-1,17 0 8,33-6 0,-40 2-7,-24 5-1,23 1 3,1-1 1,-15 0-7,0 0-1,-1-1 0,20-3-1,-28 4 3,37-4-11,72-2 0,-102 5 54,1 1 1,-1-1-1,15-4 1,-1 1-33,-21 4-6,0 0 0,1 0 0,-1 0 0,0 0 0,0 0 0,4 0 0,-3 1-1,-1-1 1,1 0 0,0 0-1,-1 0 1,1 0-1,0 0 1,0-1 0,0 1-1,-2 0 1,6-2-1,2-1-1,-8 3 0,7-4 1,-6 4-2,1-1 0,0 0 1,-1 1-1,2-1 0,-1 0 0,4 1 1,-5 0-16,-1 0 0,-1 0 0,2 0 0,-1-1 0,0 1 0,1 0 0,-2-1 0,2 1 0,-1 0 0,0-1 1,1 0-1,0 0-7,0 0 0,0 1 0,0-2 1,0 2-1,0-1 0,0 0 0,4 1 0,-6 0 39,1 0 0,1-1 1,-2 1-1,1 0 0,0 0 0,0 0 0,0 0 0,-1-1 0,2 1 0,-2 0 0,1-1 0,0 1 0,-1 0 0,2-1 0,-2 0 0,0 1 0,2-2 0,4-2 81,-5 4-87,-1-11 61,0-10 78,0 3-101,0 16-25,0 0 1,0 0 0,1 0-1,-2 1 1,1-1 0,0 0-1,0 0 1,0 0-1,0 0 1,-1 0 0,-1-3-1,2 4-1,0 0 0,-1 0 0,1 0 0,0 0 0,0 0-1,0-1 1,0 1 0,0 0 0,0 0 0,0 0 0,1 0-1,-1 0 1,0-1 0,1 0 0,1-6 122,-6-6-77,5 6-1745,-1-1 0,2-1 0,4-13 0,-1 7-256,0-6-5775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7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40 6008,'12'0'5494,"0"1"-3444,16 1-858,127-9 753,-85 4-1651,8 1-110,8-1-64,-69 2-49,-4 0 24,19-2 1,24-5 180,-30 6-211,-24 2-57,0 0 0,1 0 0,-1 0-1,1 0 1,-2-1 0,1 1 0,1-1 0,-1 1 0,3-3 0,0 3 7,-4 0-14,-1 0 0,0 0 0,1 0 0,0 0 0,-1 0 0,1 0 0,-1 0 1,0 0-1,1 0 0,0 0 0,0 0 0,-1-1 0,0 1 0,1 0 0,0-1 0,1 1 4,-1-2-1,-1 2 35,0 0-27,4 0-8,-2 0 14,3-3-83,-4 3-362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1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0 9416,'6'4'-110,"6"2"4021,-15-14 160,9 14-3048,8 7-780,2 1-1,0-1 1,0-2-1,26 15 0,-37-22-157,0-1-1,0 1 1,0-1-1,-1 2 0,0-1 1,0 0-1,0 1 1,0 0-1,4 8 0,4 8 426,-12-20-472,1 2 0,-1-2 0,0 0 0,0 1-1,0 0 1,0-1 0,0 1 0,0 0 0,-1-1 0,1 1 0,0-1 0,-1 2 0,1-2 0,-1 0 0,1 1 0,-1-1 0,0 1 0,0-1 0,0 1 0,-1 0 0,-28 31 152,26-29-199,-77 66 240,66-54-206,-9 2 185,24-18-268,12 7-7481,3-7-2241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7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134 7 6816,'-5'4'-178,"5"-4"335,-1 1-1,1-1 1,0 0-1,0 0 1,0 0 0,0 1-1,0-1 1,0 0-1,0 0 1,-1 0 0,1 1-1,0-1 1,0 0 0,0 0-1,-1 0 1,1 0-1,-1 0 1,1 0 0,0 0-1,0 0 1,0 0-1,-1 0 1,-5-8 4499,5 8-4549,1-1 1,-1 1-1,0-1 1,1 1 0,-1-1-1,0 1 1,0 0 0,1-1-1,-1 1 1,0-1-1,0 1 1,1 0 0,-1 0-1,-1 0 1,2 0 0,-1 0-1,0-1 1,0 1 0,0 0-1,0 0 1,-1 1-1,-27 1 363,23-1-228,2 0-223,1-1 0,1 1 0,-1-1-1,1 1 1,-1-1 0,0 2 0,1-1 0,0 0-1,-1 0 1,1 1 0,0-1 0,0 0-1,-1 1 1,1 0 0,1-1 0,-2 1-1,2 0 1,-1 0 0,0 0 0,0 0-1,2 0 1,-2 0 0,1 0 0,0 1-1,0-1 1,0 1 0,0 3 0,-1 4 3,-1 0-1,1 15 1,2-23-16,1 0 0,-1 1 0,1-1 0,-1 0 0,1 0 0,0 1 0,0-1 0,0 0 0,0 0 0,0 0 0,2 2 0,0-1-1,-1 0 0,0 0 0,0 0 1,0-1-1,0 2 0,1-2 0,-1 0 0,1 0 0,-1 0 0,1 1 0,0-1 0,0 0 0,7 2 0,4 2-3,-11-5-4,1 0 0,-1 0 0,0 0 0,1-1 0,-1 1 0,1-1 0,-1 0 0,5 0 0,-5 0 1,-1-1-1,-1 1 1,2-1 0,-2 0-1,1 1 1,1-2 0,-2 2-1,2-1 1,-2 0 0,1 0-1,0 0 1,-1 0-1,1-1 1,1 0 0,6-9 1,-5 6 2,-1 0 1,0-1-1,-1 1 0,1-1 1,-1 0-1,-1 1 1,2-11-1,0-1 144,-2-26-1,-1 35-121,-2 5 9,2 8-19,-8 65-35,11-39 11,8 51 24,-5-48-36,-3-20 7,0 5-28,3 33-1,-6-49 21,1 1 9,-2 13 9,0-16 15,1-1 0,0 1 0,0 0 0,-1 0 0,1 0 0,-1 0 0,1-1 0,0 2 1,0-2-1,-1 1 0,0 0 0,1 0 0,-1-1 0,1 1 0,-1 0 0,0-1 0,0 2 0,0-2 0,1 0 0,-1 1 0,0 0 0,0-1 0,0 0 0,1 1 0,-2-1 0,2 0 0,-1 1 0,0-1 0,0 0 0,0 0 0,-1 1 0,2-1 0,-2 0 0,2 0 0,-2 0 0,2 0 0,-3-1 0,-5 0 110,0 0 0,1 0 0,0-1 1,-10-3-1,1 0 5,-37-10 140,53 15-306,-1 0-1,0 0 0,1 0 0,0 0 1,-1 0-1,1 0 0,0 0 0,0-1 1,0 1-1,-1 0 0,1-1 0,-1 1 1,1 0-1,-1 0 0,1 0 0,0 0 1,0-1-1,0 1 0,0-1 0,-1 1 1,1 0-1,0 0 0,0 0 1,0-1-1,0 1 0,0 0 0,-1-1 1,1 1-1,0 0 0,0-1 0,0 1 1,0 0-1,0-1 0,0 1 0,0 0 1,0 0-1,0-1 0,0 0 0,0 1 1,1 0-1,7-14-2958,-5 10 2137,9-14-8750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7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6 11 11208,'-4'11'262,"3"-9"1053,8-12 3931,-9 17-5200,1 1-1,0-1 0,1 1 0,0-1 1,0 1-1,1-1 0,0 0 0,1 0 1,-1 1-1,2-1 0,-2 0 0,9 12 0,-10-17-34,0-2 0,1 0 1,0 2-1,-1-2 0,1 0 0,0 1 0,-1-1 0,1 1 0,0-1 0,0 1 0,0-1 0,0 1 0,-1-1 0,1 0 0,0 0 0,0 1 0,0-1 0,0 0 0,0 1 0,-1-1 0,1 0 0,1 0 0,-2 0 0,1 0 0,0 0 0,0 0 0,-1 0 0,2-1 0,-1 1 0,0-1 0,-1 1 0,2 0 0,-2 0 0,1 0 1,0-1-1,0 1 0,0-1 0,-1 1 0,1-1 0,0 1 0,-1-1 0,1 1 0,0-2 0,3-3 51,1-1 1,-2 1 0,0-1-1,1 0 1,-1 0 0,3-13-1,-3 14-52,0-4 66,-1-1 0,0 1 1,0-1-1,0-16 0,-2 25-92,-1 14-235,1-3 72,1 0 0,3 14-1,0 2 106,-4-21 74,7 19 0,-7-23-7,1 2-328,0-1 0,0 0 0,0 1 0,1-1 0,2 4 0,-4-6 265,0 0-1,0 1 1,0 0-1,1-1 1,0 0-1,-1 0 1,1 1-1,-1-1 1,0 1-1,0-1 1,1 0 0,0 0-1,0 0 1,-1 0-1,0 0 1,1 1-1,-1-1 1,1 0-1,0 0 1,-1 0-1,1 0 1,0 0-1,0 0 1,-1 0 0,1 0-1,-1 0 1,0-1-1,1 1 1,0 0-1,0 0 1,-1 0-1,1 0 1,7-4-1886,4 0-6257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8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36 78 11744,'-8'7'808,"8"-7"-754,0 1 0,0-1 0,1 0 0,-1 0-1,0 0 1,0 0 0,1 0 0,-1 0 0,0 0 0,0 0 0,0 0 0,0 0 0,0 0 0,0 0 0,1 0 0,-1 0 0,0 0 0,0 0 0,0 0 0,0 0 0,0 0 0,1 0 0,-1 0 0,0 0 0,0 0 0,0 0-1,0 0 1,0 0 0,1 0 0,-1 0 0,0 0 0,1 0 0,1 0 320,0 0 0,1-1 0,-1 0-1,1 1 1,-1-1 0,4-2 0,-1 0-288,1 0-1,-1-1 1,1 0 0,-1 0 0,-1-1-1,1 1 1,0 0 0,-1-1 0,0 0 0,0-1-1,4-9 1,-8 15-76,0 0-1,1-1 1,-1 0 0,0 1-1,0-1 1,0 0 0,0 1 0,0 0-1,0-1 1,0 1 0,0-1-1,0 0 1,0 1 0,0-1-1,-1 1 1,1 0 0,-1-1-1,1 0 1,0 0 0,0 1-1,0 0 1,-1-1 0,1 1-1,-1-1 1,1 1 0,-1-1-1,1 1 1,0 0 0,0-1-1,-1 1 1,0 0 0,0 0-1,1-1 1,0 1 0,-1-1-1,1 1 1,-2 0 0,2 0-1,0 0 1,-1 0 0,0 0-1,-1 0 1,2 0-9,-1 0-1,0 0 1,1-1-1,-1 1 1,1 0-1,-1 0 1,0 0-1,0 0 1,1 0-1,0 1 1,-1-1-1,0 0 1,0 0-1,1 0 1,0 0-1,-1 0 1,0 0-1,0 1 1,1-1-1,-1 1 1,-2 0 0,-3 1-24,1 0 0,0 1 0,0-1 1,0 1-1,0 0 0,1 0 0,-1 0 0,1 1 0,0-1 0,0 1 0,0 0 0,0 0 1,1 0-1,-1 0 0,1 0 0,0 1 0,-1 5 0,1-5 10,3-1 0,-2 1-1,1 0 1,0-1 0,1 1-1,-1-1 1,1 1 0,1 7-1,0-9 11,-1 1-1,1-2 0,0 2 0,0-2 0,0 1 0,1 1 1,-1-2-1,1 0 0,-1 2 0,1-2 0,0 1 0,0-1 1,4 3-1,-5-4-44,1 0 0,-1 0 0,1 0 0,-1 0 0,0 0 0,1 0 0,0-1 0,-1 1 1,2 0-1,-2-1 0,1 1 0,-1-1 0,1 0 0,0 0 0,0 0 0,-1 1 0,1-1 0,0 0 0,-1-1 0,5 1 0,0-1-714,0-1 0,-1 0 0,1 0 0,10-4 0,9-4-7818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8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74 1 12192,'0'1'199,"0"1"-1,-1-1 1,1 0 0,-1 1 0,1-1 0,0 1 0,-1-1 0,0 0 0,1 1-1,-1-2 1,-1 4 0,1-4-42,1 1 1,-2 0-1,2-1 0,-1 1 0,0-1 0,0 1 0,0-1 1,0 0-1,0 1 0,-1-1 0,2 0 0,-1 1 0,-1-1 0,2 0 1,-3 1-1,0-1-68,1 1-1,0 0 1,0-1 0,1 2-1,-2-2 1,1 1 0,0 1 0,0-1-1,1 0 1,-2 0 0,2 1 0,-3 1-1,3-1-40,0-1-40,0 0 0,0-1 0,1 2 0,0-2 0,-1 1 0,0 0 0,1 0-1,-1 0 1,1-1 0,-1 1 0,1 0 0,0 0 0,0 0 0,0 0 0,0 0 0,0 0 0,0 0 0,0 0 0,0 0 0,0 0 0,0 0-1,0 0 1,0 0 0,1 0 0,0 0 0,-1 0 0,0-1 0,2 2 0,-2 0 20,2 0 1,-1 0 0,0-1-1,1 1 1,0 0-1,-1 0 1,1-1 0,0 0-1,-1 0 1,1 0-1,0 1 1,3 1-1,3-1 116,0 2 0,0-2 0,0 0 0,1 0 0,12 1 0,-21-3-143,0 0 0,1 0 0,-1 0-1,1 0 1,-1 0 0,0 0 0,0 0-1,0 0 1,0 0 0,1 0-1,-1 0 1,0 0 0,1 1 0,-1-1-1,0 0 1,0 0 0,1 0 0,-1 0-1,0 0 1,0 0 0,0 0-1,0 1 1,0-1 0,0 0 0,0 0-1,1 0 1,-1 1 0,0-1 0,1 0-1,-1 0 1,0 0 0,0 1 0,0-1-1,0 0 1,1 0 0,-1 0-1,0 0 1,0 0 0,0 1 0,0-1-1,0 1 1,0-1 0,0 0 0,0 0-1,0 0 1,0 0 0,0 1-1,-1-1 1,1 0 0,0 1 0,0-1-1,0 0 1,-1 0 0,1 0 0,0 0-1,-1 1 1,-8 9 47,-27 13 40,8-9 37,26-13-242,0-1 1,1 1 0,-2 0-1,1-1 1,1 0-1,-2 1 1,1-1-1,1 1 1,-2-1-1,1 0 1,0 0-1,0 0 1,-2-1-1,3 1-8,1-1-1,-1 1 0,1 0 1,0 0-1,0 0 0,0 0 1,-1 0-1,1 0 0,0 0 0,0-1 1,0 1-1,0 0 0,-1-1 1,1 1-1,0 0 0,0 0 1,0 0-1,0 0 0,0-1 0,0 1 1,0 0-1,0 0 0,0-1 1,0 1-1,-1 0 0,1 0 1,0-1-1,1 1 0,-1 0 0,0 0 1,0-1-1,0 1 0,0 0 1,0 0-1,0-1 0,0 0-262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8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63 1 11296,'-12'23'249,"12"-22"-155,0-1 0,0 1 0,0-1 1,0 0-1,0 0 0,0 0 0,0 0 0,0 0 0,-1 0 1,1 1-1,0-1 0,0 0 0,0 1 0,0-1 0,0 0 0,-1 0 1,1 0-1,0 0 0,0 0 0,0 0 0,-1 0 0,1 0 1,-1 0-1,1 0 0,0 0 0,0 0 0,0 0 0,0 0 0,0 0 1,-1 0-1,1 0 0,-1 0 0,1 0 0,-8-4 1496,1 1 111,5 3-1675,2 0 0,-1 1 0,1-1 0,-1 0 1,1 0-1,-1 0 0,0 0 0,1 0 0,-1 1 1,0-1-1,1 0 0,-1 1 0,1-1 0,-1 0 0,1 1 1,0 0-1,-1-1 0,0 0 0,1 0 0,0 1 0,0 0 1,-1-1-1,0 0 0,1 1 0,0 0 0,0-1 1,0 0-1,-1 1 0,1 0 0,0-1 0,-1 1 0,1-1 1,0 1-1,0 0 0,0 0-22,0 1-1,0-1 1,0 0-1,0 0 1,0 1 0,0-1-1,1 0 1,-1 1-1,1-2 1,-1 2 0,1-1-1,0 0 1,0 2-1,4 3 69,-3-4-52,1 1 1,0 0 0,-1-1 0,1 0 0,1 1 0,-1-1-1,0 0 1,7 3 0,-4-2-20,0 1 20,-1-1 0,0 1 0,11 8 0,-16-12-15,0 0-1,0 0 0,0 0 0,0 0 0,0 1 0,0-1 1,0 0-1,0 0 0,0 0 0,0 0 0,0 0 0,0 0 1,0 0-1,0 0 0,0 1 0,0-1 0,0 0 1,0 1-1,0-1 0,0 0 0,0 0 0,0 0 0,0 0 1,0 0-1,0 0 0,0 0 0,0 0 0,0 1 0,0-1 1,0 0-1,0 1 0,0-1 0,0 0 0,0 0 0,0 0 1,0 0-1,-1 0 0,-5 4 168,6-4-183,-29 15 371,16-8-180,1-1 0,-14 10 0,26-16-253,-1 0-1,1 1 1,0-1 0,0 0-1,0 0 1,-1 0-1,1 0 1,-1 0-1,1 0 1,0 0-1,0 0 1,0 1 0,0-1-1,0 0 1,-1 0-1,1 0 1,-1 0-1,1 0 1,0 0-1,0 0 1,-1 0-1,1 0 1,0 0 0,0 0-1,-1 0 1,1 0-1,0-1-47,0 1 0,0 0 0,-1 0 0,1 0 0,0 0 0,0 0-1,0 0 1,0 0 0,0-1 0,0 1 0,0 0 0,0 0 0,0 0 0,0 0 0,1-1 0,-1 1-1,0 0 1,0 0 0,0 0 0,0 0 0,0-1 0,0 1 0,0 0 0,0 0 0,0 0-1,0 0 1,1 0-120,-1-1 120,0 1 0,0 0 0,0 0 0,0 0 0,1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8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0 9240,'1'3'305,"-1"-3"-245,0 1-1,0-1 0,0 0 1,0 0-1,0 1 0,0-1 1,0 0-1,0 0 0,0 1 1,0-1-1,0 0 0,0 1 1,0-1-1,0 0 0,0 0 1,0 0-1,0 0 0,0 1 1,1-1-1,-1 0 0,0 1 1,0-1-1,0 1 1,0-1-1,1 0 0,-1 0 1,0 0-1,0 0 0,1 0 1,-1 0-1,1 0 0,-1 1 761,6-1 1368,-5 2-2067,0-1 1,0 0 0,0 1 0,0-1 0,0 1 0,0-1 0,-1 1 0,1 0 0,0 0 0,0 2 0,2 19 257,-3-19-366,1 16 286,1 13 252,13 57 0,-14-82-411,1 0 0,0 9 1,-1 2-86,17 74 257,-16-59-787,-3 41 1,0-30 55,-1-8-206,1-23 478,1-1 0,0 18 0,2-19 74,-1 18 0,1 23-57,-4-14 755,1-12-228,2-14-256,-1 2 94,-3 21 1,0-15 195,-1 29-1,8-16-26,-8-23-103,1-10-896,3-7-1938,0-3 485,0-4-6912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8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98 8792,'1'1'234,"0"0"0,0-1 0,-1 0 0,2 0 0,-2 1 0,1-1 1,0 0-1,0 1 0,0-1 0,0 0 0,0 0 0,0 0 0,0 0 1,0 0-1,-1 0 0,2 0 0,-1 0 0,0 0 0,-1 0 0,2 0 0,-1-1 1,-1 1-1,1 0 0,1-1 0,0 1-71,0 0 0,1 0 0,-2-1 0,1 1 0,0 1 0,0-1 0,0 0 0,2 0 0,5 1 283,174-14 1577,-95 8-1453,-56 3-524,72-4 255,-67 2-102,88-5 205,-86 6-286,8-1 184,64-6 115,-97 8-407,20-2 41,87-1 224,-72 5-190,54 2-6,-61-4-54,65-1-9,-71 2-16,101 2 72,-112-1-8,34-3 0,-16-1-49,-32 3-19,37-1 137,-13 2-133,57-2 88,-34 0 203,-39 2-285,-18 0-7,19-2 3,16 1 6,-14-1 6,105-3 162,-98 3 48,-16 0-150,-1 1 1,17 0-1,-28 1-92,-1 0 0,1 0 0,-1 0 0,0 0 1,1 0-1,-1 0 0,0 0 0,0 0 0,0 1 0,1-1 0,-1 0 0,1 0 0,-1 0 1,1 0-1,-1 0 0,0 0 0,0 0 0,0 1 0,0-1 0,0 0 0,1 1 1,-1-1-1,0 0 0,0 0 0,0 0 0,0 0 0,0 1 0,1-1 0,-1 0 0,0 1 1,0-1-1,0 0 0,0 0 0,1 1 0,-1-1 0,0 0 0,0 1 0,0-1 0,-1 0 1,-2 18-90,1-11 34,-3 17 65,3-7-7,-1-4-19,0 0-1,2 13 1,0-10-28,1-12 31,0-1-1,-1 1 0,2 1 1,-1-2-1,0 0 0,1 1 1,1 5-1,-1-7 3,-1 0 0,0 0 0,0 0 0,0 0 0,0 0 0,0 1 0,0-1 0,0 0 1,-1-1-1,0 2 0,1-1 0,-2 3 0,-3 12 392,2-5-85,-5 53 488,5-35-626,2-24-101,0 0 0,1-1 0,0 11 0,0-2-21,0 40 14,0 21 31,0-69-56,0-5-3,0 1 1,0 0 0,0 0 0,0-1-1,0 1 1,0 0 0,1 0 0,1 2-1,1 23-1,-3-12 24,-4 16-17,2-9 51,2 4-18,-2 19 53,-2-17-90,3-18 4,-2 28 86,0-22-113,3-10 5,-3 11 17,0 4 10,-1 5-43,3-21-1291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8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2 165 10672,'0'1'92,"0"-1"0,0 0 0,-1 0 1,1 0-1,0 1 0,0 0 0,0-1 1,0 0-1,0 0 0,0 1 0,0 0 1,-1-1-1,1 0 0,0 0 0,0 1 1,0 0-1,1-1 0,-1 0 0,0 1 1,0-1-1,0 0 0,0 1 0,8 0 2289,5-3-1875,2 2-278,2 0 1,-1-1 0,-1-1 0,24-5-1,0 0-74,-15 4-101,0-1-1,-2 2 1,3 1 0,39 2 0,-35 1 51,0-2 0,35-2 0,-18-1-39,-31 3 10,128-8 195,-1 2 20,-62 4 198,-39 0-342,71-5-3,-88 6-108,94-6 65,-95 6 166,138 0 208,-117 2-458,33 0 9,52 2 300,-100-3-192,-22-1-100,1 1 0,0 0 0,0 1 0,15 2 0,-21-2-24,3-1 98,14-5-25,15-3-73,-16 4 1,-1 1 0,2-1 0,19 1-1,-25 1-53,-2-2 43,-11 4 54,14 0 245,-10 0-228,-1-1 1,0 1-1,1-1 1,4-1 0,12-2-11,-1 2 100,-18 2-205,9 0 35,-9 0 40,0 0-1,0 0 0,-1 0 0,0-1 0,0 1 1,1 0-1,0 0 0,-1-1 0,0 1 1,1-1-1,0 1 0,-1 0 0,0 0 0,0-1 1,0 0-1,0 1 0,1 0 0,-1 0 1,1-1-1,-1 0 0,4-9 110,-4 9-110,2-4-53,-1 0 0,-1 1 0,1-1 0,0 0 0,-1 0 0,-2-8 0,2-1-7820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8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 0 11120,'-1'14'1168,"2"-14"-822,0-1 0,0 1 1,1-1-1,-2 1 0,2 0 1,-1-1-1,0 1 0,1 0 1,-2-1-1,2 1 0,-1 0 1,3 0-1,23-2 15,64 2-1434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8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16 9688,'3'-2'712,"-1"0"1,1 0-1,0-1 1,0 1-1,1 1 1,4-3 0,13 14 1724,-13-8-2330,0-1-1,-1 0 1,2 0 0,-1-1 0,0 0 0,0 0 0,0-1-1,8-1 1,8 0 32,-15 2-640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1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35 157 8608,'8'-1'3741,"-1"0"-3339,0 1 1,0-2-1,0 1 0,0-1 0,0-1 0,-1 1 0,9-5 0,-4 0-193,0 0 0,-1-1 1,14-14-1,-20 19-139,-1-1-1,0 0 1,0 0 0,0 0 0,0 0 0,-1 0 0,0-1-1,0 0 1,0 1 0,0 0 0,1-11 0,-3 15-41,1-2 0,-1 1 0,0 1-1,0-2 1,0 2 0,0-2 0,0 1 0,0 0 0,-1 0 0,1 0 0,0 0 0,0 0 0,0 0-1,-1 0 1,1 0 0,-1 0 0,0 0 0,1 1 0,0-2 0,-1 2 0,0-2 0,-1 1-8,1 0 1,-1 0 0,0 0-1,1 0 1,-1 0-1,0 0 1,1 0 0,-2 1-1,2 0 1,-1-1-1,-2 0 1,-4 0 14,-1 1 1,1-1-1,-18 2 0,19 0 38,3 0-67,0 0-1,-1 1 0,1-1 0,0 1 1,0 0-1,-1-1 0,2 1 0,-2 1 1,2-1-1,-1 1 0,-4 4 0,3-3 1,-12 10-5,14-9-6,-1 0-1,0 0 0,2 0 0,-1 0 1,0 0-1,1 0 0,0 0 0,-1 1 1,2 0-1,0-1 0,-1 1 0,1 0 0,0 0 1,1-1-1,0 1 0,0 0 0,0 0 1,1 0-1,-1 0 0,1-1 0,1 1 1,-1 0-1,1-1 0,0 1 0,5 9 0,-4-10-21,1 2-1,-1-1 0,1-1 1,0 1-1,1 0 0,0-1 1,-1 0-1,2 0 0,-1-1 1,0 1-1,8 4 0,-8-7 13,0-1-1,0 1 1,0-1-1,0 0 1,1 0-1,-1-1 1,0 0-1,1 0 1,-1 0-1,6 0 0,-9-1 11,1-1-1,-1 2 1,1-1-1,-1 0 1,1-1-1,-1 1 0,0-1 1,0 1-1,0-1 1,0 0-1,0 0 1,0 0-1,2-3 0,1 1 5,-1-1-1,0 1 1,0-1-1,0 0 1,0-1-1,3-7 1,-2 4 1,36-55 79,19-33 29,-60 96-119,1 0-1,0 0 1,-1 0-1,2-1 1,-1 2 0,0-1-1,0-1 1,0 2-1,0-1 1,0 0 0,1 1-1,-1-1 1,0 0-1,0 0 1,1 1 0,-1 0-1,0-1 1,0 1-1,1-1 1,-1 1 0,1 0-1,-1 0 1,1 0-1,-1 0 1,0 0-1,1 0 1,1 1 0,4 0-158,-1 2 0,1-1 0,-2 0 0,11 5 0,-2 0-405,-13-7 753,-8-5 542,5 5-579,1-2 1,-2 1-1,1 1 0,0-1 1,0 0-1,0 1 0,0 0 1,-4-1-1,-17 7 420,5 1-508,14-3-56,0 0-7,-15 13 8,16-12 0,0 0 0,0 1-18,0 0 0,0 0 0,0-1 0,0 2 0,1-1 0,0 0 0,0 0 0,1 0 0,0 1 0,0-1 0,0 0 0,1 1-1,0-1 1,0 1 0,1-1 0,0 1 0,1 8 0,-1-13-25,1 0-1,-2 0 1,1 0-1,0 0 1,1 0-1,-1 0 1,0-1 0,0 2-1,1-2 1,2 3-1,0 0 18,-3-3 10,0 0 0,0 0-1,0 1 1,0-1 0,1 0 0,-1 0-1,1 0 1,-1 0 0,1 0 0,-1 0-1,0 0 1,2 0 0,-2-1-1,1 0 1,-1 1 0,1-1 0,0 1-1,0-1 1,-1 0 0,1 0 0,0 0-1,-1 0 1,1 0 0,0 0 0,3-2-1,-1 2-9,1-2-1,-1 1 1,1-2 0,-1 1-1,0 0 1,8-4-1,-12 5 24,1 0 0,0 1-1,0-1 1,0 0 0,0 0-1,-1 1 1,1-1 0,0 0-1,0 1 1,-1-2 0,1 1-1,0 1 1,-1-3 0,3-2-4,17-24-1,-16 16 17,0-1 240,-2 6 70,0 0-1,-1 0 1,1 1-1,-2-16 0,0 23-305,0 0-1,0 0 0,0 0 0,0 0 1,0 0-1,0 0 0,0 0 1,0-1-1,0 1 0,0 0 0,0 0 1,0 0-1,0 0 0,0-1 0,0 1 1,0 0-1,0 0 0,0 0 0,0-1 1,0 1-1,0 0 0,0 0 0,0 0 1,0 0-1,0 0 0,-1 0 0,1 0 1,0 0-1,0 0 0,0 0 1,0 0-1,-1 0 0,1 0 0,0 0 1,0 0-1,0 0 0,-1 0 0,1 0 1,0 0-1,0 0 0,0 0-8,-1 0 0,1 0-1,0 0 1,-1 0 0,1 0-1,0 0 1,0 1 0,0-1 0,-1 0-1,1 1 1,0-1 0,-1 0-1,1 1 1,0-1 0,0 0 0,-1 0-1,1 0 1,0 1 0,0-1 0,0 1-1,0-1 1,0 0 0,0 1-1,-7 26 5,0 1-206,3 0-1,0-1 0,2 2 1,1-1-1,4 43 0,8-20-415,-11-50 612,0-1 0,0 1 0,1-1 0,-1 1 0,0-1 0,0 0 0,0 0 0,0 1-1,0-1 1,0 1 0,1-1 0,-1 0 0,0 0 0,1 0 0,-1 1 0,1-1 0,-1 0 0,0 1 0,0-1 0,0 0 0,1 0 0,-1 1 0,1-1 0,-1 0 0,0 0 0,0 0 0,1 0 0,0 0 0,-1 0 0,1 0 0,-1 0 0,0 0 0,0 0 0,1 0 0,-1 0 0,1 0 0,-1 0 0,0 0 0,0 0 0,1 0-1,-1-1 1,1 1 0,-1 0 0,1-1 0,14-8-46,-4-7 42,1-5 158,19-43-1,-20 41-90,22-64 73,-25 67-84,-5 11-83,7-18 876,10-45-1,-20 74-868,-2 11-143,1 2 0,-1 14 0,2-25 125,1 1 0,-1 0 0,1 0 0,-1-1 0,1 0 0,0 1 0,0-1 0,1 1 0,0-1 0,-1 0 0,1 1 0,0-2 0,4 5 0,-5-6 43,5 2-6,9-7 4,-12 2 17,0-1 0,0 1 0,0-2 0,0 2 0,-1-1 0,1 0 0,-1 0 0,1-1 0,-1 1 0,0-1 0,3-4 0,18-34 237,-16 26-214,-4 9 2,0 2 41,0-1-1,-1 0 1,0 0 0,0 0 0,0 0 0,2-10 0,-4 15-94,-1 13-66,-1-4-79,1-1 1,-1 0-1,1 1 0,1-1 0,0 0 0,0 1 0,1 0 0,0-2 0,3 15 0,-3-21 70,-1 0 0,1 0 0,-1 1 0,1-1 0,0 0 0,-1 0 0,1 1 0,0-1 0,0 0 0,0 0 1,0 0-1,-1 0 0,2 0 0,-1 0 0,0 0 0,0-1 0,0 1 0,3 1 0,24 6-3776,-26-8 3479,14 2-7827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8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114 20 8608,'0'0'132,"0"0"0,0 0 0,-1-1 0,1 0 0,-1 1 1,1 0-1,0 0 0,0 0 0,-1-1 0,1 0 0,0 1 0,0 0 1,0 0-1,0-1 0,0 1 0,0-1 0,0 1 0,0 0 0,-1-1 0,1 1 1,0 0-1,0-1 0,0 0 3,0 1 0,0-1 1,0 1-1,0 0 0,0 0 0,0-1 1,0 0-1,-1 1 0,1-1 1,0 1-1,-1 0 0,1 0 0,0-1 1,0 1-1,0 0 0,0-1 0,0 1 1,-1 0-1,1-1 0,-1 1 1,-1-1-44,-1 1 0,1-1 1,-1 0-1,1 1 1,0 0-1,-2-1 0,2 1 1,0 0-1,-1 0 1,1 1-1,-1-1 0,-5 1 1,2 0 196,3-1-260,0 0-1,2 0 1,-1 1-1,-1-1 1,1 1-1,1 0 1,-2-1-1,1 1 1,0 0-1,0 1 1,0-2-1,0 2 1,1-1-1,-1 0 0,1 1 1,-4 1-1,3 0-4,0 0-1,-1 1 1,2-1-1,-1 0 0,1 1 1,-1-1-1,1 1 0,-2 6 1,1 1 25,0 0 0,0 1 0,1 0 0,0 0 0,1 0 0,3 17-1,9 61 186,-9-63 195,-1-24-410,-1-5-1602,1-6-2579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8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28 10848,'11'3'-266,"-9"-2"735,0-1-1,1 1 0,0 0 0,0-1 0,-1 0 1,0 1-1,1-1 0,0 0 0,0 0 0,0 0 1,2-1-1,53-5 1396,28-6-2232,-29 2-7373,-31 5 1441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9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157 0 7536,'-3'10'138,"2"-9"-46,0 0-1,1 1 1,-1-2-1,0 2 0,1 0 1,-2-2-1,2 2 1,-3 1-1,3-3-61,0 0-1,0 0 1,0 0 0,0 0-1,0 0 1,0 0 0,0 0-1,0 0 1,-1 0-1,1 0 1,0 0 0,0 0-1,0 0 1,0 0 0,0 0-1,0 0 1,0 0 0,0 0-1,0 0 1,0 0 0,0 0-1,0 0 1,0 0-1,0 0 1,0 0 0,0 0-1,0 0 1,0 0 0,0 0-1,0 0 1,0 0 0,0 0-1,0 0 1,0 0 0,0 0-1,0 0 1,0 0-1,0 0 1,0 0 0,0 0-1,0-1 1,0 1 0,0 0-1,0 0 1,0 0 0,0 0-1,0 0 1,0 0 0,0 0-1,0 0 1,0 0-1,0 0 1,0 0 0,0 0-1,0 0 1,0 0 0,0 0-1,0 0 1,0 0 0,0 0-1,0 0 1,0 0-1,0 0 1,0-1 0,0 1 28,0 0 1,0 0-1,0 0 0,0-1 1,0 1-1,-1 0 1,1 0-1,0 0 0,0 0 1,0 0-1,0-1 1,-1 1-1,1 0 0,0-1 1,0 1-1,0 0 0,0 0 1,0 0-1,-1 0 1,1 0-1,0 0 0,0 0 1,0 0-1,0 0 1,0-1-1,0 1 0,-1 0 1,1 0-1,0 0 1,-1 0-1,1 0 0,-1-1 1,1 1-1,0 0 1,0 0-1,0 0 0,0 0 1,0 1-1,-1-1 1,-3 1 36,1 0 0,0 0-1,0 0 1,0 0 0,-1 1 0,2-1 0,-1 1 0,0 0 0,0 0 0,-3 3 0,-19 22 194,22-25-288,-4 7 113,0-1-1,-7 14 0,8-12-73,3-4 53,-1 0 0,0 1 0,-4 13 0,4-10-65,2-3 15,0 0 0,0 0 0,0 0-1,-1 8 1,2-5 3,0 0 53,0 0 0,1 1 1,0-1-1,1 1 0,4 18 0,-4-23-81,5 14 195,-3-13-126,-1 0 0,2-1 0,-1 0 0,6 7 0,-8-11-174,1 1-1,0 0 0,0-2 0,0 2 0,0-1 0,0 0 0,1 0 0,0-1 0,-1 1 0,1 0 1,0 0-1,0-2 0,5 3 0,-4-2-300,-1-1 1,0 1-1,1-1 1,0 0-1,0 0 1,0 0 0,-1-1-1,1 1 1,-1-1-1,1 1 1,0-1-1,4-1 1,-8 1 361,31-5-6300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9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45 0 9688,'0'23'1681,"0"-24"-1571,0 1 0,0 0 0,0 0 0,1-1 0,-1 1 0,0 0 0,1 0 0,-1-1-1,0 1 1,0 0 0,0 0 0,0 0 0,0 0 0,1 0 0,-1-1 0,1 1 0,-1 0 0,0 0 0,0-1 0,1 1 0,-1 0 0,0 0 0,0 0 0,1 0 0,-1 0-1,0 0 1,1 0 0,-1 0 0,1 0 0,-1 0 0,0 0 0,0 0 0,0 0 0,1 0 0,-1 0 0,1 0 0,-1 0 0,0 0 0,1 0 0,-1 1 0,0-1 0,0 0-1,0 1 1,1-1 0,1 0-60,-1 1 0,0-1 0,1 1 0,-1 0 0,1-1 0,-2 2 0,2-2 0,-1 2 0,0-2 0,0 2 0,0-2 0,0 1 0,2 2-1,3 8 89,1 1 0,-1-1 0,0 2 0,3 13 0,-4-9-156,2 2 248,-2-1-1,-1 1 1,0 0 0,-2 0-1,1 24 1,-3-35-61,-1 1-1,-1-1 1,1 0 0,-4 10 0,4-13-201,-2-1 0,2-1 1,-1 2-1,-1-1 0,0-1 1,1 1-1,-1-1 0,0 1 1,0-1-1,-1 0 0,-6 5 1,5-5-465,1 0 0,-1-1 1,0 0-1,0 1 0,0-2 0,0 1 1,-1 0-1,0-1 0,-7 1 1,-21 5-9205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9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0 8608,'2'7'232,"3"-5"3304,-5-1-3470,1-1 1,-1 1-1,0-1 1,1 1-1,0 0 1,0-1-1,-1 1 1,0-1-1,0 1 1,1 0-1,-1-1 1,0 2-1,0-2 1,0 1-1,0 0 1,1-1-1,-1 1 1,0 1-1,1 2 224,0 7 34,1 0 0,-1 1 1,-2 15-1,0-12-125,3 26 1,8 27 107,-4 34 685,-4-47-499,-1 2-90,0 29-208,0-73-141,-1 0 0,-3 17 0,-1 34 72,0 32-198,5-56 72,-1-12 0,0-2 0,-2-4 0,0 3-49,-2 10-36,4-34 86,-1 8-12,-1-1 1,2 1 0,0 12 0,-2 2 723,2-25-1212,1 0-1,0 0 0,0 0 1,0 0-1,0 1 1,2-4-1,3-4-1400,2-6-6873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9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2 164 3504,'1'0'77,"-1"0"0,0 0 0,0 0 0,1 0-1,-1 0 1,1 0 0,-1 1 0,0-1 0,0 0 0,0 0 0,1 1 0,-1-1 0,1 0 0,-1 0 0,0 0 0,1 0 0,-1 0-1,0 0 1,0 0 0,0 0 0,1 0 0,-1 0 0,1 0 0,-1 0 0,1 0 0,-1-1 0,0 1 0,0 0 0,0 0 0,1-1-1,-1-7 4413,-1 1-5037,-5-35 2809,2-5-919,4 43-1206,0 4-131,0 0 0,0 0 0,0-1 0,0 1-1,0 0 1,0 0 0,-1 0 0,1 0-1,0 0 1,0 0 0,0 0 0,0 0 0,0 0-1,0 0 1,0-1 0,0 1 0,0 0 0,1 0-1,-1-1 1,0 1 0,0 0 0,0 0-1,0 0 1,0 0 0,0 0 0,0 0 0,0 0-1,0 0 1,0 0 0,0 0 0,0 0-1,0 0 1,1 0 0,-1 0 0,0-1 0,0 1-1,0 0 1,0 0 0,0 0 0,0 0-1,0 0 1,1 0 0,-1 0 0,0 0 0,0 0-1,0 0 1,0 0 0,0 0 0,0 0-1,1 0 1,-1 0 0,0 0 0,0 0 0,1 0-1,-1 0 1,0 0 0,0 0 0,0 0 0,0 0-1,0 0 1,0 0 0,0 1 0,0-1-1,0 0 1,0 0 0,0 0 0,11 1-48,82 2 22,-36-6 45,187 7 333,2-8 490,-202 3-795,65-1 361,-65 1-370,58-1 66,-61 2 14,56 0 325,-60 0-353,60 0 218,-60 0-225,53 0 114,-55-1-126,-2-1 18,66-2 328,-69 4-330,129-5 220,-135 4-262,19 0 318,85-10 0,-121 10-321,-1 1 1,1-1 0,7 2 0,-9-1 16,0 0 1,0 0 0,-1 0-1,1-1 1,6-1-1,7 0-31,4 1-14,8-4-67,12 2 154,-17-3-28,-17 6-50,-6 0-44,-1-1 0,1 1 0,-1 0 0,1 0 0,0 0 0,0 0 0,-1 0 0,4 1 0,-5-1-4,7 5-268,-4-2 239,-1 0 0,-1-1 0,2 2 0,-2-1 0,1 1 0,0-1 0,-1 0 0,0 0 0,0 0 0,1 6 0,1 4-20,-3-13 69,4 14 0,-2 1 0,-2-11 0,1 13 2,-1-6 26,2 0 1,-1 1 0,2-1-1,-1 0 1,6 13 0,-7-20-17,6 17 8,-3-11 6,-1-1 1,-1 0-1,0 2 0,1 10 1,7 64-48,-2-23-237,0-11 105,0-1 84,4 39-53,-10-68 121,-2-14 3,-2 22 2,-5 57 27,7-69-30,-1-11-1,2 16 2,-7 80 212,2-68-76,1-13-50,1-17-42,1 1 71,0-1 0,0 1 0,0-1 0,0 6-1,0-6-757,-3-6-1566,1 0 934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9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0 129 6192,'3'3'2,"-3"-2"103,0-1 1,0 0-1,0 0 0,0 0 0,1 1 1,-1-1-1,1 1 0,-1-1 1,0 0-1,0 0 0,0 0 1,0 0-1,1 0 0,-1 1 1,1-1-1,-1 0 0,0 0 1,1 0-1,-1 0 0,0 0 1,0 0-1,0 0 0,1 1 0,-1-1 1,1 0-1,0 0 0,-1 0 1,0 0-1,0 0 0,0-1 1,1 1-1,-1 0 0,1 0 1,0 0-57,-1 15 493,4 65 233,-4-58-228,0-14-222,0 0 1,1 0-1,3 14 0,-3-19 287,-1-2-559,0 0 0,0-1 0,0 0 0,0 0 0,0 0 0,0 1 0,0 0-1,0-1 1,0 0 0,0 0 0,0 0 0,0 1 0,1-1 0,-1 1 0,0-1 0,1 0 0,-1 0 0,0 0 0,0 0 0,0 1 0,1-1 0,-1 0 0,0 1 0,0-1 0,1 0 0,-1 0 0,1 0 0,0 0 87,-1 0-133,0 0 1,0 1 0,0-1-1,0 0 1,0 0 0,0 0-1,0 0 1,0 0 0,0 0-1,0 1 1,0-1 0,0 0-1,0 0 1,0 0 0,1 0-1,-1 0 1,0 0 0,0 0 0,0 1-1,0-1 1,0 0 0,0 0-1,0 0 1,1 0 0,-1 0-1,0 0 1,0 0 0,0 0-1,0 0 1,0 0 0,1 0-1,-1 0 1,0 0 0,0 0-1,1 0 1,-1 0 0,0 0-1,8-1 446,-4 1-221,9-1 63,0 0 0,16-4 1,3 0-193,9-1 161,-40 6-261,15-2 38,1 1 0,26 1 0,-25 0 80,34-2-1,-18 0 117,-4 2-103,56 0 44,-53-1-58,55-6 116,-51 3-200,62-4 177,-57 5-132,73-1 89,-62 2-72,95-1 108,-123 3-198,0 0-3,-2-1-2,71-7 47,32 2 118,52-2 19,-146 6-186,1-1 3,92-4 16,11 1 248,-129 6-236,-4 0-25,13-4 8,67-3 221,-44 3 0,-29 3-217,0 0 1,12 0-1,-14 1 3,0 0 0,-1-1 0,10-1 0,0 1 49,-12 1-49,0-1 0,1 1 0,-1 0-1,7-2 1,-5 1 52,-5 1-58,-1-1 1,1 1-1,-1 0 0,1 0 1,-1-1-1,1 1 1,-1 0-1,0-2 1,1 2-1,-1 0 1,0-1-1,1 0 0,-2 1 1,3-3-1,-1 3-4,-1-1 0,0 1-1,0-2 1,0 2 0,0-2 0,0 2-1,0-2 1,-1 2 0,1-2-1,0 1 1,0 0 0,0 0 0,-1-1-1,1 1 1,-1 0 0,1-3-1,0 0 64,-1 0 0,0 0 0,0 0 0,-2-6 0,2 4-2,-1-1 0,2-13-1,4-17 158,-5 3 147,0 34-384,0 0 1,-1-7-932,-4 3-2484,-13-5 109,2 0-6727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9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69 10936,'3'5'3789,"2"-3"-3537,1-2-1,0 2 1,-1-2-1,1 1 1,-1-1 0,1 0-1,8-1 1,9 1-47,-7 0-71,21-3-1,-29 2-87,-1 0 0,1 1 0,0 0 0,9 1 0,11 0 57,195-5 612,-72-3 114,-124 6-557,41-1 262,51-1-105,-59-3-337,-26 2-60,-12 2 110,27 2 0,-34 0-121,57-2 38,-67 2-57,-1 0 0,2 0 0,-2 0 0,11-2 0,-2-1 51,-10 3-36,21-1 22,4 2-33,-3-1-6,25-3 32,24 0 144,-1-2-136,-67 4-8,39-3 200,-6 2 59,-39 2-118,0 0-53,3-1-96,0 1-22,1-2 35,0 0-47,0 2 1,0-2-1,0 1 1,8-1-1,-5 1 1,-1-1 1,1 1-1,9-5 0,-16 6 7,0 0-30,32-1-788,-32 1 528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9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0 9416,'5'3'-110,"4"1"4021,-12-10 160,8 10-3048,6 5-780,1 1-1,0-1 1,0-2-1,20 11 0,-28-15-157,0-1-1,0 0 1,0 0-1,-1 2 0,0-1 1,0-1-1,0 2 1,0-1-1,3 6 0,3 5 426,-9-13-472,1 1 0,-1-1 0,0-1 0,0 2-1,0-1 1,0 0 0,0 0 0,0 0 0,-1 0 0,1 0 0,0 0 0,-1 1 0,1-1 0,0 0 0,0 0 0,-1 0 0,0 0 0,0 0 0,1 0 0,-2 0 0,-21 22 152,20-20-199,-59 44 240,51-36-206,-7 1 185,18-12-268,9 5-7481,2-5-2241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9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27 107 8608,'6'-1'3741,"-1"1"-3339,1 0 1,-1-2-1,0 1 0,1 0 0,-1-1 0,0 1 0,6-4 0,-3 0-193,1 0 0,-1 0 1,10-10-1,-15 13-139,-1-1-1,0 0 1,1 1 0,-1-1 0,0 0 0,0 1 0,-1-2-1,1 1 1,-1 0 0,1 0 0,0-7 0,-2 10-41,1-1 0,-1 0 0,0 1-1,0-1 1,0 1 0,0-2 0,0 2 0,0-1 0,-1 0 0,1 1 0,0-1 0,0 0 0,0 1-1,-1-1 1,1 0 0,0 1 0,-1-1 0,1 1 0,0-1 0,-1 1 0,0-2 0,0 1-8,0 1 1,0-1 0,-1 0-1,1 1 1,0-1-1,-1 0 1,1 1 0,-1 0-1,1 0 1,0-1-1,-2 0 1,-3 1 14,-1 0 1,1-1-1,-14 2 0,15-1 38,2 1-67,0 0-1,-1 0 0,1 0 0,0 0 1,0 0-1,-1 0 0,1 1 0,0 0 1,0-1-1,0 1 0,-3 3 0,2-3 1,-9 8-5,11-7-6,-1 1-1,0-1 0,1 1 0,0-1 1,0 0-1,0 1 0,1-1 0,-1 1 1,1 0-1,0 0 0,0 0 0,0 0 0,0 0 1,1-1-1,0 2 0,0-1 0,0 0 1,1 0-1,-1 0 0,1-1 0,0 1 1,0 0-1,0 0 0,1 0 0,3 6 0,-3-6-21,2 0-1,-2 0 0,1 0 1,0 0-1,1 0 0,0-1 1,-1 1-1,1-1 0,0 0 1,0 0-1,6 3 0,-6-4 13,-1-2-1,1 2 1,0-1-1,0-1 1,0 1-1,0-1 1,0 0-1,1 0 1,-2 0-1,6 0 0,-8-1 11,2 0-1,-2 1 1,1-1-1,0 0 1,0 0-1,0 0 0,-1 0 1,1 0-1,-1 0 1,1 0-1,-1-1 1,1 1-1,1-2 0,1 0 5,-1-1-1,0 2 1,0-2-1,0 1 1,0-1-1,2-5 1,-1 3 1,27-38 79,15-22 29,-46 66-119,1-1-1,0 0 1,-1 1-1,1-2 1,0 2 0,0-1-1,0 0 1,-1 1-1,1-1 1,0 1 0,0 0-1,0-1 1,0 0-1,0 1 1,0 0 0,0 0-1,0-1 1,-1 1-1,2-1 1,-1 1 0,0 0-1,0 0 1,1 0-1,-2 0 1,1 0-1,1 0 1,0 1 0,3 0-158,0 1 0,0-1 0,-1 0 0,8 4 0,-1 0-405,-10-5 753,-7-3 542,5 3-579,0-2 1,-1 2-1,0 0 0,1-1 1,-1 0-1,1 1 0,-1 0 1,-2 0-1,-14 4 420,4 0-508,11-1-56,0 0-7,-11 8 8,11-7 0,1-1 0,0 1-18,0 0 0,-1 0 0,1 0 0,0 1 0,0-1 0,1 0 0,-1 0 0,1 0 0,1 1 0,-1-1 0,0 0 0,1 1-1,0-1 1,0 0 0,1 1 0,0-1 0,0 7 0,0-10-25,0 0-1,-1 1 1,1-1-1,0 0 1,0 1-1,0-1 1,0 0 0,0 1-1,0-2 1,2 3-1,0 0 18,-2-2 10,0-1 0,0 1-1,-1 0 1,1 0 0,1 0 0,-2-1-1,2 1 1,-1 0 0,0-1 0,0 1-1,0 0 1,1-1 0,-1 0-1,0 0 1,0 1 0,1-1 0,-1 1-1,1-1 1,-2 0 0,2 0 0,-1 0-1,0 0 1,1 0 0,-1 0 0,3-2-1,-1 2-9,1-1-1,-1 0 1,1-1 0,-1 1-1,0 0 1,6-3-1,-9 3 24,1 0 0,0 1-1,-1 0 1,1-1 0,0 0-1,-1 1 1,1-1 0,-1 1-1,1 0 1,-1-2 0,1 2-1,0 0 1,-1-2 0,2-2-4,13-15-1,-12 10 17,0-1 240,-1 5 70,-1-1-1,0 1 1,1 0-1,-2-11 0,0 16-305,0 0-1,0 0 0,0 0 0,0 0 1,0 0-1,0 0 0,0 0 1,0 0-1,0 0 0,0 0 0,0 0 1,0 0-1,0 0 0,0-1 0,0 1 1,0 0-1,0 0 0,0 0 0,0-1 1,0 1-1,0 0 0,0 0 0,0 0 1,0 0-1,0 0 0,-1 0 0,1 0 1,0 0-1,0 0 0,0 0 1,0 0-1,-1 0 0,1 0 0,0 0 1,0 0-1,0 0 0,-1 0 0,1 0 1,0 0-1,0 0 0,0 0-8,0 0 0,0 0-1,0 0 1,-1 0 0,1 0-1,0 0 1,0 1 0,0-1 0,-1 0-1,1 1 1,0-1 0,-1 0-1,1 0 1,0 0 0,0 0 0,0 0-1,0 0 1,0 1 0,0-1 0,0 1-1,0-1 1,0 0 0,0 0-1,-6 19 5,1 0-206,2 0-1,0-1 0,1 2 1,2-1-1,2 29 0,6-13-415,-8-34 612,0-1 0,0 1 0,1-1 0,-1 0 0,0 0 0,0 0 0,0 0 0,0 1-1,0-1 1,0 1 0,1-1 0,-1 0 0,0 0 0,1 0 0,-1 0 0,0 0 0,0 0 0,0 1 0,0-1 0,0 0 0,1 0 0,-1 1 0,1-1 0,-1 0 0,0 0 0,0 0 0,1 0 0,-1 0 0,0 0 0,1 0 0,-1 0 0,0 0 0,0 0 0,1 0 0,-1 0 0,1 0 0,-1 0 0,0 0 0,0 0 0,0 0-1,0-1 1,1 1 0,-1 0 0,1-1 0,10-5-46,-2-5 42,0-3 158,15-30-1,-16 29-90,17-44 73,-19 45-84,-4 8-83,6-13 876,7-30-1,-15 51-868,-1 7-143,0 1 0,0 10 0,1-18 125,0 2 0,0-1 0,1 0 0,-1 0 0,1 0 0,0 0 0,-1 0 0,2 0 0,-1 0 0,0 0 0,1 0 0,-1-1 0,4 4 0,-4-5 43,3 2-6,8-5 4,-10 1 17,0 0 0,0 0 0,1-1 0,-1 1 0,0 0 0,0 0 0,-1-1 0,2 0 0,-2 1 0,1-1 0,2-3 0,13-23 237,-12 18-214,-2 6 2,-1 1 41,0 0-1,0-1 1,-1 1 0,1 0 0,-1-1 0,2-6 0,-3 10-94,0 9-66,-2-3-79,1-1 1,0 1-1,0 0 0,1-1 0,0 1 0,0 0 0,1 0 0,0-1 0,2 10 0,-3-14 70,0-1 0,1 1 0,-1 0 0,1 0 0,0 0 0,-1-1 0,0 2 0,1-2 0,0 1 0,0 0 1,0-1-1,-1 1 0,1 0 0,0-1 0,0 1 0,-1-1 0,1 1 0,2 0 0,19 5-3776,-21-6 3479,11 1-7827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1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548 15 7088,'0'0'40,"0"1"-1,0-1 1,1 1 0,-1-1 0,0 0 0,0 1 0,0-1-1,0 1 1,0 0 0,0-1 0,0 0 0,0 1 0,0-1-1,0 1 1,0-1 0,0 0 0,0 1 0,0-1 0,0 1-1,-1-1 1,1 1 0,0-1 0,0 0 0,-1 1 0,1-1-1,0 1 1,-1-1 0,1 0 0,0 0 0,0 0 0,-2 2-1,2-2 62,-2 0-1,1-1 1,1 1-1,-2 0 1,2 0-1,-2-1 1,1 1-1,0 0 0,0 0 1,1-1-1,-2 0 1,1 1-1,1 0 1,-3-3-1,-2 1 141,0-1 1,1 1-1,-1-1 1,0 1-1,0 0 0,-1 0 1,1 1-1,0-1 1,0 1-1,-1 1 0,1-1 1,-1 1-1,1 0 1,-1 0-1,1 0 0,0 1 1,-1 0-1,1 0 0,-6 2 1,-5 1-86,0 1 0,0 0 1,1 1-1,0 1 0,-28 16 0,19-7-40,0 0 0,1 1 0,0 2 0,1 0 0,2 2 0,0 0 0,0 1 0,2 1 0,-17 28 0,23-30-81,1-1 1,0 2-1,2-1 0,-11 32 0,19-45-10,-1 0-1,2 0 1,-1 0 0,1 0-1,0 0 1,1 0 0,-1 0-1,2 0 1,-1 0-1,1 0 1,1 0 0,-1-1-1,1 1 1,4 6-1,-4-8-10,2 0 0,-2-1 0,2 0 0,0 0-1,0 0 1,0-1 0,0 0 0,0 1 0,12 5-1,-5-4 1,1 1-1,0-2 1,0 0-1,16 2 1,121 24 75,-48-19-20,17-3 15,-68-7-40,-42-2-39,107 3 133,-70-7-105,-18 2 23,44-11 0,-36 0 8,49-19 102,-50 17-92,11-5 8,40-17 277,-71 30-274,-1-1 0,0-1 0,19-14-1,-19 11-22,14-12 270,-27 23-328,-1 0-1,1 0 1,-1 0 0,0 0 0,1 0 0,-1 0 0,1 0 0,-1 0 0,0 0-1,1 0 1,-1 0 0,0 0 0,0 0 0,0 0 0,0-1 0,-1 0 0,2-7 172,1-17-35,-2-1 1,0 1-1,-1-2 0,-6-34 0,5 56-105,1-1 0,0 1 0,-2-1 0,1 1 1,0-1-1,-1 2 0,0-2 0,0 2 0,0-1 0,-1 0 1,0 1-1,0 0 0,-7-7 0,1 3-13,-1 1 0,1 0 1,-2 1-1,1 0 0,-17-8 0,14 7-28,-2 1 48,0-1-1,-18-5 1,-72-27-37,101 38-11,-1-1 0,-1 2-1,2 0 1,-1 0 0,0 0 0,0 0-1,0 1 1,-7 1 0,-21-2-34,-104-1-36,3 11-36,96-1-22,17-3-39,19-4-186,0 1-1,-1-1 1,1 0-1,1 1 1,-2 0-1,1-1 1,0 2 0,1-1-1,-1 0 1,0 1-1,1-1 1,-3 4-1,2-3 437,3-2-280,-2 0 1,2 1 0,-1-1 0,0 1 0,0-1 0,1 0 0,-1 1 0,0-1 0,1 1 0,0 0-1,-1-1 1,0 3 0,-2 8-1375,-8 16-6177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9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418 11 7088,'0'0'40,"0"0"-1,0 0 1,1 1 0,-1-1 0,0 0 0,0 1 0,0-1-1,0 0 1,0 1 0,0-1 0,0 0 0,0 1 0,0-1-1,0 0 1,0 0 0,0 0 0,0 1 0,0-1 0,0 1-1,-1-1 1,1 0 0,0 0 0,0 0 0,-1 1 0,1-1-1,0 1 1,0-1 0,0 0 0,0 0 0,0 0 0,-2 1-1,2-1 62,-1 0-1,0-1 1,1 1-1,-2 0 1,2 0-1,-1 0 1,0 0-1,0 0 0,1 0 1,0-1-1,-2 0 1,1 1-1,1 0 1,-2-2-1,-2 1 141,0-1 1,1 1-1,0-2 1,-1 2-1,0 0 0,-1-1 1,1 2-1,1-2 1,-1 2-1,-1 0 0,1-1 1,0 1-1,0 0 1,0 0-1,0 0 0,0 1 1,-1-1-1,1 1 0,-4 1 1,-4 1-86,0 0 0,-1 1 1,2 0-1,0 0 0,-22 12 0,14-5-40,1 0 0,1 0 0,-1 2 0,1 0 0,2 2 0,0-1 0,0 1 0,1 1 0,-13 18 0,18-19-81,1-2 1,-1 2-1,2-1 0,-8 23 0,14-32-10,0 0-1,1 1 1,-1-1 0,1 1-1,0-1 1,1 1 0,-1-1-1,1 1 1,0-1-1,1 0 1,0 1 0,-1-1-1,2 0 1,2 5-1,-3-6-10,2 0 0,-2-1 0,2 1 0,0-1-1,0 0 1,0 0 0,-1 0 0,1 0 0,9 4-1,-4-3 1,1 1-1,0-2 1,0 1-1,12 0 1,93 18 75,-37-14-20,12-2 15,-51-5-40,-32-1-39,82 2 133,-54-4-105,-14 0 23,34-7 0,-28 1 8,38-14 102,-38 12-92,8-4 8,31-11 277,-55 20-274,0 0 0,-1-2 0,16-8-1,-16 7-22,12-9 270,-22 17-328,0-1-1,1 0 1,-1 0 0,0 1 0,1-1 0,-1 0 0,1 1 0,-1-1 0,0 0-1,0 1 1,0-1 0,0 0 0,0 1 0,0-1 0,0 0 0,0-1 0,0-4 172,2-12-35,-2 0 1,0 0-1,-1-1 0,-4-23 0,3 38-105,2-1 0,-1 1 0,-1-1 0,0 1 1,0 0-1,0 0 0,0-1 0,0 2 0,-1-1 0,0 0 1,0 0-1,0 1 0,-5-5 0,0 2-13,0 0 0,0 1 1,-1 0-1,1 0 0,-14-5 0,12 5-28,-3 0 48,1-1-1,-14-2 1,-55-20-37,78 27-11,-2-1 0,0 1-1,1 1 1,-1-1 0,1 0 0,-1 1-1,0 0 1,-4 0 0,-17 0-34,-80-2-36,3 8-36,74 0-22,12-3-39,15-2-186,-1 0-1,0 0 1,1 0-1,0 0 1,-1 0-1,1 0 1,0 1 0,0-1-1,0 1 1,0 0-1,0-1 1,-2 3-1,2-2 437,2-1-280,-1 0 1,1 0 0,-1 0 0,0 0 0,0 0 0,1-1 0,-1 2 0,1-2 0,0 2 0,0-1-1,-1 0 1,0 2 0,-1 5-1375,-6 11-6177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19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59 174 11656,'2'4'2743,"-2"-4"-2607,-1-1 1,1 0-1,0 1 1,-2 0-1,1 0 0,1-1 1,-1 0-1,1 1 1,-2 0-1,2 0 1,-1 0-1,0 0 1,0 0-1,1 0 1,-1-1-1,0 1 1,0 0-1,-1 0 0,0 1-153,-1 0 0,1 0-1,0 1 1,0-2 0,0 2-1,0-1 1,0 0 0,1 1-1,-1 0 1,1 0 0,-1-1-1,0 1 1,1 0 0,0 0-1,-1-1 1,1 1 0,-1 4-1,-1 1-41,1 0-1,-1 0 0,1 0 0,-1 12 1,3-14-1,0-1 0,0 1-1,1-1 1,-1 1 0,1-2 0,0 2 0,1-1 0,-1 0 0,1 0 0,2 6 0,-1-6 42,0 0 1,-1-1 0,1 1-1,0 0 1,1-2 0,-1 2-1,5 3 1,-6-5 9,2 0 1,-2-1-1,1 0 1,0 1-1,0-1 1,-1 1-1,2-1 1,-2 0-1,2 0 1,-1 0-1,0-1 1,0 1-1,5-1 1,6-1 3,-10 0 21,-1 0 1,0-1 0,1 1 0,-1-1 0,1 1 0,0-1 0,-1 0 0,5-4 0,21-21 229,-21 21-210,-5 2 60,-1 1 1,1-1-1,0 0 1,0-1-1,2-5 1,1-1 146,9-18 102,-11 20-168,1-2 0,8-11 0,-12 21-185,-1 1 1,0-1-1,1 1 1,0-1-1,0 0 0,-1 1 1,1 0-1,-1-1 0,1 0 1,0 1-1,-1 0 0,1 0 1,0-1-1,0 1 0,-1 0 1,1-1-1,0 1 0,0 0 1,-1 0-1,2 0 0,-2 0 1,1 0-1,-1 0 0,2 0 1,-1 0-1,0 0 0,-1 0 1,1 0-1,0 1 1,0-1-1,-1 0 0,1 0 1,0 1-1,0-1 0,-1 0 1,1 0-1,1 2 0,1-1-21,20 9-393,-20-8 394,0 0 0,1-1 0,-1 0 0,0 1 0,6 1 0,-9-3 42,-8-5 1588,5 4-1456,0 0-1,0-1 1,0 1-1,0 0 1,-7-2-1,6 2-106,0 1-1,0 0 0,0 0 0,-1 0 0,2 0 1,-1 0-1,0 0 0,0 2 0,0-2 0,0 1 1,0 0-1,-5 3 0,7-4-37,-2 2 1,2 0-1,0-1 0,0 1 0,0-1 1,0 1-1,-1 0 0,2-1 1,-1 1-1,1 1 0,-1-1 0,0 0 1,1 0-1,0 0 0,-1 0 0,2 1 1,-3 3-1,2-1-13,1 0 0,-1 0 0,1 0 0,0 0 0,1 0 0,-1 0 0,0 0 0,4 9 0,-2-11-12,-2-1 0,2 2 0,-1-1 0,0-1 0,1 1 0,-1 0-1,2-1 1,-2 0 0,2 1 0,-2 0 0,5 2 0,-5-4 17,0 0 0,0-1 0,0 1 0,1 0 1,-2-1-1,2 1 0,-1-1 0,0 1 0,1-1 0,-1 1 0,0-1 1,0 0-1,1 0 0,-1 0 0,0 0 0,1 0 0,-1 0 1,0 0-1,1 0 0,-1 0 0,0 0 0,0 0 0,1-1 1,-1 0-1,0 1 0,0-1 0,0 1 0,1-1 0,-1 1 1,1-1-1,7-5-5,-5 5 8,-1 0 0,-1-1 0,2 0 0,-2 0 0,2 0 0,-1 1 0,-1-1 0,5-5 0,-3 1 12,-2 2 5,0 2-1,0-2 1,0 1 0,-1-1 0,1 1 0,0-1-1,0-5 1,2-17 497,-4 36-567,0 0 0,0 1 0,0-1 0,2 0 0,3 18 0,-3-26 11,-1 0-1,0-1 1,1 0 0,-1 1 0,0 0-1,1 0 1,0-1 0,-1 0 0,5 3 0,-3-2 26,-2-2 18,0 1 0,0-1-1,-1 1 1,2-1 0,-1 0 0,-1 0 0,1 1-1,1-1 1,-1 0 0,-1 0 0,1 0-1,1 0 1,-2 0 0,2 0 0,-1 0 0,0 0-1,0 0 1,0-1 0,-1 1 0,2 0-1,-1-1 1,-1 1 0,3-1 0,-1 0 1,1 0 0,-1 0 1,1-1-1,-1 1 0,0-1 0,1 1 1,-1-1-1,-1 1 0,2-1 0,0-2 1,4-4 36,3-4 22,0 0-1,-1-1 1,0-1 0,8-19 0,-5 5 99,11-38 0,-22 60-110,1 1 0,-2-1 0,1 0 0,0 1 0,-1-1 0,0 0 0,-1 1 0,-2-10 0,2 11-26,0 0 0,-1 0 0,0-1-1,0 1 1,0 1 0,-1-1-1,1 0 1,-1 0 0,1 1 0,-2 0-1,1 0 1,0 0 0,-1 0-1,0 0 1,0 0 0,0 1 0,1 0-1,-1-1 1,-1 1 0,-6-2-1,11 4-20,0 0-1,-1 0 0,0 0 1,1 0-1,0 0 0,-1 0 1,1-1-1,0 1 0,-1 0 1,0 0-1,0 0 0,1 0 1,0 0-1,0 0 0,-1 1 1,1-1-1,-1 0 0,0 0 1,1 0-1,0 0 0,0 0 1,-1 0-1,0 0 0,1 1 1,0-1-1,-1 1 0,0-1 1,1 0-1,0 0 0,0 0 1,0 1-1,-1-1 0,1 0 1,-1 1-1,-1 1-14,-3 5-154,0-1-1,0 1 1,-6 13 0,9-17 217,1-1-61,0-1 1,0 0-1,1 1 1,0-1-1,-1 0 0,1 0 1,-1 1-1,1-1 1,0 0-1,0 3 1,-1 2-9,-1 1 9,1-5 3,1 0-1,-1 0 0,1 0 1,0 1-1,-1-1 1,1 4-1,-1 8-23,2 0-1,0 0 1,0 0-1,2 0 1,0-1-1,5 15 0,-3-15-22,1-1 0,6 12 0,-9-20 25,0 1 1,-1-1-1,1-1 1,1 0-1,-1 1 0,0-1 1,1 1-1,0-2 1,5 4-1,-7-6 29,-2 2 1,1-2-1,1 1 1,-2-1-1,1 0 1,1 1-1,-1-1 0,0 0 1,1 0-1,-2 1 1,2-1-1,-1 0 0,0 0 1,1 0-1,-2 0 1,3-1-1,18-6-31,-18 5 15,21-10 34,-14 2 74,-7 7-77,17-24-6,-14 16 26,7-7 0,-10 13-36,-3 4 4,1 0 1,-1-1-1,2 1 0,-2 0 0,0 0 0,2 0 0,-1 0 0,0 0 0,-1 0 1,2 0-1,-1 0 0,0 0 0,0 0 0,0 1 0,1-1 0,0 0 0,0 1-68,-1 0-1,1 0 0,-1 0 0,0 0 0,1 0 0,-1 0 0,0 0 0,1 0 0,-1 1 0,0 0 1,1-1-1,-1 0 0,0 1 0,1 0 0,-1-1 0,-1 1 0,3 1 0,8 3-349,-20-8 1078,5 2-453,0 0 1,1 0-1,-1 1 0,-5-2 0,8 2-189,-2 0 0,1 0-1,0 0 1,0 1 0,0 0-1,0-1 1,-1 0 0,2 1-1,-1 0 1,0-1 0,0 1-1,0 0 1,1 0 0,-2 0-1,2 1 1,-1-1 0,1 0-1,-1 0 1,1 1 0,0-1-1,-1 0 1,1 1 0,-1 1-1,-6 10 6,7-9-25,1 0 2,0 1-26,0 0 0,-1 0 0,2-1-1,-1 1 1,0 0 0,1 0 0,1 0 0,-2 0 0,5 8 0,-3-10 8,-2-2-25,1 2 0,0-2 0,0 0 0,0 1 0,1 0 0,-1 0 0,0-2 0,3 4 0,0-1-4,-2 0-30,1-1 0,-1-1-1,0 1 1,2 0-1,-1 0 1,0-1-1,-1 1 1,2-1 0,-1 0-1,0 1 1,0-2-1,0 1 1,5 0-1,-7 0 48,1-1-1,1 0 0,-2 0 0,1 0 0,0 0 0,0 0 0,1 0 1,-2 0-1,1 0 0,0-1 0,0 1 0,0-1 0,0 1 0,0-1 1,-1 1-1,1-2 0,0 2 0,-1-1 0,1 0 0,2-2 0,0-1 12,-1 1 0,1-1 0,-1 0 0,0 0 0,5-7 0,2-4-31,-10 15 48,1-2 0,-1 2-1,0-1 1,1 0 0,0 0-1,-1 0 1,1 1 0,-1-1-1,0 0 1,0 0 0,0 0-1,0-1 1,0 0 0,0 0 0,0 1 0,0-1 0,1 0 1,-1 1-1,1 0 0,0-1 0,-1 1 0,0 0 0,2-1 0,-2 0 0,2 2 0,-2-2 1,2 1-1,1-3 0,-3 4-1,4-3 77,-1-1 1,1 0-1,3-8 0,-6 12-32,0-2 0,-1 2 0,0-2 0,0 1 0,1 1 0,-1-1 0,1 0-1,-1 0 1,0 0 0,0 0 0,0 0 0,0 0 0,0 0 0,0 0 0,0 0 0,0 0-1,0 0 1,-1 0 0,1 0 0,-1 0 0,1 1 0,0-2 0,0 2 0,-1-1-1,0 0 1,1 0 0,-2 0 0,1 1-40,1 0 0,-1 0 0,1 0 0,0 0 0,-1 0 0,0 0 0,1 0 0,0 0 0,-1 0 0,1 1 0,0-1 0,0 0 0,-1 0 0,0 1 0,1-1 0,-1 0 0,1 1 0,0-1 0,0 0 0,-1 1 0,1-1 0,-3 5-24,1-1 1,-1 0-1,1 0 0,0 1 1,1-1-1,-1 0 0,1 0 1,0 1-1,0-1 0,0 1 1,1 0-1,0 8 1,0-9-61,0 0 1,1-1-1,0 1 1,0 0-1,-1-1 1,2 1-1,0-1 1,-2 0-1,2 1 1,0-1-1,0 0 1,0 0-1,1 0 1,-1 1-1,1-2 1,4 5-1,-5-6 46,0 0 0,-1-1 0,2 1 0,-2 0 0,2-1-1,-2 2 1,1-2 0,1 0 0,-2 0 0,2 0-1,-2 1 1,1-1 0,1 0 0,-1-1 0,-1 1 0,2 0-1,-1 0 1,3-1 0,-5 0 27,1 1 2,1-1-1,-1 1 1,0-1-1,1 0 0,-1 1 1,0-2-1,1 2 0,-1-1 1,0 0-1,0-1 0,0 2 1,0-1-1,2-2 1,-3 0-2,4-1 20,0 0-1,0-2 1,-1 1-1,1 0 1,-2 0-1,1-1 1,2-6-1,8-39 769,-13 51-779,0-13 1526,0 14-1527,0-1 1,-1 1 0,0-1-1,1 1 1,-1-1 0,1 1-1,-1 0 1,1-1 0,0 0-1,0 2 1,-1-2 0,1 0-1,-1 2 1,1-2 0,0 0-1,0 1 1,0 0-1,0 1 1,-2 6 59,0-3-33,1-3-20,0 0-1,0 1 1,0-1-1,0 1 1,0-1-1,1 1 1,0-1-1,-1 1 1,1-1-1,0 6 0,0-6-157,0 0-1,0 1 0,0-1 0,0 0 0,1 0 0,-1 0 0,0 0 0,1 0 0,0 0 0,0 0 0,-1 0 1,1 0-1,1 0 0,-2 0 0,2-1 0,-1 1 0,1 0 0,0 0 0,-1-1 0,1 1 0,2 1 1,9 5-3420,1 0-4276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0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0 323 7536,'24'2'2301,"-20"-1"-1721,0 0-1,0-1 1,0 0 0,-1 0-1,1 0 1,0 0-1,-1 0 1,1 0-1,0-1 1,0 0-1,-1 1 1,4-3-1,1 1-251,-7 1-305,-1 1 0,1 0 0,1-1 0,-2 1 0,1-1 0,0 1 0,1 0 0,-2-1 0,1 0 0,0 0 0,0 1 0,-1-1 0,1 1-1,0-1 1,0 0 0,-1 0 0,1 0 0,-1 1 0,2-3 0,0-1 72,1-2-1,0 1 1,0 1 0,1-1 0,6-5-1,-6 6-38,-1 0 1,0 0-1,1 0 0,-1 0 0,-1 0 1,0 0-1,1-1 0,-1 0 0,-1 1 1,2-6-1,7-67 330,-10 54-374,0 15-10,0-1 6,0 1 0,0-1 0,-1 1 1,-1-1-1,1 0 0,-7-15 0,8 23-10,-1 1 1,1-1-1,0 0 1,-1 1-1,0 0 0,1-1 1,-1 1-1,1-1 0,-1 1 1,0-1-1,0 1 1,1 0-1,-1-1 0,0 1 1,1 0-1,-2 0 0,2 0 1,-1 0-1,0-1 1,0 1-1,1 0 0,0 0 1,-2 0-1,1 0 0,1 0 1,-1 0-1,0 0 1,0 1-1,0-1 0,1 0 1,-2 0-1,2 0 0,-1 0 1,-1 1-1,-3 1-51,0 0 0,-1 1 0,-5 3 0,7-4 42,0 1-94,-13 27-29,16-28 125,0 0 0,0-1 0,0 0 0,1 1 0,0-1 0,0 0 0,-1 1 0,1 0 0,-1-1 0,1 3 0,0 3-5,-2 1 4,2-6-12,-1 1-1,0 0 1,1 0-1,0 0 0,0 3 1,0 10-39,2-1 0,3 19 0,-3-26 53,0-1 0,0 2-1,1-3 1,0 2 0,0-1 0,8 12 0,4-4-61,-13-14 60,0 0-1,0 1 0,-1 0 1,1 0-1,-1-1 1,1 1-1,-1 0 1,2 4-1,-2-4 9,1-1 0,0 1-1,0 0 1,-1 0 0,1-1 0,0 1 0,0-1 0,0 0-1,1 1 1,-1-1 0,3 1 0,-4-1 0,0 0-1,0 0 0,-1-1 0,1 0 0,-1 0 0,1 0 0,0 1 0,-1-1 0,1 0 0,0 0 0,0 0 0,0 0 0,-1 1 0,1-1 0,0 0 0,0 0 0,-1-1 0,1 1 0,0 0 0,0 0 0,-1 0 0,2-1 0,8-3 0,-7 2 18,-1 0 0,0 1 0,0-1 0,0-1 0,0 1 0,0 0 0,0-1 0,0 1 0,-1-1 0,2-1 0,10-16 80,-3 5-16,-9 11-42,1 1 0,1 0-1,0-1 1,-1 2 0,0-2-1,2 1 1,-2 1 0,1-1-1,4-2 1,-6 5-83,1-1-1,-1 0 1,1 0 0,-1 1-1,1-1 1,-1 1 0,0-1-1,1 1 1,0 0 0,-1 0-1,1-1 1,-1 1 0,0 0-1,1 0 1,0 0 0,0 1-1,-2-1 1,2 0 0,0 1-1,0-1 1,-2 0 0,2 1-1,0-1 1,0 2 0,13 2-463,-5-2 41,-2-1 530,-16-4 1225,3 1-1092,0 1 0,0-1 1,1 0-1,-1 1 0,0 1 1,0-1-1,0 0 0,-5 1 0,-3 2-127,12-1-78,1-1 9,-1 1 0,0-1 0,0 0 0,1 0 0,-1 1 0,1-1 0,-1 0 0,0 1 0,0 0 0,1-1 0,0 0 0,-1 0 0,1 1 0,0 0 0,-1-1 0,0 0 0,1 1 0,0 0 0,0-1 0,0 1 0,-1 0 0,0 1 0,-1 2-29,0-1 0,1 1 0,-1-1-1,1 0 1,0 1 0,0-1 0,0 1-1,1-1 1,-1 0 0,1 1-1,0-1 1,0 1 0,1 0 0,-1-1-1,1 0 1,-1 1 0,2-1 0,-1 1-1,2 4 1,-2-7 1,0-1 0,0 1-1,-1 0 1,1 0 0,1 0-1,-2-1 1,2 1 0,-1 0 0,-1-1-1,2 1 1,-1-1 0,0 1 0,0-1-1,1 0 1,-1 1 0,0-1 0,0 0-1,0 0 1,2 1 0,0-1-42,0-1 0,0 1-1,0 0 1,0-1 0,-1 1 0,1-1 0,-1 0 0,1 1 0,0-1 0,0 0-1,-1-1 1,0 2 0,4-4 0,-3 1-2,1 0-1,0 0 1,-1-1 0,0 1-1,0-1 1,0 0 0,0 0-1,-1 0 1,0 0 0,3-5-1,-4 7 88,0 0 0,0-1-1,0 1 1,-1 0 0,1-1-1,0 1 1,-1-1 0,1 1-1,-1-1 1,0-3 0,-1 5-11,-1 2-46,2-1 0,0 2 0,-1-2 1,1 2-1,-1-2 0,0 2 0,1-1 1,0 0-1,0 0 0,0 0 0,0 2 0,0 5-204,1 2-1,0-1 0,1 0 0,5 14 0,-7-23 239,1 1 1,-1 0-1,0 0 1,0 0-1,0-1 1,0 1-1,1-1 0,-1 1 1,1 0-1,0-1 1,0 0-1,-1 1 1,0 0-1,1-1 1,-1 0-1,1 1 1,0 0-1,-1-1 0,1 0 1,0 0-1,-1 1 1,1-1-1,0 0 1,-1 1-1,2-1 1,-2 0-1,1 0 1,0 0-1,0 0 0,-1 0 1,0 0-1,2 0 1,-1 0-1,0 0 1,-1 0-1,1 0 1,0 0-1,0-1 1,-1 1-1,1 0 0,0 0 1,0-1-1,4-1 12,0 0-1,-1-1 0,0 0 1,8-6-1,-9 7-14,1-1 54,-2-1-1,1 2 0,0-2 1,0 2-1,-1-2 0,0 0 1,1 1-1,-2-1 0,1 0 1,1-5-1,1-5 443,4-20-1,-7 26-496,2-6 270,-1 0 0,-1-1 0,0 1 0,-1-1 0,-2 1 0,-3-27 0,2 17-127,3 18-29,0 2 0,-1-2 1,0 1-1,-2-7 0,3 12-97,0-1 0,0 1 0,0 0 0,0 0 0,0 0 1,0 0-1,0 0 0,0 0 0,0 0 0,0 0 0,0-1 1,0 1-1,0 0 0,-1 0 0,1-1 0,0 1 0,0 0 0,0 0 1,0 0-1,0 0 0,0 0 0,0 0 0,0 0 0,-1 0 0,1 0 1,0 0-1,0 0 0,0 0 0,0 0 0,0 0 0,0-1 1,0 1-1,0 0 0,0 0 0,-1 0 0,-1 5 54,0 9-26,1 0-66,-1 1 1,-3 15-1,2-13-79,0-2 0,0 21-1,3-22 78,0 0-1,3-1 1,-2 1-1,1-1 0,2 0 1,8 21-1,-12-33 35,1 0 0,-1-1 0,1 2-1,0-2 1,0 1 0,-1 0 0,0-1 0,1 1 0,-1-1 0,2 1-1,-2 0 1,0-1 0,2 0 0,-1 1 0,-1 0 0,1-1-1,1 0 1,18 4-40,-1-2 47,-15-1 3,-1 0 0,1-1 0,0 0 0,0 0 0,-1 0 0,1 0-1,-1 0 1,1 0 0,-1-1 0,1 0 0,0 0 0,0 0 0,-1 0 0,0 0 0,0-1 0,1 1 0,-1 0 0,4-4-1,-5 4-6,0 0 0,1-1-1,-1 0 1,0 1-1,0-1 1,1 1 0,2-5-1,-1 2 1,2 0-2,0-1 1,-1 0-1,8-9 0,-8 9-2,-1 0-7,-1 0 0,0 0-1,4-6 1,-4 6 7,-3 5 2,0 0 0,0 0 0,0-1 0,0 1-1,0 0 1,0-1 0,0 1 0,0 0 0,0 0 0,0-1 0,0 1-1,0 0 1,0 0 0,0 0 0,0-1 0,0 1 0,0-1 0,-1 1-1,1 0 1,0 0 0,0 0 0,-1 0 0,1 0 0,0-1 0,0 1-1,0-1 1,-1 1 0,1 0 0,0 0 0,0 0 0,0 0 0,0 0 0,-1 0-1,1 0 1,-1 0 0,0 0 0,-7-3 5,3 1 16,2 2 0,-1-2 0,0 2 1,-1 0-1,1 0 0,-1 0 0,1 0 0,1 0 0,-2 0 0,1 1 0,0 0 1,-6 2-1,10-3-21,-1 0 0,-1 0-1,2 0 1,-1 1 0,-1 0 0,2-1 0,-1 0 0,0 0 0,0 2 0,0-2 0,1 0 0,-2 1-1,2 0 1,-1-1 0,0 1 0,1 0 0,-2 1 0,1 0-4,-1 0-12,1-1 0,0 1-1,0-1 1,-1 0 0,2 1-1,-2 0 1,2-1-1,-1 1 1,0-1 0,1 1-1,-1 0 1,1 0 0,0 0-1,0 0 1,0-1 0,-1 1-1,1 0 1,1 0-1,-1 3 1,1-1-80,-1 0-1,2 0 1,-1 0-1,1 0 1,-1-1-1,5 8 1,-4-10 21,0 1 0,0-1 1,0 0-1,0 0 0,0 1 1,-1-2-1,2 2 0,-2-2 1,1 1-1,1 0 0,-1 0 1,0-1-1,4 1 0,-1 0-11,-2 1-216,-1-2 0,1 0 0,0 1 0,0 0 0,0-1 0,0 0 0,0 0 0,-1 0 0,1 0 0,3-2 0,10 2-5205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0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0 9864,'2'1'206,"-1"1"0,0-2 1,0 1-1,1 0 1,-1 0-1,1 0 0,-1-1 1,1 1-1,-1 1 0,1-2 1,0 0-1,0 1 0,-1-1 1,4 1-1,29 0 4439,-20-1-3908,49-1 670,-19 0-3509,-37 3-3180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0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4 302 10224,'-3'2'3564,"17"-5"-339,-8-1-3098,-2 0 0,1 0 0,0 0 0,-2 1 0,1-2 0,0 1 0,0-1 0,4-8 1,20-39 42,0-1 121,-25 48-261,-1 0 0,1-1 0,-2 1 0,1-1 0,0 0 1,-1-5-1,2 2-8,-2 2 51,1 0-1,-2 0 1,2 0-1,-2 0 1,1-1-1,-2 2 1,0-2-1,-2-12 0,3 20-67,-1-2-1,1 2 0,0-2 0,0 2 0,0-2 0,-1 2 1,0-1-1,0 0 0,1 0 0,0 0 0,-1 1 0,1-1 1,-2-1-1,2 2 0,0-1 0,-2 1 0,1-1 0,1 0 1,-1 1-1,-1-1 0,2 1 0,-1 0 0,0-1 1,-1 1-1,2-1 0,-2 1 0,1 0 0,1 0 0,-2 0 1,1 0-1,0-1 0,0 1 0,0 0 0,0 0 0,0 1 1,-1-1-1,2 0 0,-2 0 0,1 0 0,0 0 0,0 1 1,-1 0-1,-2 0-4,0 0 0,1 1 1,-1 0-1,1 0 0,-1 0 1,1 0-1,0 0 0,0 1 0,0-1 1,-1 3-1,0 1-46,0 0 0,1-1 0,-1 1 0,2 0 0,0-1 0,-3 9 0,3-7 36,-4 8-63,-4 26-1,8-29 49,1-7-11,-1-1 0,1 0 1,1 2-1,0-2 0,0 6 0,0 2 4,-2 16 11,-1 4-16,2 1 0,6 53 0,-4-79 34,-1-5-3,0 0 0,0 0 1,0 0-1,1 0 0,0 0 0,0 3 0,3 4-18,0 0-1,0-1 0,1 1 1,0-1-1,7 8 0,-11-14 22,0-2 0,0 1 0,0 1 0,0-2 0,1 1 0,-1 0-1,1-1 1,-1 1 0,0 0 0,1-1 0,-1 1 0,1-1-1,0 1 1,0-1 1,-2 0 1,1 0 0,0 0 0,-1 0 0,1 0 0,-1 0 0,1 0 0,-1 0 0,1 0 0,0 0 0,-1 0 0,0 0 0,0 0 0,1-1 0,0 1 0,-1 0 0,1 0 0,-1-1 0,1 1 0,-1 0 0,0 0 0,0 0 0,1-1 0,0 0 0,0 1-2,8-12 0,-2-4 3,1-3 0,-5 8-2,-1-1 0,1 1 0,-1-16 0,-3 17-142,-1-15-1,1 21 110,0 1-1,1 0 1,-1 0-1,-1-1 1,1 1-1,0-1 1,-1 2-1,0-1 1,-2-3-1,4 5 12,0 1 0,0 0 0,0 0-1,-1 0 1,1 0 0,0 0 0,-1-1-1,1 1 1,0 0 0,0 0 0,0 0-1,-1 0 1,1-1 0,0 1-1,0 0 1,0 0 0,0 0 0,-1-1-1,1 1 1,-1 0 0,1 0 0,-1 0-1,1 0 1,0 0 0,0 0 0,-1 0-1,1 0 1,0 1 14,0-1-1,0 0 1,0 1 0,-1-1-1,1 0 1,0 0-1,0 1 1,0-1 0,0 0-1,-1 0 1,1 0 0,0 0-1,0 1 1,0 0 0,0-1-1,0 0 1,0 0-1,1 0 1,-1 0 0,0 1-1,0-1 1,0 1 0,0-1-1,1 0 1,-1 0 0,0 0-1,0 0 1,0 1-1,0 0-21,1 1 0,-1-1-1,2 0 1,-1 1-1,-1-1 1,1 0-1,0 1 1,0-1-1,0 0 1,0 0-1,0 0 1,1 0-1,-1 0 1,1 0 0,-1 0-1,0-1 1,1 1-1,-1 0 1,2 0-1,0 0 10,-1 0 0,0-1 0,1 0 0,0 1 0,-1-1 0,0 1 0,0-1-1,1 0 1,3-1 0,-4 0 15,2 1 0,-2-1 0,1 0 0,0 0 0,0 0 0,0 0 0,-2 0 0,2-1 0,0 0 0,-1 0 0,4-2 1,-5 2 18,1 1 0,-1-1 0,1 0 0,0 0 1,-1 0-1,1 0 0,-2 1 0,2-1 1,-1 0-1,-1-1 0,1 1 0,0 0 0,0 0 1,-1-1-1,0 2 0,0-2 0,0-3 1,0-1 115,-1 0 0,0 1 0,0 0 0,-5-12 0,3 12-80,2 3 8,0 0 0,-1 0 0,2-1-1,-2-6 1,2 10-62,9-1-162,12 1-70,-10 0 103,-1 0 0,15 3 1,-22-3 130,-2 0 0,2 1 0,-2-1 0,1 0 1,1 1-1,-2-1 0,1 0 0,0 1 0,0 0 1,0-1-1,-1 2 0,1-2 0,-1 2 0,2-2 1,-2 1-1,1 1 0,-2-1 0,2 0 0,2 3 1,-4-3 4,1 0-1,-1-1 1,1 2 0,-1-2 0,0 1 0,1 0 0,-1 0 0,1 0 0,-1 0 0,0 0 0,0-1 0,0 1 0,0 0 0,0 0 0,0 1 0,0-2 0,-1 3 0,0-1-2,0 16-137,0-16 91,1 0 0,0 0 0,0 1 0,-1-1-1,1 0 1,1 0 0,-1 0 0,0 0 0,0 0 0,1 0-1,-1 0 1,1-1 0,0 1 0,0 0 0,1 3 0,-1-4 45,-1-1 0,1 0 0,-1 0 0,0 1 0,1 0 0,0-1 0,-1 0 0,0 0 0,1 0 0,0 1 0,-1-1 0,1 0 0,0 1 0,-1-1 0,1 0 0,0 0 0,-1 0 0,1 0 0,-1 0 0,0 0 0,1 0 0,1 0 0,-2 0 0,0 0 0,2 0 0,0-1 37,1 0 0,-1 1 0,0-1 0,0 0 1,0 0-1,2-1 0,5-4 101,1 0 0,-2-1 0,1-1 0,-2 1 0,1-1 0,6-10 1,-3 7 47,-3 0-63,2 0-56,1 3-48,-5 8-26,-1-1 127,-5 0 29,0 1-92,0 0-28,0 0-1,0-1 1,0 1-1,0 0 1,1 0-1,-1 0 1,0 0-1,0-1 1,0 1-1,0-1 1,0 1-1,0 0 1,0 0 0,0 0-1,0 0 1,0 0-1,0 0 1,0-1-1,0 1 1,0 0-1,-1-1 1,1 1-1,0 0 1,0 0-1,0 0 1,0 0-1,0 0 1,0 0-1,0 0 1,0-1-1,0 1 1,0 0-1,0 0 1,-1-1-1,1 1 1,0 0-1,0 0 1,0 0-1,0 0 1,-1 0-1,1 0 1,0 0-1,-1 0 1,1 0-1,0 0 1,0 0-1,0 0 1,0 0-1,0 0 1,0 0-1,-1 0 1,1 0-1,0 0 1,-1 0-1,1 0 1,0 0-1,-2 0 40,0 1-35,2 0 1,-2-1 0,2 0-1,-2 0 1,2 1 0,-1 0-1,0-1 1,0 1 0,1 0-1,-1 0 1,0-1-1,0 1 1,1 0 0,-1 1-1,-3 0-53,2 1 0,-1 0 0,0 0 0,1-1-1,0 2 1,0-1 0,0 0 0,0 1-1,0-1 1,1 1 0,0-1 0,-1 0 0,2 2-1,-1-2 1,1 0 0,0 1 0,-1 0-1,1-1 1,1 1 0,-1 0 0,0-1 0,1 1-1,-1 0 1,2-1 0,-1 0 0,0 1 0,1-1-1,3 6 1,-3-8 8,-1 1 1,0 0-1,0-1 0,1 1 1,0-1-1,0 0 0,-1 0 0,1 0 1,0 0-1,0 0 0,0 0 0,-1 0 1,2-1-1,-1 0 0,0 1 1,0 0-1,0-1 0,3 0 0,1 1-3,-1-1-1,0 0 0,1 0 1,-1-1-1,7-1 0,-7 1 18,-1-1 0,1 1 0,0-2-1,-1 1 1,0 0 0,0-2 0,0 2 0,-1-1-1,7-7 1,-7 8 27,0-1 0,-1 0 0,0 1-1,0-2 1,-1 1 0,0 1 0,1-2 0,-1 1-1,0 0 1,0-1 0,-1 1 0,1-1 0,0 1-1,-1-4 1,0 3-44,1 0 31,-1 1 0,-1-1-1,1 0 1,0 1-1,-1-1 1,0 1-1,0-1 1,0 1 0,0 0-1,-2-1 1,2 1-1,-1-1 1,-2-2-1,2 4-5,0 0 0,0 0 0,-1 1 0,0-1-1,1 0 1,-1 2 0,1-2 0,-1 1-1,0 0 1,0 0 0,-5-1 0,6 1-31,-2 1 1,1-2-1,0 2 1,0 0-1,0 0 1,0-1 0,-1 1-1,-2 1 1,4-1 10,2 0 1,-1 0 0,0 0-1,1 0 1,-2 0-1,2 0 1,-1 1 0,0 0-1,1-1 1,-1 0 0,0 0-1,1 1 1,-1 0-1,0-1 1,1 0 0,-1 1-1,1-1 1,0 1 0,0-1-1,-1 1 1,0 0-1,0-1 1,1 0 0,0 2-1,0-2 1,0 0 0,0 2-1,0-2 1,-1 1-1,1 0 1,0-1 0,0 1-1,0-1 1,0 2 0,0-2-1,0 1 1,1 0-1,-1 2 2,0-1-1,0 1 1,2-1-1,-1 0 1,-1 1-1,1-1 1,1 1-1,-1-1 1,0 0-1,1 0 0,0 0 1,-1 1-1,2-2 1,-2 1-1,1 0 1,1 0-1,-2-1 1,5 3-1,-3-3-190,0 1 0,0 0 0,1-1 0,-1 1 0,0-2 0,0 2 0,1-2 0,-1 1 0,0 0 0,1-1 0,-1 0 0,0 0 0,1 0 0,0 0 0,6 0 0,19-6-3138,-2 3-3680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0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0 148 9592,'1'-2'383,"-1"1"0,0-1 0,0 1 0,1-1 0,-1 0 0,1 1 0,0-1 0,0 1 0,-1 0 0,3-3 0,3-9 2481,-2 3-2345,-1 1 1,8-14-1,-9 19-501,0 1-1,-1 0 0,2 0 1,-1 1-1,0-1 0,1 1 1,-1-1-1,1 1 0,0-1 1,5-2-1,-8 5-16,1-1 0,-1 1 0,1 0-1,0-1 1,-1 1 0,0 0 0,0 0 0,1 0 0,0 0 0,-1-1 0,1 1-1,-1 0 1,1-1 0,-1 1 0,1 0 0,0 0 0,-1 0 0,1 0 0,0 0-1,-1 0 1,1 0 0,0 0 0,-1 0 0,0 1 0,1-1 0,0 0 0,-1 1-1,1-1 1,-1 0 0,0 0 0,1 0 0,0 0 0,0 1 0,-1-1-1,0 0 1,0 1 0,1 0 0,-1-1 0,1 0 0,-1 0 0,0 1 0,1 0-1,2 7-119,-1 1-1,0-1 0,0 1 0,-1-1 0,0 10 0,1-5-1,-3 12-349,-1-12 442,0-6 100,1-6 193,1-4-6,1-5-78,1 0 0,0 1 0,1-1 0,0 1 0,6-12 0,-7 14-185,2-2 62,0 0-1,0 1 0,0-1 1,0 1-1,8-8 0,-5 10 49,-5 3-92,7-1 3,-7 4-17,-2-1 2,2 0 0,-1-1 0,0 1 0,1 0 0,-2 0 0,2 0 0,-1 0 1,-1 0-1,1 1 0,1-2 0,-2 2 0,1-1 0,-1 1 0,1-2 0,0 2 0,0 1 0,1 7 14,2 21 0,-4-29-16,3 44 46,-3-46 102,-2-3 98,7-11-33,0 1 1,0 0-1,2 0 0,15-22 0,-10 20 222,-8 10-370,12-10-15,-12 11-50,-2 1 0,0 1 0,0 0 1,1 0-1,-2 0 0,2 1 0,0-1 0,3-2 1,-6 4 0,2-1 1,-1 0 0,0 1-1,1-1 1,0 0 0,0 1-1,-2 0 1,2-1-1,-1 0 1,2 1 0,-2 0-1,1 0 1,2-1 0,-4 2-12,1-1-1,0 0 1,0 0 0,0 0 0,-1 0-1,2 0 1,-2 0 0,0 1 0,2 0 0,-2-1-1,1 0 1,-1 0 0,1 1 0,0-1-1,0 1 1,-1-1 0,0 1 0,1 0 0,-1-1-1,1 0 1,-1 1 0,1 1 0,0-2-1,-1 0 1,0 1 0,0 0 0,0-1 0,1 2-1,1 9-43,1-1 0,-2 1-1,1-1 1,-2 17-1,1-24 21,-2 17 4,-1-12-162,1 1 0,-1-2 0,-3 11 0,4-17-273,0 0-1,1 0 0,-1 0 0,1 0 0,0 1 0,-2-2 0,1 2 0,1-2 1,-1 1-1,0 0 0,-1 1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0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103 1 11120,'-3'10'178,"3"-9"717,-1-1-540,1 0-1,0-1 1,0 1 0,-1 0-1,1-1 356,-1 0-356,0 0 1,1 1 0,0 0-1,-1 0 1,1 0-1,-2-1 1,-1 3-218,0 0 0,0 1-1,0-2 1,1 2 0,-1 0-1,0-1 1,1 1 0,-1 0 0,1 0-1,-3 3 1,2-1 23,-4 5 42,0-1 0,1 1 0,0 1 0,0-1 0,-7 21 0,9-25-170,4-5-35,-1 0 1,1 1-1,-1-2 0,0 2 1,1-1-1,0 1 0,0 0 1,0-1-1,-1 2 0,-1 14-30,0 2 28,2-2 10,1 5 0,0-18-4,1 1 1,5 18 0,-5-19-3,-1-2-162,0-1-1,0 1 0,1 0 0,-1 0 1,0-1-1,1 2 0,0-2 1,-1 0-1,1 1 0,-1 0 0,2-1 1,-2 0-1,5 2 0,-1-1-638,0-1 1,0 1-1,0-1 0,0-1 1,10 2-1,2 0-7591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0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48 0 11120,'-12'32'2552,"11"-14"770,-25 55-2849,25-68-456,-1-1 0,1 1-1,-1 0 1,1-1-1,1 1 1,-1 0 0,1 0-1,0 9 1,1-13-23,0 5 54,9 2 22,-9-7-92,0-1 0,-1 0 1,2 0-1,-2 0 0,2 0 0,-2 0 1,2 1-1,-2-1 0,1 0 0,0 0 1,0 0-1,0 0 0,0-1 0,0 1 1,0 0-1,0 0 0,1 0 0,19-9-3233,-11 6 661,0-2 1078,6-3-4784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0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13 11032,'7'1'925,"0"1"1,-1-2-1,14 1 1,31-5 3639,-39 2-4409,41-6-5333,-38 5-2252,-35 6 5620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0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32 1 14256,'0'0'3735,"2"2"-2901,8 10-334,0 1 1,9 16-1,-14-23-486,-4-4 38,0 0 0,1 1 0,-1-1 0,0 0 0,0 1 1,1 2-1,5 16 194,6 31 0,-9-23-186,-4-23 9,1 1 0,-1 0 0,-1 0 0,1 0 0,-1-1 0,-1 1 0,1-1 1,-1 1-1,0-1 0,0 1 0,-7 11 0,5-14-41,0 0 1,0 1-1,0-1 1,0 0-1,0-1 1,-6 5-1,7-6-56,0 0-1,0-1 0,-1 1 0,1-1 0,0 1 0,-1-1 1,1 0-1,-1 0 0,0 0 0,1 0 0,-4 0 0,6-1-71,0 0 0,1 0 0,-1 0-1,1 0 1,0 0 0,-1 0 0,0 0 0,0 0-1,1 0 1,0 0 0,-1 0 0,1-1 0,-1 1-1,0 0 1,1 0 0,0 0 0,-1 0-1,1 0 1,-1-1 0,1 1 0,-1 0 0,1-1-1,-1 1 1,1-1 9,0 1-1,0-1 0,0 1 1,0 0-1,-1-1 0,1 0 1,0 0-1,0 1 1,0 0-1,1-1 0,-1 1 1,0-1-1,0 1 1,0-1-1,0 1 0,0-1 1,0 1-1,1-1 1,2-4-658,0 1 1,0 0-1,5-6 1,-6 8 257,17-20-8922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1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77 255 11656,'3'6'2743,"-3"-6"-2607,-1-1 1,0 0-1,1 0 1,-2 1-1,1 0 0,1-1 1,-2 0-1,2 1 1,-2 0-1,1 0 1,0-1-1,0 1 1,0 0-1,0 0 1,0-1-1,0 1 1,0 0-1,-2 0 0,0 2-153,0-1 0,0 0-1,0 2 1,1-2 0,-1 1-1,0 0 1,1 0 0,0 1-1,0-1 1,0 1 0,0-1-1,-1 1 1,2-1 0,-1 1-1,0-1 1,1 1 0,-2 6-1,-1 1-41,1 0-1,0 1 0,0-1 0,-1 18 1,4-21-1,0-1 0,0 1-1,1-1 1,-1 1 0,2-2 0,-1 2 0,1-1 0,0 0 0,0 0 0,4 9 0,-2-10 42,-1 1 1,0-1 0,1 1-1,0-1 1,1-1 0,-1 1-1,7 5 1,-8-7 9,1 0 1,-1-1-1,1 0 1,0 0-1,0 0 1,-1 1-1,2-2 1,-2 0-1,2 1 1,-1-1-1,0 0 1,0 0-1,6-1 1,8-2 3,-13 1 21,0-1 1,-1 0 0,1 0 0,-1 0 0,1 0 0,0-1 0,-1 0 0,7-6 0,27-30 229,-28 30-210,-6 3 60,-1 1 1,1-1-1,0 1 1,-1-2-1,4-8 1,1-1 146,11-27 102,-13 29-168,0-1 0,12-18 0,-17 32-185,-1 0 1,0 0-1,1 1 1,0-1-1,0 0 0,0 0 1,0 1-1,-1-1 0,1 0 1,1 1-1,-2-1 0,1 1 1,0-1-1,0 1 0,0 0 1,0-1-1,0 1 0,0 0 1,0-1-1,1 1 0,-2 0 1,2 0-1,-2 0 0,2 0 1,-1 0-1,0 1 0,0-1 1,0 0-1,0 1 1,0-1-1,0 0 0,0 0 1,0 1-1,0 0 0,0-1 1,0 0-1,1 2 0,2 0-21,26 13-393,-26-12 394,0-1 0,1 0 0,-1 0 0,1 0 0,6 2 0,-11-4 42,-10-6 1588,6 4-1456,0 0-1,0 0 1,0 0-1,0 0 1,-9-2-1,8 3-106,-1 1-1,1-1 0,0 1 0,-1 0 0,1 1 1,0-1-1,0 0 0,0 2 0,0-2 0,-1 2 1,1 0-1,-7 3 0,9-4-37,-1 2 1,1-1-1,0 0 0,1 0 0,-1 0 1,0 1-1,0 0 0,1-1 1,0 1-1,0 1 0,-1-2 0,1 1 1,0 1-1,1-1 0,-1 0 0,1 1 1,-2 4-1,2 0-13,0-1 0,0 1 0,1-1 0,0 1 0,1-1 0,0 0 0,-1 0 0,5 14 0,-3-17-12,-2 0 0,3 1 0,-2-1 0,0 0 0,2 0 0,-1 0-1,1 0 1,-1-1 0,1 1 0,-1 0 0,6 4 0,-7-7 17,0 0 0,1 0 0,-1 0 0,1 0 1,-1 0-1,1 0 0,0-1 0,-1 1 0,1-1 0,0 1 0,-1-1 1,1 0-1,0 0 0,-1 1 0,1-1 0,0 0 0,-1 0 1,1 0-1,0-1 0,0 1 0,-1 0 0,1 0 0,0-1 1,-1 0-1,1 1 0,-1-1 0,1 0 0,0 0 0,-1 1 1,2-2-1,9-6-5,-7 6 8,-1 0 0,-1 0 0,2-1 0,-2 0 0,2 0 0,-2 1 0,0-1 0,6-7 0,-4 1 12,-2 4 5,0 1-1,0-1 1,-1 0 0,0 0 0,0 0 0,0-1-1,1-7 1,2-26 497,-5 54-567,0 0 0,0 1 0,1-1 0,1 0 0,5 26 0,-5-39 11,-1 1-1,1-1 1,0 0 0,0 1 0,-1-1-1,2 1 1,-1-1 0,0-1 0,5 5 0,-3-3 26,-2-3 18,-1 1 0,0 0-1,0 0 1,1-1 0,-1 0 0,0 0 0,0 1-1,1-1 1,-1 0 0,0 1 0,0-1-1,1 0 1,-1 0 0,1 0 0,-1-1 0,1 1-1,-1 0 1,0-1 0,0 1 0,1 0-1,-1-1 1,0 0 0,2 0 0,0-1 1,1 1 0,-1-1 1,0 0-1,0 0 0,0 0 0,0 0 1,0-1-1,-1 1 0,1-1 0,2-3 1,4-5 36,4-7 22,0 0-1,-1-1 1,-1-1 0,12-29 0,-8 9 99,16-57 0,-30 88-110,2 1 0,-3-1 0,1 1 0,0 0 0,-1-1 0,0 1 0,-1 0 0,-3-14 0,2 16-26,1 0 0,-1 0 0,-1 0-1,1 0 1,-1 1 0,-1-1-1,1 1 1,-1-1 0,1 1 0,-2 0-1,2 1 1,-2 0 0,0-1-1,0 1 1,0 0 0,0 0 0,0 1-1,0 0 1,-1 0 0,-8-3-1,14 5-20,-1 1-1,0 0 0,0 0 1,1 0-1,0 0 0,-1 0 1,0-1-1,1 1 0,-1 0 1,0 0-1,0 0 0,1 0 1,0 0-1,-1 0 0,0 1 1,1-1-1,-1 0 0,0 0 1,0 0-1,1 0 0,0 0 1,-1 1-1,0-1 0,1 1 1,0-1-1,-1 1 0,0-1 1,1 0-1,-1 0 0,1 1 1,0 0-1,-1-1 0,1 0 1,-1 2-1,-2 1-14,-3 6-154,-1 1-1,0 0 1,-7 19 0,11-24 217,2-2-61,0-2 1,0 1-1,1 0 1,-1 0-1,0-1 0,1 1 1,-1 0-1,1 0 1,0 0-1,0 3 1,-1 4-9,-2 1 9,2-6 3,0-1-1,0 0 0,1 0 1,0 1-1,-1-1 1,1 5-1,-1 13-23,2-1-1,0 1 1,1 0-1,1-1 1,2 0-1,5 20 0,-3-21-22,0-1 0,9 18 0,-12-30 25,0 0 1,-1 0-1,1-1 1,1 0-1,-1 0 0,0 0 1,1 0-1,0-1 1,7 5-1,-10-9 29,-1 2 1,0-2-1,1 1 1,-1-1-1,0 1 1,1 0-1,0-1 0,-1 0 1,1 0-1,-1 1 1,1-1-1,-1 0 0,1 0 1,0 0-1,-1 0 1,3-1-1,23-9-31,-23 7 15,28-14 34,-19 2 74,-10 10-77,23-35-6,-17 24 26,8-10 0,-14 19-36,-2 5 4,0 0 1,-1 0-1,2 1 0,-1-1 0,-1 0 0,2 1 0,-1-1 0,0 1 0,0-1 1,1 1-1,-1-1 0,1 1 0,-1 0 0,1 0 0,0 0 0,1-1 0,-1 2-68,0 0-1,0 0 0,-1 0 0,1 0 0,1 1 0,-2-1 0,0 0 0,2 0 0,-2 1 0,1 0 1,0 0-1,-1-1 0,1 1 0,0 0 0,-1 0 0,0 0 0,3 2 0,10 5-349,-26-13 1078,7 3-453,0 1 1,1-1-1,-1 2 0,-7-3 0,10 3-189,-1 1 0,0-1-1,0 0 1,0 1 0,1 0-1,-1-1 1,0 1 0,1 0-1,-1 0 1,1 0 0,-1 0-1,1 1 1,0-1 0,-1 1-1,1 0 1,0-1 0,0 1-1,0 0 1,0 0 0,1 0-1,-2 0 1,2 0 0,-2 3-1,-7 14 6,9-13-25,1-1 2,0 3-26,-1-1 0,0 0 0,2 0-1,-1 0 1,1 0 0,0 1 0,1-1 0,-1 0 0,5 13 0,-4-16 8,-1-2-25,0 1 0,0-1 0,1 0 0,-1 1 0,1-1 0,0 1 0,-1-2 0,5 5 0,-2-2-4,-1 0-30,1-1 0,-1-1-1,0 1 1,1-1-1,0 1 1,0-1-1,-1 1 1,2-2 0,-1 1-1,0 0 1,0-1-1,0 0 1,6 1-1,-8-1 48,1-1-1,0 0 0,-1 0 0,1 0 0,-1 0 0,1 0 0,0 0 1,-1 0-1,1 0 0,-1-1 0,1 0 0,-1 0 0,1 1 0,-1-1 1,0 0-1,1-1 0,-1 1 0,0 0 0,0 0 0,3-3 0,0-2 12,0 1 0,0-1 0,-1 0 0,0 0 0,6-9 0,3-7-31,-13 21 48,1-1 0,0 2-1,-1-2 1,1 1 0,0-1-1,-1 1 1,1 0 0,-1 0-1,0-1 1,0 1 0,0-1-1,0-1 1,0 1 0,0-1 0,1 1 0,-1 0 0,1-1 1,-1 1-1,1 0 0,0 0 0,0 0 0,-1 0 0,2-1 0,-2 1 0,2 1 0,-1-1 1,1 0-1,2-3 0,-4 5-1,5-5 77,-1-1 1,1 0-1,5-12 0,-9 18-32,0-2 0,0 1 0,-1-1 0,0 1 0,1 0 0,-1 0 0,1-1-1,-1 1 1,0-1 0,0 1 0,0-1 0,0 1 0,0 0 0,0-1 0,0 1 0,0-1-1,0 1 1,-1-1 0,1 1 0,-1 0 0,1 0 0,0-1 0,-1 1 0,0 0-1,0 0 1,1-1 0,-3 0 0,2 2-40,1 0 0,-1 0 0,1 0 0,-1 0 0,0 0 0,0 0 0,1 0 0,0 1 0,-1-1 0,0 1 0,1-1 0,0 0 0,-1 0 0,0 1 0,1-1 0,-1 1 0,1 0 0,0-1 0,0 0 0,-1 1 0,0 0 0,-2 5-24,0 0 1,-1 0-1,1 0 0,1 1 1,0-1-1,0 0 0,1 1 1,-1-1-1,1 1 0,0 0 1,0 0-1,2 13 1,-1-15-61,0 1 1,1-1-1,0 1 1,0-1-1,0 0 1,1 0-1,0 0 1,-1 0-1,1 0 1,1 0-1,-1-1 1,1 1-1,1-1 1,-1 1-1,0-1 1,7 6-1,-8-9 46,1 1 0,-1-2 0,1 2 0,-1-1 0,1-1-1,-1 2 1,1-2 0,0 0 0,-1 1 0,1-1-1,-1 1 1,1-1 0,0 0 0,0-1 0,-1 1 0,1 0-1,0-1 1,3 0 0,-6 0 27,2 1 2,0-1-1,0 0 1,-1 0-1,2 0 0,-2 0 1,1-1-1,0 1 0,-1 0 1,1-1-1,-1 0 0,0 1 1,0 0-1,3-4 1,-3 2-2,4-3 20,0-1-1,0-1 1,-1 1-1,1-1 1,-2 0-1,1 0 1,2-10-1,12-56 769,-18 74-779,0-20 1526,-1 21-1527,1 0 1,-1 0 0,0-1-1,1 1 1,-1 0 0,0 0-1,0 0 1,1 0 0,0-1-1,0 2 1,-1-2 0,1 1-1,-1 1 1,1-2 0,0 1-1,0 0 1,0 0-1,0 2 1,-3 9 59,1-5-33,0-4-20,1 1-1,-1-1 1,1 1-1,0 0 1,0-1-1,0 1 1,1 0-1,-1 0 1,1-1-1,0 9 0,0-9-157,0 0-1,0 0 0,0 1 0,0-2 0,1 1 0,0 0 0,-1 1 0,1-1 0,0-1 0,0 1 0,0 0 1,0 0-1,1 0 0,-1 0 0,1-1 0,0 1 0,0-1 0,0 1 0,0-1 0,0 0 0,4 3 1,11 7-3420,1-1-4276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0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146 209 10312,'-19'-8'5072,"20"7"-4990,0 1 1,0 0 0,-1 0 0,0 0 0,1 0 0,-1-1 0,1 1 0,0 0 0,-1-1 0,0 1 0,0-1 0,1 1 0,0 0 0,0-1 0,-1 1 0,0 0 0,0-1 0,1 0 0,-1 1 0,0-2 0,6-12 493,-3-11 577,0-47-1,-7 36-225,4 33-834,-1-1 1,0 2-1,1-1 0,-1 0 1,0 0-1,0 0 0,0 0 1,-1 0-1,1 0 0,-5-4 1,0 1-48,4 6-44,1 0 0,0 0 0,0 0 0,0-1 0,0 1 0,0 0 0,-1 0 0,2 0 0,-2 0 0,1 0-1,0 0 1,-1 0 0,2 1 0,-1-1 0,-1 0 0,2 0 0,-2 0 0,1 1 0,0 0 0,1-1 0,-3 1 0,-3 2 11,1 2 1,-9 6-1,9-7-30,-4 6 7,0-1 0,1 0 0,0 1 0,-7 12 0,12-14-84,-1-2 0,1 2 0,1-1 0,0 0 0,-2 10 0,3-6 50,1-10 43,0 0 0,1 0 0,-1 0 0,0 0 0,0 0 0,0 0 0,1 0 0,-1-1 0,0 1 1,1 0-1,-1 0 0,1 0 0,0-1 0,-1 1 0,0 0 0,1-1 0,0 2 0,0-2 0,-1 0 0,1 2 0,0-2 0,0 0 0,-1 1 0,1 0 0,1-1 0,-2 1 0,1-1 0,0 0 0,1 0 0,-2 0 0,2 0 0,-1 1 0,2-1 0,0 0 0,0 0 1,1 0-1,-1-1 1,0 1 0,1 0-1,-1-1 1,1 0-1,-1 0 1,0 0-1,5-2 1,-4 1 9,22-13 14,57-30-2167,-81 44 1697,0 1 0,-1-1 1,1 0-1,-2 1 0,3 0 0,-2-1 1,1 1-1,2 0 0,5-2-1367,10-3-6792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0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101 0 11568,'-3'12'314,"3"-10"1260,-1-6 1473,2 4-2961,-1 0-1,0 0 1,0 0 0,0 0-1,0-1 1,0 1-1,0 0 1,0-1-1,0 1 1,0 0-1,0-1 1,0 1-1,0 0 1,0 0-1,0 0 1,0 0-1,0 0 1,0 0-1,0-1 1,0 1 0,0 0-1,0 0 1,0 0-1,0 0 1,0-1-1,0 1 1,-1 0-1,1 0 1,0 0-1,0 0 1,0-1-1,0 1 1,0 0-1,0 0 1,-1 0-1,1 0 1,0 0-1,-1 0 1,1 0 0,0 0-1,0 0-19,-2 0 0,1 0 1,1 1-1,-1-1 0,-1 0 0,1 1 0,1-1 1,-1 1-1,0-1 0,0 0 0,1 1 0,-1 1 1,0-2-1,0 2 0,-12 14 18,-1 5 319,-18 42 0,27-49-414,0 0 0,1 1 0,-2 22 0,4-14 9,1-15 0,1 0-1,1 1 1,-1-1-1,3 9 0,-2-13-14,0-1 0,0 1 0,0 0-1,1-1 1,-1 1 0,1-1 0,0 0-1,1 0 1,-1 1 0,4 2 0,-5-5-85,0 0 0,0-1 0,0 2 0,1-2 0,-1 1 1,0-1-1,1 1 0,-1-1 0,0 1 0,1-1 0,-1 0 1,1 0-1,-2 1 0,2-1 0,2 0 0,18-2-1365,-19 2 1404,-1 0-192,0 0 1,-1-1 0,1 1-1,-1-1 1,1 1 0,-1-1-1,2 0 1,-3 1 0,2-1-1,0 0 1,1-1 0,7-4-1501,14-5-7171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1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39 0 10040,'-6'35'1493,"6"-31"901,0 3-145,-6 5-1945,0 1 1,1-1-1,1 2 1,1-2-1,0 2 1,-2 20-1,5-32-305,0-1 0,0 1-1,1-1 1,-1 0-1,0 0 1,1 1-1,-1 0 1,1-2-1,-1 2 1,2-1-1,-2 1 1,1-1-1,0 0 1,0 0 0,-1 0-1,2 0 1,-1 0-1,0 0 1,0 0-1,0 0 1,1 0-1,0-1 1,-2 1-1,2 0 1,-1 0 0,1-1-1,-1 1 1,1-1-1,0 1 1,-1-1-1,4 0 1,-5 0-348,2 0 0,-1 0 1,0-1-1,1 1 0,-1-1 0,0 1 1,0-1-1,0 0 0,0 0 0,1 1 1,-2-2-1,2 2 0,-2-1 0,1 0 1,2-1-1,0-2-986,7-3-5891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1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2 8520,'28'10'2537,"-26"-9"-1908,0-1-1,0 0 1,0 0-1,-1 0 1,2 0-1,-2 0 1,5 0 0,4-1 158,13 0-253,15-6-5993,-19 4-2161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1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2 10848,'12'2'5677,"8"-3"-3320,1 0-1840,31 0-516,10 0-4284,-51 1 2344,6 0-6727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1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38 68 9416,'-3'18'6125,"-11"10"-5652,4-6-202,7-15-270,1-4 112,1 0-1,0 1 1,0-1-1,-1 5 1,2-7 316,3-6-228,20-41 373,27-49 726,-50 95-1300,2-2 25,-1 0 0,-1 0 0,3 0 0,-2 1 0,0-1 0,4-2 0,-5 4-20,1 0 0,0-1 0,0 0 0,-1 1 0,0 0 0,1 0 0,0 0 0,0 0 0,-1 0 0,0-1 0,2 1-1,-2 0 1,1 0 0,0 0 0,-1 0 0,1 0 0,0 0 0,-1 0 0,1 0 0,0 1 0,-1-1 0,2 0 0,-2 0 0,0 0 0,1 0 0,0 0 0,0 1 0,-1 0 0,0-1 0,2 0 0,0 2 12,0 0-1,0 0 1,0-1 0,0 1-1,2 4 1,9 10-6,-13-11-11,2-1-2,-1-2 3,3 9 12,1-1 1,2 15 0,7 41-8,-10-43-24,-4-22 15,1 0 1,-1 0-1,0 0 1,0-1-1,0 2 1,0-1-1,1 0 0,-1-1 1,1 1-1,0 1 1,1 2-13,-10-2-32,-56 0 391,-1 4-133,53-4-285,7-1-1732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1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25 1 11384,'0'1'106,"3"5"2567,-3-6-2604,0 0 1,0 0-1,0 0 1,1 1-1,-1-1 1,0 0 0,0 0-1,0 0 1,0 0-1,1 1 1,-1-1-1,0 0 1,1 0-1,-1 0 1,0 0 0,0 0-1,0 0 1,1 0-1,-1 0 1,0 0-1,0 0 1,0 0 0,0 0-1,1-1 1,-1 1-1,0 0 1,0 0-1,0 0 1,0 0-1,1 0 1,-1-1 0,1 1-1,-1 1 30,0 0-1,1 0 1,0-1-1,-1 1 1,1 0-1,-1 0 1,0-1-1,0 1 1,0-1-1,1 2 1,-1-2-1,1 1 0,-1 0 1,0 1-1,0 3-39,0 0-1,-1 0 0,0-1 0,1 1 0,-1 0 0,-1-1 0,-3 10 0,-1-1 46,1 2 0,-5 21-1,8-25-92,1-5 10,-1 1 0,1-1 1,0 0-1,0 1 0,1-1 0,0 0 0,2 13 0,-2-19-15,0 1-1,1-1 0,-1 0 1,0 1-1,0 0 0,1-1 0,-1 0 1,1 0-1,-1 1 0,0 0 0,0-1 1,1 0-1,0 0 0,-1 1 1,1-1-1,-1 1 0,0-1 0,1 0 1,0 0-1,0 0 0,-1 0 1,0 0-1,1 0 0,-1 1 0,1-1 1,0 0-1,-1 0 0,0 0 1,2 0-1,0 0-26,0 0 0,-1 0 0,0-1 0,1 1 0,0 0 0,-1 0 0,1 0-1,0-1 1,1 0 0,51-34-6392,-41 27-1733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1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23 9592,'1'0'4,"1"1"103,0 0 0,-1 0 0,1-1 0,-1 0-1,1 1 1,-1 0 0,1-1 0,0 0 0,0 0 0,0 0-1,2 0 1,28-4 7699,-15 2-8255,34-7-1,-39 6-1207,0 0 1,18-1 0,-9 2-6784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1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36 0 9864,'9'16'5321,"-10"-19"-3278,7 7-860,6 8-399,49 60 608,-54-62-1272,-1 0 0,-1 0 0,6 14 0,11 35 783,-20-51-848,1-1 0,-2 2 0,1-2 0,-1 1 0,-1 0 0,0 13 0,0-18 4,0-1 0,0 0 0,-1 0-1,0 0 1,0 0 0,0 0-1,-2 3 1,2-2-39,0-1-14,0 0 1,0-1 0,0 1 0,-1 0-1,1-1 1,0 1 0,-1-1-1,0 1 1,0-1 0,-2 1 0,1 1 21,-2 1 52,0 0 0,-1 0-1,0-1 1,1 0 0,-10 5-1,15-8-66,-12 5-240,1-1 0,1-1 0,-2 1 0,-14 2 0,24-6 4,1 0 0,0 0 0,-1 0 0,1 0 0,-1 0 0,1 0 0,-1 0 0,-2 0 0,-3 0-2203,-10-2-9620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1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0 3864,'0'0'10513,"0"3"-10261,2 48 896,-1-19-758,2 1-1,9 36 1,-10-55-304,0 1 0,0 15 0,2 10 169,-4-28-238,-1-10-14,1-1 1,0 1 0,0 0-1,0-1 1,0 0 0,0 1-1,0 0 1,1-1 0,-1 0-1,0 2 1,2 1-1,-1-3 13,-1 0 0,1 1 0,-1-1 0,0 0 0,0 1 0,0-1-1,0 1 1,0 0 0,0 0 0,-1 2 23,2 41 42,-3 69 124,1-113-199,-6 88 340,4-43-111,0 88 132,3-113-365,-2 11 8,2-26-7,0 0 1,0 1 0,2 4 0,0 10 3,-1 116 137,2-109-158,-1-16 7,-1-1 1,0 12 0,1 35 19,-5-37 33,1 51-16,2-70-30,0 1 0,1 33 13,1-23 0,0 11 17,0-1-28,-1 0 6,-1 1-2,-2 46 26,0-19 106,3-12-113,0-27 39,-1 0 1,-2 22-1,1-29-38,1 1 0,-1-1 0,1 1 0,0-1 0,1 1 0,1 8 0,-2-14-28,1 1 17,0 0 0,-1 0-1,0 1 1,1-1 0,-1 0 0,0 1 0,0-1-1,0 0 1,0 0 0,0 1 0,0-1 0,0 2-1,0-2-294,4-5-3326,3-2 1482,4-3-7009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1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0 475 7536,'32'3'2301,"-27"-2"-1721,0 0-1,0-1 1,0 1 0,0-1-1,0 0 1,0 0-1,-1-1 1,1 1-1,0-1 1,0 0-1,-1 0 1,6-3-1,0 1-251,-9 2-305,0 1 0,0-1 0,1 0 0,-1 1 0,0-1 0,0 0 0,1 1 0,-1-1 0,0 0 0,0 0 0,0 1 0,0-2 0,0 2-1,0-2 1,0 1 0,0 0 0,0-1 0,-1 2 0,2-4 0,1-3 72,1-1-1,0 1 1,0 0 0,1 0 0,8-8-1,-8 9-38,-1 1 1,0-1-1,1 0 0,-1 0 0,-1 0 1,0 0-1,0-1 0,0 0 0,-1 1 1,2-9-1,9-98 330,-13 80-374,0 21-10,0-1 6,0 0 0,-1 0 0,0 1 1,-1-1-1,0 0 0,-8-22 0,10 34-10,-1 0 1,0 0-1,1 0 1,-1 1-1,0-1 0,1 0 1,-1 1-1,0-1 0,0 0 1,0 0-1,0 1 1,1 0-1,-2-1 0,1 0 1,1 1-1,-2 0 0,2 0 1,-2 0-1,1-1 1,0 1-1,0 0 0,1 0 1,-2 0-1,1 0 0,0 0 1,0 0-1,0 0 1,0 1-1,0-1 0,0 0 1,-1 0-1,2 0 0,-1 1 1,-2 0-1,-4 2-51,1 0 0,-2 1 0,-7 5 0,10-6 42,0 2-94,-18 39-29,22-42 125,0 1 0,0-1 0,0 0 0,0 0 0,1 0 0,0 0 0,-1 0 0,1 1 0,-1-1 0,1 4 0,0 4-5,-3 1 4,3-7-12,-1 0-1,0 1 1,1-2-1,0 2 0,0 4 1,0 14-39,2-1 0,5 28 0,-5-38 53,1-1 0,0 1-1,0-2 1,2 1 0,-1 0 0,10 17 0,6-7-61,-18-19 60,1 0-1,-1 1 0,0-1 1,0 1-1,0-1 1,0 1-1,-1-1 1,4 7-1,-4-6 9,2-1 0,-1 1-1,0 0 1,0-1 0,1 0 0,-1 1 0,1-1 0,0-1-1,0 2 1,0-2 0,3 3 0,-4-3 0,-1 0-1,0 0 0,0-1 0,0 0 0,-1 1 0,1-1 0,1 1 0,-2-1 0,1 0 0,0 0 0,0 0 0,0 0 0,0 1 0,0-1 0,0 0 0,0 0 0,0-1 0,0 1 0,0 0 0,0 0 0,0 0 0,1-1 0,11-5 0,-9 3 18,-1 0 0,0 1 0,-1-1 0,1-1 0,-1 1 0,1 0 0,-1-1 0,1 1 0,-2-1 0,3-3 0,13-22 80,-4 7-16,-11 17-42,1 0 0,0 0-1,1 0 1,-1 1 0,0-1-1,2 1 1,-2 0 0,1 0-1,5-3 1,-8 6-83,2 0-1,-2 0 1,1 0 0,0 0-1,0 0 1,0 1 0,-1-1-1,1 1 1,1-1 0,-1 1-1,0-1 1,-1 1 0,1 0-1,1 0 1,-1 0 0,0 1-1,-1-1 1,1 1 0,1 0-1,-1-1 1,-1 0 0,1 1-1,1 0 1,0 1 0,16 4-463,-6-3 41,-3-1 530,-20-7 1225,4 2-1092,-1 1 0,1 0 1,0-1-1,0 2 0,-1 0 1,1 0-1,-1 0 0,-6 1 0,-4 3-127,16-2-78,0-1 9,0 1 0,0-1 0,0 1 0,1-1 0,-2 1 0,2-1 0,-1 0 0,0 1 0,0 0 0,1-1 0,-1 0 0,0 1 0,1 0 0,0 0 0,-1-1 0,0 1 0,1 0 0,-1 0 0,1 0 0,0 0 0,-1 1 0,0 1 0,-2 2-29,1 0 0,0 0 0,0 0-1,0 0 1,1 0 0,0 0 0,0 0-1,0 0 1,0 0 0,1 0-1,0 0 1,0 0 0,1 1 0,0-1-1,0 0 1,-1 0 0,2 0 0,-1 0-1,4 7 1,-4-11 1,0 0 0,0 0-1,0 1 1,0-1 0,1 0-1,-1 0 1,1 0 0,-1 0 0,0-1-1,1 2 1,-1-2 0,1 1 0,-1-1-1,1 1 1,0 0 0,-1-1 0,1 0-1,-1 0 1,3 1 0,0-1-42,-1-1 0,1 1-1,0 0 1,0-1 0,-1 0 0,1 0 0,-1 0 0,0 0 0,1 0 0,0-1-1,-1 0 1,0 1 0,4-4 0,-2 1-2,0-1-1,0 0 1,-1 0 0,0 0-1,0 0 1,0-1 0,0 0-1,-2 0 1,1 0 0,3-7-1,-5 9 88,1 1 0,-1 0-1,0-1 1,0 1 0,0-1-1,0 1 1,-1-1 0,1 1-1,-1-1 1,0-6 0,-1 9-11,-1 3-46,2-2 0,-1 2 0,0-1 1,1 1-1,-1-1 0,0 1 0,1 0 1,-1-1-1,1 1 0,0-1 0,0 3 0,0 9-204,2 1-1,-1-1 0,2 1 0,6 20 0,-9-34 239,1 1 1,-1 0-1,0 0 1,0 1-1,1-2 1,-1 1-1,1 0 0,-1 0 1,1 0-1,0 0 1,0-1-1,-1 1 1,1 0-1,0-1 1,-1 1-1,1 0 1,0 0-1,0-1 0,0 1 1,0-1-1,-1 1 1,2-1-1,-1 0 1,-1 1-1,2-1 1,-2 0-1,2 1 1,-1-1-1,0 0 0,0 0 1,-1 0-1,2 0 1,-1 0-1,0 0 1,0-1-1,0 1 1,0 0-1,0-1 1,0 1-1,0 0 0,0 0 1,1-2-1,4-1 12,0 0-1,0-1 0,-1 0 1,11-10-1,-12 11-14,1-1 54,-2-1-1,1 1 0,0-1 1,-1 1-1,0-1 0,0-1 1,0 1-1,-1 0 0,0-1 1,3-7-1,0-8 443,5-29-1,-8 38-496,2-8 270,-2-1 0,-1-1 0,0 1 0,-1 0 0,-2 0 0,-5-40 0,3 26-127,4 27-29,0 1 0,-1-1 1,0 1-1,-3-11 0,4 18-97,0-1 0,0 1 0,0 0 0,0 0 0,0-1 1,0 1-1,0 0 0,0 0 0,0 0 0,0 0 0,0-1 1,0 1-1,0 0 0,-1 0 0,1-1 0,0 1 0,0 0 0,0 0 1,0-1-1,0 1 0,0 0 0,0 0 0,0 0 0,-1 0 0,1 0 1,0 0-1,0 0 0,-1 0 0,1 0 0,0 0 0,0-1 1,0 1-1,0 0 0,0 0 0,-1 0 0,-2 8 54,1 12-26,0 1-66,0 0 1,-5 24-1,3-21-79,0-1 0,1 30-1,3-33 78,0 0-1,3 0 1,-1 0-1,1-1 0,2 1 1,10 30-1,-14-49 35,0 1 0,-1-2 0,1 2-1,0-2 1,0 2 0,-1-1 0,1-1 0,0 2 0,-1-2 0,2 1-1,-1 0 1,-1 0 0,2-1 0,-1 1 0,0 0 0,0-1-1,2 1 1,23 4-40,-1-1 47,-20-3 3,-1 0 0,1 0 0,0-1 0,0 0 0,0 0 0,0 0-1,-1 0 1,1-1 0,-1 0 0,1 0 0,0-1 0,0 1 0,-1-1 0,0 0 0,0 0 0,1 0 0,-1 0 0,5-5-1,-6 6-6,0-1 0,1 0-1,-1-1 1,-1 1-1,1-1 1,0 1 0,4-6-1,-2 2 1,3 0-2,0-2 1,-1 1-1,10-13 0,-11 12-2,-1 1-7,0 0 0,-1 0-1,5-10 1,-6 10 7,-2 7 2,-1 0 0,0 0 0,0-1 0,0 1-1,0-1 1,0 0 0,0 1 0,0 0 0,0 0 0,0-1 0,0 1-1,0-1 1,0 1 0,-1 0 0,1-1 0,0 1 0,0-1 0,-1 1-1,1-1 1,0 1 0,0 0 0,-1 0 0,1 0 0,0-1 0,0 1-1,0-1 1,-1 1 0,1 0 0,-1 0 0,1 0 0,0 0 0,0 0 0,-1-1-1,1 1 1,-1 0 0,0 0 0,-10-4 5,5 2 16,1 1 0,0-1 0,0 2 1,-1 0-1,0-1 0,0 1 0,1 0 0,0 1 0,-1-1 0,1 1 0,-1 0 1,-6 3-1,11-4-21,0 1 0,-1-1-1,1 0 1,0 1 0,-1 0 0,1-1 0,0 1 0,0-1 0,0 2 0,-1-2 0,2 1 0,-2 0-1,2 0 1,-1 0 0,-1 0 0,2 0 0,-2 2 0,0 1-4,0-2-12,0-1 0,1 2-1,-1-1 1,0 0 0,2 0-1,-2 1 1,1-1-1,0 1 1,0-1 0,1 1-1,-1-1 1,0 1 0,1 0-1,0 0 1,0-1 0,-1 1-1,1 0 1,1 0-1,-1 4 1,2-1-80,-2-1-1,3 1 1,-2 0-1,1 0 1,0-1-1,6 10 1,-6-13 21,1 1 0,-1-2 1,1 1-1,-1 0 0,1 0 1,-1-1-1,1 1 0,-1-1 1,1 0-1,0 0 0,0 0 1,0 0-1,4 0 0,0 1-11,-3 0-216,-1-2 0,1 1 0,-1 0 0,1 0 0,0-1 0,0 0 0,0 0 0,-1 0 0,1 0 0,4-2 0,12 1-5205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1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1 160 8432,'1'0'332,"1"0"0,-1 1 0,0-1 1,1 0-1,-1 0 0,0 0 0,1 0 1,-1-1-1,0 1 0,0 0 0,1 0 0,-1-1 1,2 1-1,5-2 1114,9 0-663,4 0-259,20 1 1,45-5-316,-20 1-62,55-1 317,-5-2-175,-112 8-285,89-1 424,-54 1-356,7 1-7,120-1 417,-16-6-220,-75 3-164,-42 3-68,89 0 100,-35-1 68,33-1-139,-64 2-6,-7 1-13,15 0-32,0-2-8,1 0 2,78-2 20,29-2-14,-110 4-8,-2 1 0,-1 0 0,-2 0 0,-2-2 0,66 0 40,30-3 44,-89 3-64,98-7 70,-101 7-66,70-5 20,-77 4-8,-13 1-4,7 1-24,49 1 32,-77-2-14,18-2 0,-16 1 28,1 1 0,28 0 0,15 0 57,3 1 76,-28-4-179,-16 4-40,22-3 0,29-2 8,-54 2 22,-9 3 4,-1 0-1,0 0 1,0 0-1,14 1 0,9 0 0,20 2-46,-33-3 43,-12 2-6,-1 1-10,-7-2 11,9 0-53,-2 0 83,-5 0-16,-2 0 1,1 0-1,0 0 1,0 0-1,0 0 1,-1 0-1,1 0 1,0 0-1,0 0 1,-1 0-1,1-1 0,0 0 1,0 1-1,-1 0 1,1 0-1,0-1 1,0 1-1,0-1 1,0 0-1,0 0-7,0 1-14,0 0-1,0-1 1,0 0 0,0 1-1,1 0 1,-1 0-1,0 0 1,0 0-1,1 0 1,-1 0-1,3 0 1,-3 0 0,0 0 1,0 0-1,1 0 0,-1 0 1,0 0-1,0 0 0,0-1 1,0 1-1,0-1 0,1 1 1,1-1-1,-3 1 135,0-1-102,0 1 0,0-1 0,0 1 0,1-1 0,-1 1 0,0-1 0,0 1 0,1 0 0,-1-1 0,1 0 0,-1 1 0,0 0 0,0 0 0,1-1 0,-1 1 0,1-1 0,-1 1 0,1 0 0,-1 0 0,0 0 0,1-1 0,15-5 357,-4 0-194,-10 6-201,0 0-1,0-1 0,-1 0 1,1 1-1,-1 0 0,1 0 1,0 0-1,0-1 0,-1 1 1,1 0-1,2 1 0,-4-1 0,3 0 94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1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55 1 10400,'4'3'451,"9"8"3043,-11 3-2579,-2-11-865,0-1 1,0 2 0,1-2 0,-1 1 0,2 3-1,0 6 115,0 0-1,1 24 0,-1 22 59,-2-45-211,1 2 53,-1 1 0,-2 21 0,0-23 104,-1 17-1,0 2 67,-11 84 496,11-82 20,0 49-138,1-21-366,2-56-170,-1 9-42,-1 33 211,2-26-231,-2 44 210,-2 50-25,3-99-173,0-8-14,1-1 1,0 1-1,3 11 0,-2-19-13,-2 1 0,-1 7 0,1 7 0,1 9 0,-3 78 56,0-50 60,3-19-89,-3-8-18,0-2-9,0 1 0,1 17-72,2-17 72,0-1 0,-1-2 0,0-4 2,1-4 6,0 19 30,0-30-41,0 0 0,0-1 0,-1 1 0,0 0 0,-2 3 0,2-2-4,-1 0 1,0 0 0,2 1 0,-1-2 0,0 9-1,-3 4 15,3-11 96,0 0 0,-1 10 0,1-6 449,0 0-2983,-1-18-2388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2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8 4128,'0'0'5921,"2"0"-5409,48 0 2311,3-4-1354,-38 3-1294,0 0 0,0 1 1,19 1-1,-29 0-131,1-1-1,-2 0 1,1 0 0,1 0-1,4 0 1,17-2 309,85 2 349,25-1-122,-67 3-343,-54-1-180,76 5 80,-57-5-28,46-3 113,-46 1-204,30 4 32,-29-1 306,62-3 1,-96 1-304,0-1 0,-2 1-1,3 0 1,-2 0 0,1 0 0,-1 0-1,1 0 1,-1 0 0,1 1 0,-1-1-1,1 0 1,-1 1 0,1-1 0,-1 1-1,2 0 1,-2-1-18,1 6 334,-1-3-342,1-1 0,-2 1 0,0-1 0,1 1 0,-1-1 0,0 1 0,0-1 1,0 4-1,0 13 22,2 5-47,8 71 58,0-39-36,-9-29 110,6 19-122,-5-16-12,-2-12-8,1-3-4,3 19 0,-4-34 12,4 45-116,-5 4 98,2-2 13,-4 73-8,5-59-3,-1 7-8,0-40 39,0-6 14,-5 32-1,4-47-26,-1-2 1,1-1-1,-1 1 0,1 0 1,1 0-1,0 8 0,5 32 86,-5-39-88,5 19-24,-6-21 24,1-1 0,0 1 0,-1 0 0,0-1 0,0 1 0,-1 5 0,0 5 90,-2 16 60,3 19 12,0-45 682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2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38 12280,'0'0'5299,"11"9"-4852,-8-6-278,0-1 1,0 2-1,-1-1 0,5 5 1,1 3 236,-1-3-239,-1 1 0,0 1 0,8 16 0,8 14 35,-19-37-167,-1 1 0,1-2 1,5 7-1,4 1 97,-8-4-52,-2-5-40,-1 1 0,1-1 0,-1 1 0,0-1 1,0 1-1,0 0 0,0-1 0,2 4 0,-3-4-31,0-1 0,0 1 1,0-1-1,0 1 0,0-1 0,0 0 0,1 1 0,-1 0 0,1-1 0,-1 0 0,1 0 0,-1 1 0,0 0 0,0-1 0,1 0 0,-1 0 0,1 0 1,0 2-1,-1-2-4,1 0 1,-1 0 0,1 0 0,-1 0 0,1 0 0,-1 0 0,0 0 0,1 0 0,-1 0 0,0 0-1,1-1 1,-1 1 0,1 0 0,-1 0 0,0-1 0,1 1 0,-1 0 0,0 0 0,0 0 0,1 0-1,-1-1 1,2-1 23,1 0 1,0-1-1,-2 1 0,4-5 0,-3 3-13,10-13 136,6-7-22,38-40 0,-24 32-132,13-10-78,-39 35-83,3-3-93,-8 9 49,-1 1 97,0 0 0,0 0-1,0 0 1,1 0-1,-1 0 1,0-1 0,0 1-1,0 0 1,0 0-1,0 0 1,1 0 0,-1 0-1,0 0 1,0-1-1,1 1 1,-1-1 0,0 1-1,0-1 1,0 1 0,0 0-1,0 0 1,0 0-1,0 0 1,0-1 0,0 1-1,0 0 1,0 0-1,0 0 1,0-1 0,0 1-1,0 0 1,-1 0-1,1-1 1,0 1 0,0 0-1,0 0 1,-1 0-1,1-1 1,0 1 0,0 0-1,0 0 1,0 0 0,-1 0-1,-2-3-1961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2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3 6280,'5'-2'331,"4"1"2344,-9 2-2598,1-1 0,-1 0-1,1 0 1,-1 1-1,0 0 1,0-1-1,0 0 1,1 0 0,-1 1-1,0-1 1,0 0-1,0 1 1,1-1 0,-1 1-1,0-1 1,0 1-1,0-1 1,0 0-1,-1 0 1,1 1 0,0 0-1,0 0 1,0-1-1,-1 0 1,-1 15 564,2 18 0,-1 1 77,0-31-707,1 9 28,0 6-41,2 78 725,-1-84-606,5 24 0,-3-23 31,0 18-1,-3 32 128,6 78 93,-4-42-230,0 15 325,0-26-279,-1-78-180,-1-8 2,0 23-1,0 10-5,0 55-46,0-38 44,0-43 0,4 55-20,0 21-17,-4-54 37,1-8-1,0-17 0,8 73-6,-5-60 7,-1 1-1,1 20 0,0 32-32,-5-27 6,0 12 6,2-17-37,1-18 55,0 13 5,1-1 0,0 49 425,-3-65-353,-1 7-12,1 15-43,0-3-15,-1-18-5,1-15 2,0 0 0,0 0 0,1 0 0,1 7 0,1 26 288,-3-37-207,5 1 349,9 0 104,1-3-265,-12 2-218,0 0 1,0 0 0,0-1-1,1 1 1,-1-1 0,4-2-1,11 0 157,5-2-196,3 1 58,-20 2-103,-1 1-1,1-1 0,-1 0 1,1 1-1,11-1 1,5-1-244,-4 1 236,0-1 0,0 2 0,34 1 0,-40 0 40,44-3-20,-21-1 20,164-3 117,-102 3 38,-17 0 127,-12 4-186,16-6 31,-12 0 86,-57 6-143,17-1-24,38 1 30,-40 0-30,-18-2-27,81-6 46,-5-1 3,-55 5-4,69-8 45,-67 8-74,-1 0-29,74-9 11,-68 8 12,-10 2-2,5 0-20,2 1-5,2-1 0,79-5 22,-75 3-26,62-7-6,-62 8 2,140 1-16,-151 2 18,75-7-1,-38 4 36,21 2 66,-59 2-22,-9 0-19,7-2-42,83-2 49,-45 4 20,23-3-51,-58 0-18,52-7 76,-46 5-26,-9 3-15,5-1-36,-27 3-13,82-7 54,-53 1-38,-8 2-2,6-1-10,75-3 13,-66 10-6,-12-2-2,5 2-6,-1-2-1,-1 0 2,1 0 3,2 0-2,2 0 2,0 2-2,83 3 98,-71-5-90,1-1-6,0 0-2,1 1 18,120-7 84,-143 5-103,81 2 40,61-2-16,-142 2-24,217 6 6,-204-8 6,20 0 55,-39 4-64,58 0 85,-63-2-53,1 0-1,35-5 1,-23 2 35,-6-1 63,-11 2-14,22-3-1,-19 1-120,-15 3-4,-1 0 0,0 1 0,1-1 0,0 1-1,0-1 1,-1 1 0,3 0 0,1 0-4,-1 0 1,0-1-1,9-2 0,4 1 21,-12 2-8,-1-1 1,0 1 0,0-2 0,5 0 0,4 0-15,-13 2 14,0 1-1,0-1 0,-1 0 1,2 0-1,-1-1 0,0 1 0,0 0 1,0 0-1,-1 0 0,2 0 1,-1 0-1,0-1 0,-1 1 0,3-2 603,-2 2-1026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2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 12192,'0'0'5593,"2"1"-5375,7 10 137,20 15 0,38 20 463,-50-36-607,-13-9-184,-1 1 0,2 0 0,-2 0 1,0 0-1,0 1 0,1-1 0,-2 1 0,1 0 1,-1-1-1,1 1 0,0 1 0,2 3 0,-4-5 37,1 0-1,-1-1 0,0 2 0,1-1 0,-1-1 0,1 0 1,3 3-1,-5-4-55,3 4 263,0 3 151,-6 3-370,3-10-77,-7 11-127,-79 108 22,81-112 65,2-4 24,0 0 0,1 1 0,-1 0 0,1-1 0,0 1 0,-2 5 0,2-4-225,2-4 211,0-1-1,0 0 0,0 1 1,0-1-1,0 1 1,0-1-1,0 0 1,0 0-1,0 1 0,-1 0 1,1-1-1,-1 0 1,1 0-1,0 0 1,0 1-1,-1-1 0,1 0 1,0 1-1,0-1 1,0 0-1,-1 0 1,1 1-1,-2-1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2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32 10 6192,'3'-2'64,"2"0"2415,-5 2-2440,0-1 1,0 1 0,0 0 0,0 0-1,0 0 1,0 0 0,0 0 0,0 0-1,0 0 1,0-1 0,0 1 0,0 0-1,0 0 1,0 0 0,0 0-1,0 0 1,-1 0 0,1 0 0,0 0-1,0-1 1,0 1 0,0 0 0,0 0-1,0 0 1,-1 0 0,1 0-1,0 0 1,0 0 0,0 0 0,-1 0-1,1 0 1,0 0 0,0 0 0,0 0-1,0 0 1,0 0 0,0 0-1,0 0 1,0 0 0,0 0 0,-1 0 61,1-1-62,0 1 1,0 0-1,0-1 0,0 1 1,-1 0-1,1 0 0,0 0 1,-1 0-1,1 0 0,0 0 1,0 0-1,0 0 0,0 0 1,0 0-1,0 0 0,-1-1 1,1 1-1,-1 0 0,1 0 1,0 0-1,0 0 0,0 0 1,-1 0-1,1 0 0,0 0 1,0 0-1,-1 0 0,1 0 1,0 1-1,-10-1 727,8 0-351,2 0-321,-13 7 1695,10 8-1507,1 6-197,4-1 71,7 28 1,-8-41-78,0 1-188,0-2 1513,-1-12-486,5-51-642,-6 41-399,1 16 75,0-2 0,0 2 0,0 0 0,0-2 0,0 2 0,0 0 0,0-1 1,0 0-1,0 1 0,0-1 0,0 0 0,0 1 0,0-1 0,1 0 0,0 1 0,0-2 0,3-7-421,-3 6 332,0 0 0,0 1 0,1-1 0,0 1 0,2-4 0,-3 5-69,1 0 0,-1 0 0,0 0 1,1 1-1,-1-1 0,1-1 0,-1 2 1,1 0-1,-1-1 0,1 1 0,-1-1 1,1 1-1,-1 0 0,2 0 0,-2 0 0,1 0 1,-1 0-1,1 0 0,-1 0 0,4 0 1,4 1-1182,7-1-4993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2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90 0 9776,'2'1'4974,"-7"3"-3051,-2 2-1631,1 0 1,-9 9 0,1 0-203,10-11-74,0 0 0,1 0-1,1 1 1,-1-1 0,0 1 0,1-1 0,0 1 0,0-1 0,0 2 0,0 4-1,-2 8-15,2-3 0,-3 2 0,3-10-4,2-5 2,-1 1-1,0 0 1,1 0-1,0 0 1,-1 0-1,1 0 1,1 6-1,1 8 3,0 2 0,0-3 0,-1-1 0,5 14 32,-4-19-8,0-1 1,0 1-1,0-1 0,1 1 1,9 16-1,-9-20 12,0 0 1,4 10-1,-4-8 4,0 0 0,6 10 0,0 2 41,-7-16-50,0 1 0,0-1-1,0 0 1,1 1 0,5 5-1,-4-6-4,-1 1-1,0-2 0,4 9 0,-6-10-16,2 2 122,0 1-465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2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 11568,'0'0'5943,"11"3"-5053,9 1-413,38 17 0,-50-18-483,-1 1 0,0 0 0,0-1 0,0 2 0,-1 0-1,0-1 1,12 11 0,-18-14 3,0-1 0,0 1 1,1-1-1,-1 1 0,0-1 0,0 0 0,0 1 0,0-1 1,0 1-1,0-1 0,0 0 0,0 1 0,0 0 1,0-1-1,0 0 0,0 0 0,0 1 0,0 0 0,0-1 1,0 0-1,0 1 0,0 0 0,0-1 0,0 0 0,-1 0 1,1 1-1,0-1 0,0 0 0,-1 1 0,1-1 1,-1 1-1,1-1 0,0 0 0,0 0 0,0 1 0,-1-1 1,0 0-1,1 0 0,-1 0 0,1 0 0,0 1 0,-1-1 1,-26 10-144,21-7 130,-5 0 67,-2 2-1,-13 1 0,12-2 396,-20 9 0,21-9-361,13-4-100,0 0 0,0 0-1,0 0 1,1 0-1,-1 0 1,0 0 0,0 0-1,0 0 1,1 0-1,-1 0 1,0 0 0,0 0-1,0 0 1,0 0-1,0 0 1,0 0-1,0 0 1,0 0 0,0 0-1,0 0 1,1 0-1,-1 0 1,0 0 0,0 0-1,0 0 1,0 1-1,0-1 1,0 0 0,0 0-1,0 0 1,0 0-1,0 0 1,0 0 0,0 0-1,0 0 1,0 0-1,0 1 1,0-1 0,0 0-1,0 0 1,0 0-1,0 1 1,0-1 0,0 0-1,0 0 1,0 0-1,0 0 1,0 0-1,0 0 1,0 0 0,0 0-1,0 0 1,0 0-1,0 0 1,0 0 0,0 0-1,0 0 1,0 0-1,0 1 1,0-1 0,0 0-1,0 0 1,-1 0-1,1 0 1,0 0 0,0 0-1,0 0 1,0 1-1,9 1-4052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2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30 0 7448,'-3'20'3554,"2"-7"-1280,-10 22-1518,7-25-616,1-2 0,1 3 0,0-2 0,0 1 1,1-1-1,0 19 0,1-27-116,1 0 0,-1 0 0,0 0 0,1-1 0,-1 2 0,0-2 0,1 1 0,-1 0 0,1-1 1,0 1-1,-1 0 0,0-1 0,1 1 0,0 0 0,0-1 0,-1 1 0,1 0 0,0-1 0,0 0 0,0 1 0,-1 0 0,2-1 0,-2 0 0,1 0 1,0 0-1,1 1 0,-2-1 0,2 1 0,-2-1 0,1 0 0,2 0 0,0 0-13,0 0 0,-1 0 0,0 0 0,1-1 0,0 0 0,-1 1 1,1 0-1,-1-1 0,1 0 0,3-2 0,2-4-3629,-5 4 1317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5:51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 8432,'8'0'754,"0"1"-1,0-1 1,0-1 0,0 0 0,1 0-1,13-4 1,19-1 1194,99-5-990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1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0 9864,'2'2'206,"0"0"0,-1-1 1,1 0-1,0 1 1,0-1-1,0 0 0,0 0 1,0 0-1,0 1 0,0-2 1,1 1-1,-1 0 0,0-1 1,4 1-1,39 1 4439,-27-2-3908,65-1 670,-26-1-3509,-48 5-3180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2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11 9144,'2'1'117,"9"2"2588,-3-10 849,-2 6-3411,0 0 0,0 0 1,0 1-1,0-1 1,-1 1-1,14 1 1,11 0 583,-2-6-7409,-20 4-151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2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 10136,'2'3'752,"-1"-1"0,1 1 0,-2 0 0,2 0 1,-2 1-1,1 4 0,5 25-1595,-6-24 1267,3 13-201,-2 26-1,-1-29-61,-1-9 1384,5-24-839,-2 7-648,-1 4 18,0 0-1,1-1 1,-1 1 0,1-1-1,0 1 1,0 0 0,0 0-1,0 0 1,0 0-1,1 0 1,0 0 0,0 1-1,-1-1 1,6-2-1,-8 4-88,1 1 0,1 0 0,-1-1-1,-1 0 1,1 1 0,1 0-1,-2 0 1,2 0 0,-2 0-1,1-1 1,0 1 0,1 0 0,-2 0-1,2 0 1,-1 0 0,0 1-1,0-1 1,0 0 0,0 0 0,0 0-1,0 0 1,0 1 0,0 0-1,0-1 1,0 0 0,-1 0 0,1 2-1,1-2 1,-2 0 0,1 1-1,-1 0 1,3 1 0,-1 0-33,-1 0 1,2 0-1,-1 1 1,-1-1-1,1 0 1,0 1 0,-1-1-1,1 1 1,1 4-1,-3-3-70,1 1 0,1-2 0,-2 2 1,0-1-1,1-1 0,-1 2 0,0-2 0,-1 2 0,1-1 0,-2 6 0,1-9-305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3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0 8696,'1'2'953,"-1"0"1,1 0-1,-1 0 1,0 1-1,0-1 1,0 3-1,1 3 1040,4 16-1628,-2-15-112,-1-1 0,1 20 0,-3-26-942,-2-8-4397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3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0 10488,'4'1'1874,"0"-1"-2719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3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48 1 10224,'0'0'83,"0"1"0,0-1 1,0 0-1,0 0 1,0 0-1,0 0 1,0 0-1,0 0 0,0 1 1,0-1-1,0 1 1,0-1-1,0 0 0,-1 0 1,1 0-1,0 0 1,0 0-1,0 0 0,-1 1 1,1-1-1,0 0 1,0 0-1,0 0 0,0 0 1,0 0-1,-1 1 1,1-1-1,0 0 0,-1 0 1,1 0-1,0 0 1,0 0-1,0 0 0,0 0 1,0 0-1,0 0 1,-1 0-1,1 0 0,0 0 1,-1 0-1,1 0 1,0 0-1,0 0 0,0 0 1,-1 0-1,1 0 1,0 0-1,0 0 0,0 0 1,0 0-1,0 0 1,-1 0-1,0 0 0,0-1 0,1 1 0,0 0-1,-1 0 1,0 0-1,0 0 1,1 0 0,-1 0-1,0 0 1,0 0-1,1 0 1,-1 0 0,1 0-1,-2 1 1,2-1-1,-1 0 1,1 0 0,-1 1-1,-1-1 1,-1 3-71,2-2-1,-1 0-1,1 0 0,0 0 0,-1 0 0,1 0 0,0 0 0,0 1 0,0-1 1,-1 0-1,2 1 0,-1-1 0,1 1 0,-2 0 0,2-1 0,-1 4 1,0-4-12,-2 11-22,4 9-1,-1-16 24,0 20-1,1-1 1,0-8 47,1-1 0,0 1-1,9 28 1,-9-32 172,-2-7-4134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3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18 9504,'2'1'351,"1"0"1,-1-1-1,0 0 1,1 0-1,-1 0 1,0 0-1,1 0 0,-1 0 1,1 0-1,-1-1 1,0 0-1,1 1 1,-1 0-1,2-2 1,15-3 1353,1 2-1202,22-4 995,-34 6-6328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3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 5560,'0'0'3025,"2"12"-766,16 151 810,-14-137-2847,-3-15-100,1-1 0,-2 22 0,-1-18 54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3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5 10584,'3'0'885,"0"1"1,0-1 0,0 0 0,1 0-1,5-1 1,6 1 783,-9 0-1781,1 0 0,-1-1-1,1 1 1,-1-1-1,7-2 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3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61 1 11120,'-2'4'3533,"1"-5"-3360,0 1 0,0-1 0,1 1 0,0 0 0,-1 0 0,1 0 0,-1-1 0,0 1 0,1-1 0,0 1 0,-1 0 0,0 0 0,0 0 0,1 0 0,-1 0 0,1 0 0,-1 0 0,0 0 0,-1 0 0,0 0-153,0 0 0,0 1 1,0 0-1,-1-1 0,1 1 0,0 0 1,0 0-1,0 0 0,0-1 0,0 3 1,0-3-1,0 2 0,1-1 1,-1 0-1,1 1 0,-1 0 0,1-1 1,-1 1-1,1-1 0,0 2 0,0-1 1,0 0-1,0-1 0,0 1 1,0-1-1,1 2 0,-1-1 0,1 3 1,-1-2-54,1-1 0,0 0 0,0 0 0,1 0 0,-1 1 0,0-1 0,1 0 0,0 0 0,-1 1 0,2-2 0,-2 2 0,2-1 0,-1 0 0,-1 0 0,3 0 0,-3 0 0,2 0 0,-1 0 0,2-1 0,-2 0-1,1 1 1,0 0 0,0 0 0,4 1 0,-5-3 20,0 0 0,0 0 0,0 0 0,0 0 0,0 1 0,0-1 0,0 0 0,1 0 0,-2 0 0,1 0-1,1 0 1,-2 0 0,2-1 0,-1 1 0,0 0 0,0 0 0,0 0 0,0-1 0,0 0 0,0 1-1,0 0 1,-1-1 0,3 0 0,0-2-5,0 1-1,-1 1 1,0-2-1,1 1 1,0 0-1,1-3 0,-1 3 7,6-13 0,4-10 251,-13 23-207,2-1 0,-2 0 0,1 1 0,0-1 0,-1 1 0,0 0 0,0-1 0,0-3 0,-2 1 196,0 7-135,0 9-99,3 9-144,2 0 1,6 28-1,-1-10-199,-6-31 27,-1-3 269,0 1-1,-1-1 1,1 0 0,-1 0-1,1 0 1,-2 1 0,1-2-1,-1 2 1,0 2-1,0-5 83,1-2-1,-1 2 1,1-2-1,0 1 0,-1 0 1,0-1-1,0 1 0,1 0 1,-1-1-1,0 1 0,1 0 1,-2-1-1,2 1 0,-1 0 1,0-1-1,0 1 0,1-1 1,-2 1-1,1-1 0,1 0 1,-1 1-1,-1-1 0,0 0 1,-2 0 116,2 1 1,-2-1 0,1 0-1,1 0 1,-2 0 0,-4-1-1,7 1-227,0 0 0,-1 0 0,2 0 0,-2-1 0,1 1 0,0 0 0,0 0 0,0-1-1,1 1 1,-2-1 0,1 1 0,1-1 0,-1 0 0,0 1 0,0-1 0,0 0 0,1 1 0,-1-1-1,0 1 1,0-1 0,0-1 0,1 1-234,0 0 0,0 0 0,0 0 0,0 0 0,0 0 0,0 0 0,0 0 0,0 0 0,0-1 0,0 2 0,1-2 0,-1 2 0,0-3 0,4-7-7557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3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 25 8248,'1'4'2993,"-3"-8"647,2 12-2905,-1-4-682,1 2 1,0-1 0,1 0-1,1 9 1,-2-12-47,0 0 0,1-1 0,0 1 0,-1-1 0,0 0-1,1 1 1,0 0 0,0-1 0,-1 0 0,1 0 0,1 0 0,-2 1 0,1-2 0,1 2-1,-1-1 1,0 0 0,1 0 0,-1 0 0,1 0 0,1 1 0,-2-2 7,0 0-1,0 0 1,-1 0 0,1 0-1,0 0 1,0 0 0,0 0 0,0 0-1,-1 0 1,2 0 0,-2-1 0,0 1-1,2-1 1,-2 1 0,1 0-1,-1 0 1,1-1 0,0 1 0,0-1-1,12-10 211,-10 6-113,1-1 0,-1 1-1,0-1 1,0 0-1,-1 1 1,0-2 0,2-6-1,3-11 367,-6 21-384,1 6-124,-2 12-195,0-4 119,0-7-136,1 1 1,-1-1-1,1 1 0,0 0 1,1-1-1,-1 1 1,1-1-1,0 0 0,4 9 1,-5-13 92,0 0 0,-1 0 0,0 1 0,0-1 1,1 0-1,0 0 0,-1 0 0,1 1 0,-1-1 0,0 0 1,0 0-1,1 0 0,0 0 0,0 0 0,-1 0 1,1 0-1,3 1-1147,6 0-6043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2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5 443 10224,'-4'4'3564,"23"-9"-339,-12 0-3098,-2-1 0,2 0 0,-1 0 0,-1 1 0,0-2 0,0 1 0,0-1 0,6-13 1,26-56 42,-1-2 121,-32 71-261,-1-1 0,0 0 0,-1 0 0,1-1 0,-1 1 1,0-9-1,1 4-8,-1 3 51,0 0-1,-1 0 1,1 0-1,-2-1 1,1 0-1,-2 1 1,0-1-1,-3-18 0,4 28-67,-1-1-1,1 1 0,-1-1 0,1 1 0,0-1 0,-1 1 1,0 0-1,0 0 0,1-1 0,-1 1 0,0 0 0,1 0 1,-2-1-1,1 2 0,1-2 0,-2 2 0,1-1 0,0-1 1,0 2-1,-1-1 0,2 0 0,-2 1 0,1-1 1,-1 1-1,1-1 0,-1 0 0,1 1 0,0 0 0,-1 0 1,1 0-1,-1-1 0,1 1 0,-1 0 0,1 0 0,0 1 1,-1-1-1,1 0 0,-1 0 0,1 0 0,-1 1 0,1 0 1,-2 0-1,-2 1-4,0 0 0,1 1 1,-1-1-1,0 1 0,1 0 1,0 0-1,0 0 0,0 1 0,0-1 1,-2 5-1,1 0-46,0 1 0,1-2 0,-1 2 0,2 0 0,0-1 0,-3 12 0,3-10 36,-4 13-63,-6 37-1,10-42 49,1-11-11,0-1 0,1 0 1,1 2-1,-1-2 0,1 9 0,0 3 4,-2 22 11,-2 8-16,3 0 0,7 79 0,-5-117 34,-1-7-3,1-1 0,-1 1 1,0 0-1,1 0 0,0 0 0,1 5 0,3 5-18,0 0-1,0-1 0,2 1 1,-1-1-1,10 12 0,-15-22 22,1-1 0,-1 0 0,0 1 0,1-1 0,0 0 0,-1 0-1,2 0 1,-2 0 0,1 0 0,0 0 0,0 0 0,0-1-1,1 1 1,0 0 1,-3-1 1,1 0 0,0 0 0,-1 0 0,1 0 0,0 0 0,0 0 0,-1 0 0,1 0 0,0-1 0,-1 1 0,0 0 0,1 0 0,0-1 0,0 1 0,-1 0 0,1 0 0,-1-1 0,1 1 0,-1-1 0,1 1 0,-1 0 0,1-1 0,0 0 0,0 0-2,11-16 0,-2-6 3,0-6 0,-6 13-2,-1-1 0,0 1 0,0-24 0,-4 26-142,-2-24-1,2 33 110,0 1-1,0-1 1,0 0-1,-1 0 1,0 0-1,1 0 1,-2 1-1,1 0 1,-3-5-1,5 8 12,-1 1 0,1 0 0,0 0-1,-1 0 1,1-1 0,0 1 0,-1-1-1,1 1 1,0 0 0,0 0 0,0 0-1,-1 0 1,1-1 0,-1 1-1,1 0 1,0 0 0,0 0 0,-1-1-1,1 1 1,-1 0 0,1 0 0,-1 0-1,1 0 1,0 0 0,0 0 0,-1 0-1,0 0 1,1 1 14,0-1-1,0 0 1,0 1 0,-1-1-1,1 0 1,0 0-1,0 1 1,0-1 0,0 1-1,-1-1 1,1 0 0,0 0-1,0 1 1,0 0 0,0-1-1,0 1 1,0-1-1,1 0 1,-1 0 0,0 1-1,0-1 1,0 1 0,0-1-1,1 0 1,-1 0 0,0 1-1,0-1 1,0 1-1,1 1-21,0 0 0,-1 0-1,2 0 1,-1 0-1,0 0 1,0-1-1,0 2 1,1-2-1,-1 1 1,0 0-1,1-1 1,0 0-1,-1 1 1,2-1 0,-2 1-1,1-2 1,0 2-1,0-1 1,2 1-1,0-1 10,-2 0 0,1 0 0,0-1 0,1 1 0,-1-1 0,0 1 0,0-1-1,1 0 1,3-1 0,-4 0 15,2 1 0,-2-2 0,1 1 0,-1-1 0,1 0 0,0 1 0,-2-1 0,2-1 0,-1 1 0,0-1 0,5-3 1,-6 3 18,0 1 0,0-1 0,0 1 0,0-1 1,0 0-1,0 0 0,-1 1 0,1-1 1,-1 0-1,0-1 0,0 1 0,0 0 0,0 0 1,-1-1-1,1 2 0,-1-2 0,0-5 1,0-1 115,-2 0 0,1 1 0,-1 0 0,-6-18 0,5 19-80,2 3 8,-1 1 0,0-1 0,2 0-1,-3-10 1,3 15-62,12-2-162,15 3-70,-13-1 103,0 0 0,19 4 1,-30-4 130,-1 0 0,1 1 0,-1-1 0,1 0 1,0 1-1,-1 0 0,1-1 0,-1 1 0,0 1 1,1-2-1,-1 2 0,0-1 0,0 1 0,1-1 1,-1 0-1,0 2 0,-1-2 0,1 1 0,3 4 1,-5-5 4,1 0-1,0 0 1,0 1 0,-1-1 0,0 0 0,1 0 0,-1 1 0,1-1 0,-1 1 0,0-1 0,0 0 0,0 0 0,0 1 0,0-1 0,0 1 0,0-1 0,-1 3 0,0-1-2,-1 24-137,1-24 91,1 0 0,0 0 0,0 0 0,-1 0-1,1 0 1,1 0 0,-1 0 0,0 0 0,0 0 0,1 0-1,0 0 1,0-1 0,0 1 0,0 0 0,2 4 0,-2-6 45,0 0 0,0-1 0,-1 0 0,0 1 0,1 0 0,0-1 0,-1 1 0,1-1 0,0 0 0,0 1 0,-1-1 0,1 0 0,0 1 0,0-1 0,0 0 0,0 0 0,-1 0 0,1 0 0,0 0 0,-1 0 0,1 0 0,1 0 0,-2 0 0,1 0 0,1 0 0,1-1 37,0 0 0,0 0 0,0 0 0,-1 0 1,1-1-1,2-1 0,7-6 101,1 0 0,-2-1 0,0-1 0,-1 0 0,0-1 0,9-14 1,-5 9 47,-4 2-63,3-1-56,2 4-48,-7 12-26,-1-2 127,-7 1 29,0 0-92,0 1-28,0 0-1,0-1 1,0 1-1,0 0 1,1 0-1,-1 0 1,0 0-1,0-1 1,0 1-1,0-1 1,0 1-1,0 0 1,0-1 0,0 1-1,0 0 1,0 0-1,0 0 1,0-1-1,0 1 1,0 0-1,-1-1 1,1 1-1,0 0 1,0 0-1,0 0 1,0 0-1,0-1 1,0 1-1,0 0 1,0-1-1,-1 1 1,1 0-1,0 0 1,-1-1-1,1 1 1,0 0-1,0 0 1,0 0-1,0 0 1,-1 0-1,1 0 1,0 0-1,-1 0 1,1 0-1,0 0 1,-1 0-1,1 0 1,0 0-1,0 0 1,0 0-1,-1 0 1,1 0-1,0 0 1,-1 0-1,1 0 1,0 0-1,-3 0 40,1 1-35,1 0 1,-1-1 0,2 1-1,-2-1 1,1 1 0,0 0-1,0 0 1,0 0 0,0 0-1,0 0 1,0 0-1,0 0 1,0 0 0,0 2-1,-4 1-53,2 0 0,-1 0 0,1 0 0,0 0-1,0 1 1,0 0 0,1 0 0,0 0-1,-1 0 1,1 0 0,1 0 0,-1 0 0,1 1-1,0-1 1,1 0 0,0 0 0,-1 1-1,1-1 1,1 1 0,-1-1 0,0 0 0,1 0-1,0 1 1,1-1 0,-1 0 0,1 0 0,1 0-1,3 8 1,-4-11 8,0 0 1,-1 1-1,1-1 0,0 0 1,1 0-1,-1-1 0,0 1 0,0-1 1,1 1-1,-1-1 0,1 1 0,-1-1 1,1 0-1,0-1 0,-1 1 1,1 0-1,0 0 0,4-1 0,0 1-3,0-1-1,0 0 0,0 0 1,0-1-1,9-2 0,-10 1 18,0-1 0,0 1 0,0-2-1,0 1 1,-1 0 0,0-2 0,0 2 0,0-2-1,8-9 1,-10 11 27,1-2 0,-1 1 0,-1 0-1,1-1 1,-1 1 0,-1 0 0,1-1 0,0 0-1,-1 0 1,1 0 0,-2 0 0,1 0 0,0 0-1,-1-5 1,0 4-44,1 0 31,-1 1 0,-1 0-1,1-1 1,0 1-1,-1 0 1,0 0-1,-1 0 1,1 0 0,-1 0-1,-1 0 1,1 0-1,0 0 1,-4-5-1,4 7-5,-1 1 0,0-1 0,-1 1 0,1-1-1,0 1 1,-1 1 0,1-1 0,0 0-1,-1 0 1,0 1 0,-7-2 0,8 1-31,-2 2 1,1-2-1,0 2 1,0-1-1,0 1 1,0-1 0,-1 1-1,-3 1 1,6-1 10,2 0 1,-1 1 0,-1-1-1,2 0 1,-2 0-1,2 0 1,-1 1 0,-1 0-1,2-1 1,-1 0 0,0 1-1,1 0 1,-2 0-1,1-1 1,1 1 0,-1 0-1,0-1 1,1 1 0,0 0-1,-1 0 1,0 0-1,0 0 1,1-1 0,0 2-1,0-1 1,-1-1 0,1 2-1,0-2 1,-1 2-1,1-1 1,0 0 0,0 0-1,0-1 1,0 2 0,0-1-1,0 0 1,1 1-1,-1 2 2,1-1-1,-1 1 1,2 0-1,-1-1 1,0 1-1,0-1 1,1 1-1,0-1 1,-1 0-1,2 0 0,-1 0 1,0 1-1,1-2 1,-1 1-1,1-1 1,0 1-1,-1-1 1,6 4-1,-4-4-190,-1 0 0,2 1 0,-1-1 0,0 0 0,1-1 0,-1 1 0,0-1 0,1 0 0,-1 0 0,1-1 0,-1 1 0,0-1 0,1 0 0,0 0 0,8-1 0,25-7-3138,-3 3-3680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3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56 9688,'1'1'204,"1"0"-1,-1 0 1,0-1 0,1 0 0,-1 1 0,0 0 0,1-1 0,-1 0 0,1 0 0,-1 0-1,1 0 1,-1 0 0,1 0 0,-1 0 0,2 0 0,25-5 3132,-25 5-3291,1-1-1,0 0 1,-1-1-1,0 2 1,0-2 0,1 1-1,-1-1 1,0 1-1,5-6 1,-7 7-7,0-2-1,0 2 1,-1-2 0,2 2-1,-2-2 1,0 2 0,2-1 0,-2 0-1,1-1 1,-1 2 0,1-2-1,-1 1 1,0 0 0,0-1 0,1 1-1,-1 0 1,0 0 0,0-1 0,0 2-1,0-2 1,0 1 0,-1 0-1,1 0 1,0-1 0,-1 1 0,1 0-1,0-1 1,-1 2 0,-1-3-1,2 3-28,0-1-1,0 1 0,0 0 1,0 0-1,-1 0 0,1 0 0,-1-1 1,1 1-1,0-1 0,-1 1 0,1 0 1,0 0-1,0 0 0,0 0 1,-1 0-1,1 0 0,-1 0 0,0 0 1,1 0-1,0 0 0,-1 0 1,1-1-1,0 1 0,0 0 0,-1 1 1,-14 2 64,13-2-72,0 0 0,0 0 0,0 0-1,1 1 1,-2-1 0,1 0 0,0 1 0,1-1-1,-1 1 1,-2 2 0,2 0-3,1 0 1,-1-1 0,1 0 0,0 1-1,0 0 1,0 0 0,1-1-1,0 1 1,0 1 0,0-1-1,0-1 1,1 8 0,0-8-76,0-1-1,-1 0 1,0 0 0,2 0 0,-1 0 0,0 0 0,0 0 0,0 0 0,1 0 0,2 2-1,-3-3-117,-1 0 0,2 1 0,0-2-1,-2 1 1,3 0 0,-3 0 0,2-1-1,-1 1 1,1-1 0,-1 1 0,1-1-1,-1 1 1,1-1 0,0 0 0,-1 0-1,1 0 1,2 0 0,7-2-2114,-7 1 1082,9-2-5346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3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31 1 10040,'-4'8'672,"-1"-6"2195,-2-2 351,7 0-3202,0 1-1,0-1 1,0 0 0,0 0 0,-1 0-1,1 0 1,0 0 0,-1 0 0,1 0 0,0 0-1,0 0 1,0 0 0,0 1 0,0-1 0,-1 0-1,1 0 1,0 0 0,0 0 0,0 0-1,0 0 1,0 1 0,0-1 0,0 0 0,0 0-1,0 0 1,0 0 0,0 1 0,0-1-1,0 0 1,0 0 0,0 0 0,0 0 0,1 8 181,9 6-11,2-4-150,3 5-1024,-14-13 885,0-2 0,-1 1 0,2 0 0,-2 0 0,0 0 0,1 0 0,0 0 0,-1 1 0,1-2 0,-1 2 0,0-1 0,0 3 0,0-4 104,0 0 0,0 1 0,0 0 0,0-1 0,0 0 0,0 1 0,-1 0 0,1-1 0,0 0 0,0 0 0,-1 1 0,0-1 0,1 1 0,0-1 0,0 1 0,-1-1 0,1 0 0,-1 1 0,1-1-1,-1 0 1,0 0 0,-9 5 81,9-5-85,-3 2-1,2-2-147,0 1 0,0 0 1,0-1-1,0 1 0,0 0 0,0-1 1,0 0-1,0 0 0,0 0 0,-1 0 1,1 0-1,0 0 0,-3 0 1,5 0 98,0 0 1,0 0-1,0 0 1,-1 0 0,1 0-1,0 0 1,0 0-1,0 0 1,0 0 0,0 0-1,0 0 1,0 0 0,0 0-1,0 0 1,0 0-1,0-1 1,0 1 0,-1 0-1,1 0 1,0 0-1,0 0 1,0 0 0,0 0-1,0-1 1,0 1 0,0 0-1,0 0 1,0 0-1,0 0 1,0 0 0,0 0-1,0 0 1,0 0-1,0 0 1,0 0 0,0 0-1,0 0 1,0 0-1,0 0 1,0 0 0,0-1-1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4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44 1 10312,'0'0'139,"0"0"1,0 0-1,-1 0 1,0 1-1,1-1 1,0 0-1,-1 0 1,1 0-1,0 0 1,0 0-1,-1 0 1,1 0-1,-1 0 1,0 0-1,1 0 1,0 0-1,0 0 1,-1-1-1,0 1 1,1 0 26,-1 0 0,1 0 1,0 0-1,-1 0 1,0 0-1,1 0 1,-1 0-1,1 0 1,-1-1-1,1 2 1,-1-1-1,0 0 1,1 0-1,-1 0 1,1 0-1,0 0 1,-1 0-1,1 0 0,-1 0 1,0 0-1,1 0 1,0 1-1,-1 0 1,-1-1-148,1 1 1,0 0-1,0 0 1,0 0-1,0 0 1,-1 1-1,2-1 0,-1 0 1,0 0-1,1 0 1,-1 1-1,1-2 1,-1 2-1,0 0 1,1-2-1,-1 2 1,1-1-1,0 1 0,0 0 1,0-2-1,0 2 1,0-1-1,0 1 1,0-1-1,0 1 1,2 0-1,-2 0-31,1-1-1,-1 1 1,0-2-1,0 2 0,1-1 1,0 0-1,0 0 1,-1 0-1,1 0 1,0 0-1,0 0 1,0 0-1,0-1 1,0 2-1,2 0 1,0 0-109,26 22-3754,-28-24 3876,-1 0-1,0 1 1,0-1 0,0 0-1,0 1 1,0-1-1,0 0 1,0 1-1,0-1 1,0 0 0,0 1-1,0-1 1,0 0-1,0 0 1,0 0 0,0 1-1,0-1 1,0 1-1,0-1 1,-1 0-1,1 0 1,0 0 0,0 1-1,0-1 1,0 1-1,-1-1 1,1 0 0,-1 0-1,1 1 1,0-1-1,0 0 1,-10 6 459,8-4-368,-1 0-1,1-1 1,-2 0 0,2 0 0,-1 1 0,0-2-1,-7 2 1,-4-3-4115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4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0 8248,'1'5'890,"-1"0"-1,1 0 1,0 0 0,3 8 0,2 10 1978,-1 16-1925,-5 77 0,-1-95-785,-1-5-65,1-1 0,3 18 1,-2-19 902,0-11-1710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4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0 8072,'0'0'8272,"16"13"-7578,-8-5-567,-1 0 0,0 0 1,0 2-1,-1-1 0,-1 0 0,1 1 0,4 13 0,0 0 15,9 18 60,-15-29-74,-1 0-1,1 0 0,-2 0 1,1 1-1,-1 12 0,2-1 35,-3-20-145,-1 0 0,1 0 0,0-1 0,-1 5 0,0 31 166,-2-28-156,2-7 49,0 0 1,0 0 0,-2 0-1,2-1 1,-3 6-1,0-2 66,-1 0-1,0-1 0,0 1 0,-1-1 0,-6 8 0,-13 3 560,19-12-423,-1 0-1015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4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1 168 6904,'26'-6'5960,"-11"4"-5426,0 0 0,27 1 1,-5 0-428,-27 1 99,-1-2 0,14-2 0,11-2-118,141-14 588,66 2 270,-218 16-805,42-1-47,49-4 26,-23-1-24,-58 5-88,-3 1-3,-2 2-2,114-5 118,-20-1 96,-52 1-67,34-7 48,-37 8-143,-32 3-48,53-2 225,-19 1 297,-15-1-78,9-3-254,-44 5-136,3-1 33,25 1-1,-6-2-12,12-1-18,-43 3-66,35-1 121,-11 3-112,-28-1-6,21 0 0,3-2 0,-2 1 0,0-1 0,64 2-37,-66-3 68,68 1 80,-51 2-88,-29 0-23,9 0-3,37-5 0,38 3 223,-60 2-126,28-2-82,-22 3-25,-28 0 4,1-1 0,20-2 0,12 2 1,-26-1 143,-23 1-144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4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0 7800,'3'3'329,"-3"-3"-202,0 0 0,0 1 0,1-1 0,-1 0 0,0 1 0,1-1 0,-1 1 0,0-1 0,0 0-1,0 1 1,0-1 0,0 0 0,0 0 0,0 1 0,0 0 0,0-1 0,0 1 0,0-1 0,0 1 0,0 7 205,7 36-234,1-8-67,-4-15 95,3 26 1,-5-35-25,-1-7-43,0 0 0,0 0 1,-1 7-1,-2 16 2348,2-28-2366,0 2 73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4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36 9056,'6'3'4511,"-9"-4"-2906,2 0-1597,1 1 213,1 3-179,0-2-1,0 2 1,-1-1 0,2 0 0,-1 0 0,1-1-1,-1 1 1,0 0 0,5 4 0,2 2 159,-4-1-213,0-2 99,0 1 0,1 0 1,-1-1-1,2 0 0,-1 1 1,0-2-1,11 9 0,-15-13-64,1 0 1,-2 1-1,2-1 0,-1 0 0,-1 0 1,2 1-1,-1-1 0,0 0 0,0 0 1,1 0-1,-2 0 0,1 0 0,1 0 1,-2 0-1,2-1 0,-1 1 0,0 0 1,0-1-1,0 1 0,0 0 0,0 0 0,0-1 1,0 0-1,0 1 0,1-2 0,4-2 114,0-1 1,8-8-1,-7 7-42,3-2-48,53-52 524,-57 52-522,-6 6 23,2 1 0,0-1 1,-1 0-1,1 0 0,-1 1 0,1-1 1,-1 0-1,5-1 155,-6 3-69,1 0-124,-1 0 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4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45 12 6728,'-1'0'264,"0"0"-1,1 0 1,-1 1 0,0-1 0,0 0-1,1 0 1,-2 0 0,1 0 0,1 0 0,-1 0-1,0 0 1,-1 0 0,-15 0 3031,16 1-3272,0-1 1,1 1 0,0-1 0,-1 0 0,0 1 0,1 0 0,0-1 0,-1 0 0,1 1-1,0 0 1,0-1 0,-1 0 0,1 1 0,-1 0 0,1-1 0,0 1 0,-1-1-1,1 1 1,0 0 0,-1 15-72,6 35 278,-1-10-93,-2-30-856,4 17-1,0-7 107,-5 21-254,3-18 1019,-4-23-105,1 6 1868,-1-5-1932,-2-8 24,-3-24-261,-2-12 276,1 17 485,3 12-179,1 0 1,-3-26-1,3-12 165,1 45-461,0 5-62,1-1-1,-1 1 1,1-1-1,0 1 1,0-1-1,-1 1 1,1-1-1,1-3 1,-1 5 9,1-2 22,0 0-1,1 1 0,-1-1 0,1 0 0,-1 0 1,4-2-1,-5 4 123,0 0-97,1-1-25,0 0 0,-1 0-1,1 1 1,0 0 0,-1 0-1,0-1 1,1 1 0,0 0 0,0-1-1,-1 1 1,1 0 0,-1 0-1,2 0 1,-2 0 0,0-1 0,2 1-1,-2 0 1,1 0 0,-1 0-1,1 0 1,0 0 0,1 1 0,0-1 17,11-1 147,25 0 0,-4 1 314,-26 0-864,-7 0 14,-1 0 0,2 0-1,-1 0 1,0 0 0,0 0 0,0 0 0,-1 0 0,2 0 0,-1-1 0,0 1-1,-1-1 1,2 1 0,0-1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4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0 159 10936,'0'0'4008,"2"0"-3862,14-4 59,0 1-1,1 1 1,0 1-1,27 0 1,14-1 98,-49 3-217,1-2 1,-1 1-1,15-3 1,15 0 25,39 1 496,-64 2-537,1 0 0,18-3 0,30-4-40,43-5 130,-51 9-98,-22 2-14,44-8 198,24-2 17,-83 8-240,75-6 64,-40 9-15,-32 0-58,50-2 60,12-1-124,-23 2-30,22-2-3,-63 2 61,39 0-78,-32 3 109,49-6 60,-60 3-70,-9 1 0,5 0 0,33-2 24,34 1 63,38-2 10,-90 2-95,1 0 6,-1-1 0,79-2 63,-84 3-54,10-1 3,-1-1-8,3 0-4,0 2 0,105-5 96,-110 5-98,0-1-6,112-4 127,-119 5-123,-1 1-2,-10 1-15,47-1-35,-51 1 48,18-3 0,-19 1 0,21-1 0,22 1 3,78-5 10,-113 4-7,11 0 19,26 1 0,-44 1-11,49-1 76,-16-3-130,-22 1 85,14 0 284,-31 3-143,3 0-710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2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0 217 9592,'1'-2'383,"-1"0"0,0-1 0,0 1 0,1-1 0,0 1 0,0 0 0,0 0 0,0 0 0,0 0 0,2-3 0,6-15 2481,-5 6-2345,0 0 1,11-20-1,-13 29-501,1 1-1,-1-1 0,1 1 1,0 1-1,0-2 0,1 2 1,-2-1-1,2 1 0,0-1 1,7-4-1,-11 8-16,1-1 0,-1 1 0,1 0-1,0-1 1,-1 1 0,1-1 0,-1 1 0,1 0 0,0 0 0,-1-1 0,1 1-1,0 0 1,0-1 0,-1 1 0,1 0 0,0 0 0,0 0 0,0 0 0,0 0-1,-1 0 1,1 0 0,0 0 0,-1 0 0,1 1 0,0-1 0,0 0 0,-1 1-1,1-1 1,0 0 0,-1 0 0,1 1 0,0-1 0,0 1 0,-1-1-1,0 0 1,1 1 0,0 0 0,-1 0 0,1-1 0,-1 0 0,0 1 0,2 1-1,1 10-119,0 0-1,0 1 0,-1-1 0,0 0 0,-1 15 0,1-8-1,-3 18-349,-1-18 442,-1-9 100,2-8 193,0-7-6,3-7-78,1 1 0,-1 0 0,2 0 0,0 0 0,8-16 0,-9 19-185,2-2 62,0 0-1,0 1 0,0-1 1,1 1-1,10-12 0,-7 15 49,-7 5-92,10-2 3,-9 6-17,-3-2 2,2 0 0,-1 0 0,1 0 0,0 1 0,-1-1 0,1 1 0,-1-1 1,0 0-1,0 2 0,1-2 0,-2 1 0,2 0 0,-2 0 0,1-1 0,0 1 0,0 3 0,2 10 14,2 30 0,-5-42-16,4 64 46,-4-67 102,-2-4 98,8-16-33,1 0 1,0 2-1,1-2 0,21-31 0,-13 29 222,-10 14-370,14-13-15,-14 14-50,-4 4 0,1-1 0,0 1 1,0 1-1,-1-1 0,2 1 0,-1-1 0,5-2 1,-7 5 0,1-2 1,0 1 0,-1 0-1,1 0 1,1 0 0,-1 0-1,-1 1 1,1-1-1,0 0 1,1 0 0,-1 1-1,0 0 1,3-1 0,-4 2-12,0-1-1,0 0 1,0 0 0,1 0 0,-2 0-1,2 1 1,-2-1 0,1 1 0,1 0 0,-2-1-1,1 0 1,0 1 0,0 0 0,0-1-1,0 1 1,-1 0 0,1 0 0,0 0 0,-1 0-1,1-1 1,-1 1 0,1 1 0,0-2-1,-1 1 1,0 0 0,0 0 0,1 0 0,0 2-1,2 12-43,0 0 0,-1 1-1,0-1 1,-1 25-1,0-35 21,-3 24 4,0-17-162,0 0 0,0-1 0,-5 16 0,6-26-273,0 0-1,1 1 0,-1 0 0,0-1 0,1 1 0,-2-1 0,1 1 0,0-2 1,0 2-1,0-1 0,-2 2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4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80 63 9688,'0'0'5288,"9"0"-4855,-6 0-354,1-2 0,-1 2 0,0-2 0,1 1 0,-1-1 0,0 1 0,0 0 1,0-1-1,0 0 0,0 0 0,0 0 0,-1 0 0,1 0 0,-1-1 0,5-5 0,-7 8-40,1-1 0,0 0 0,0 1 0,-1-2 0,0 2 0,0-2 0,1 2 0,-1-1 0,1 0 0,-1 0 0,0 0 0,0 0 0,0 0 0,0 0 0,0 0 0,0 0 0,0 0 0,0 0 0,0 0 0,0 0 0,-1 0 0,1 0 0,-1 1 0,1-1 0,0-1 0,-2 0 0,1 2-20,1-1 0,-1 1 0,0-1-1,0 1 1,1 0 0,-1-1-1,0 1 1,0-1 0,0 1-1,0 0 1,0 0 0,0 0 0,1 0-1,-1 0 1,-2 0 0,-14 0 172,13-1-166,0 1-1,-1 1 1,1-1 0,0 0-1,0 1 1,-1 0 0,2 0-1,-1 0 1,-1 0-1,1 0 1,0 2 0,1-1-1,-1 0 1,1 0 0,-1 0-1,0 0 1,1 0 0,1 1-1,-2 0 1,2 0-1,-1-1 1,-3 5 0,3-3-32,1-1 1,0 0 0,-1 1-1,2 0 1,-1 0 0,0 0-1,1-1 1,-1 2 0,1-1-1,0 0 1,0 4 0,1-5 2,0-1 0,0 0 0,0 0 0,0 0 0,1 0 1,-1 1-1,1-1 0,-1 0 0,1 0 0,1 0 1,-2 1-1,2-1 0,-1 0 0,-1 0 0,3 0 1,-2 0-1,0-1 0,1 1 0,0-1 0,-1 1 1,5 3-1,-3-4 29,0 0 0,-1 1 0,1-1 0,-1 1 0,1-1 0,0-1 0,1 2 0,-2-2 0,2 1 0,-1 0 0,0-1-1,0 0 1,0 0 0,0 0 0,5 0 0,1-1-432,1-1 0,0 0 0,-1-1 0,14-5 0,-19 6-692,0 0 0,0 0 0,5-4 0,3-2-7134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4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 8432,'14'140'6267,"-13"-135"-6222,13 93 729,-14-95-673,0-2-100,0 0 0,0-1 0,0 1 0,0-1 0,0 1-1,0 0 1,0-1 0,0 0 0,1 1 0,-1 0 0,0-1 0,0 0 0,0 1 0,1 0 0,8-8-3664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5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76 1 10584,'-2'1'12,"2"0"224,-2 0-1,2-1 0,0 1 0,-2 0 0,1 0 0,1 0 0,-1-1 0,-1 1 0,0 1 0,1-2-100,1 0-1,-1 0 1,-1 0 0,2 0 0,-1 0 0,1 0-1,-2 0 1,1 0 0,1 0 0,-1 0-1,0-1 1,0 1 0,1-1 0,-1 1 0,0-1-1,0 1 1,-2 0-27,2 0 0,-2 1 1,2 1-1,-1-2 0,0 1 0,0 0 0,0 0 0,1 0 0,-3 1 1,3-1-91,0 0 0,1-1 0,-1 0 0,0 1 0,0 0 0,1-1 0,0 1 0,-1-1 0,1 1 0,-1 0 0,1 0 0,-1 0 0,1-1 0,0 1 0,0 0 0,-1-1 0,1 2 0,0-2 0,0 1 0,0 0 0,0-1 0,0 1 0,0 0 0,0-1 0,0 2 0,0-2 0,1 1 0,-1 0 0,0-1 0,0 2 0,1-2 0,-1 1 0,0-1 0,1 1 0,0 0 0,-1 1 0,4 0 79,0 1-1,0 0 1,0-1 0,-1 1 0,9 3-1,5 6 268,-15-12-361,-1 1-1,0 0 1,0 0 0,0 0-1,0 0 1,-1 0-1,1 0 1,0 0 0,0 0-1,-1 0 1,0 0 0,1 1-1,0-1 1,-1 0-1,0 1 1,0-1 0,1 0-1,-1 0 1,0 1 0,0-1-1,0 0 1,-1 0-1,1 1 1,0-1 0,0 0-1,-1 1 1,0-1 0,1 2-1,-2-1 10,1 0 0,0 0 0,-1-1 0,1 1 0,-1 0 0,1 0 0,-1 0 0,0-1 0,0 0 0,0 1 0,1-1 0,-2 0 0,-2 2 0,1-1 52,0 0 0,0-1 0,0 0 0,0 1 0,0-2 0,-9 2 0,13-2-78,-1 0 0,0 0 0,1 0 0,-2 0 0,2 0 0,-1 0 0,0 0 0,1-1 0,-1 1 0,1 0 0,-1 0 0,-1-1 0,2 1-1,0 0 1,-1 0 0,1-1 0,-1 0 0,0 1 0,1 0 0,0-1 0,-1 0 0,0 1 0,1 0 0,-1-2 0,1 2 0,0-1 0,-1 1 0,1-1 0,-1 0 0,3-6-248,0-1-4113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5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60 50 10040,'13'0'182,"-13"0"-128,0 0 1,0 0-1,0 0 0,0 0 0,1 0 0,-1 0 0,0 0 0,0 0 0,0 0 0,1 0 0,-1 0 0,0 0 0,0 0 1,0 0-1,0 0 0,0 0 0,0 0 0,0 0 0,0 0 0,0 0 0,1 0 0,-1 0 0,0 0 0,0 0 0,0 0 1,0 0-1,1 0 0,-1 0 0,0 0 0,0 0 0,0 0 0,0 0 0,0 0 0,0 0 0,0 1 0,0-1 0,0 0 1,0 0-1,0 0 0,0 1 0,0-1 0,0 0 0,-2 4 1187,0 0-197,2-3-992,1-1 1,0 1-1,-1 0 1,1-1 0,0 0-1,-1 1 1,0-1-1,1 1 1,0-1-1,0 1 1,-1-1-1,1 0 1,0 1-1,0-1 1,-1 0-1,1 0 1,0 0-1,0 0 1,-1 0-1,3 1 1,-1-1-16,0 0 0,0-1-1,0 1 1,0 0 0,0 0 0,0-1 0,0 1 0,2-2-1,0 1 43,0-1-1,-1 0 0,1 0 0,-1 0 1,1 0-1,-2-1 0,2 1 0,1-4 0,-4 6-49,0 0 0,-1-1 0,0 0 0,0 0 0,1 1-1,0-1 1,-1 0 0,0 1 0,1-1 0,-1 0 0,0 1 0,0-2-1,0 2 1,0-1 0,0 1 0,0-1 0,0 0 0,0 0-1,0 1 1,0-1 0,0 0 0,0-1 0,-1 1 21,0 0 0,0-1 0,1 1 0,-1 1 0,0-2 0,0 2 0,1-1 0,-2 0 0,1 0 0,0 0 0,0 1 0,-3-2 0,0 0 20,-1 0-1,0 0 0,1 1 0,-1 0 1,0 0-1,-6-1 0,7 2-65,1-1-1,0 1 1,0 0-1,0 1 1,0-1-1,0 0 1,0 0-1,0 1 1,-1 0-1,2 0 1,-5 1 0,3 1-38,-2-1 1,2 1 0,-1 0-1,1 0 1,-6 5 0,8-6 9,0 1 1,1-1-1,-1 0 1,1 1-1,-1 0 1,1 0 0,0 0-1,0-1 1,-1 6-1,2-6 10,-1 2 1,0-1-1,1 0 0,-1 1 0,1 0 0,0-1 1,0 1-1,1-1 0,-1 1 0,1-1 1,-1 0-1,1 1 0,1-1 0,0 3 0,-1-4 19,1 0-1,-1 0 0,1 0 1,-1 1-1,1-1 0,0-1 1,0 1-1,0-1 0,0 1 1,1-1-1,-1 0 0,0 1 1,1-2-1,-1 1 0,0 1 1,1-2-1,-1 2 0,1-2 1,0 0-1,-1 1 0,1 0 1,-1-1-1,1 0 0,4 0 1,-1 0 17,-2 0-14,-1 0 0,2 1 1,-1-2-1,0 1 0,-1 0 0,9-2 0,-9 1-671,0 0-1,0-1 1,0 1-1,0 0 1,4-3-1,18-14-3665,-11 7-2064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5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110 4 10584,'-3'0'5363,"4"-4"-2007,-4 5-3215,-1 0 0,2 0 0,-2 0 0,2 0 1,-1 0-1,1 0 0,-1 2 0,0-2 0,0 1 0,1-1 0,0 1 0,-3 3 0,-2 2-58,0 0-1,0 0 1,1 0 0,0 0 0,0 1 0,1 1 0,-7 14-1,6-7-80,3-5-1,1-1 0,1-1 0,0 1 0,0 19 0,2-23-29,-1 0 0,1-1 0,0 1-1,1 0 1,-1-1 0,1 1-1,1-2 1,-2 2 0,8 9-1,-8-14-84,0 0-1,0 0 0,-1 0 0,2 0 1,-1-1-1,0 2 0,0-2 0,0 1 0,0 0 1,0-1-1,1 1 0,-1-1 0,0 1 1,0-1-1,1 1 0,-1-1 0,0 0 1,3 1-1,1-1-831,0 0 0,-1 0 0,1 0 0,6-2 0,-10 2 790,18-2-9391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5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21 0 13088,'0'7'1187,"-2"1"0,2 0 0,-2-1-1,-3 10 1,2-9-1119,0 0-1,1-1 0,1 1 0,-1 11 0,2-8 68,4 16-1,-4-27-154,0 1 0,0 1-1,0-2 1,1 1-1,-1 0 1,0-1-1,0 1 1,0 0 0,0-1-1,0 1 1,1 0-1,0-1 1,-1 1-1,1 0 1,-1-1 0,0 1-1,1 0 1,0-1-1,0 0 1,-1 1-1,0 0 1,1-1 0,0 0-1,0 1 1,-1-1-1,1 1 1,0-1-1,0 0 1,0 0 0,1 1-1,-1-1-469,1-1-1,-1 1 0,1 0 1,0 0-1,0 0 0,-1 0 1,1-1-1,-1 0 0,1 1 1,2-2-1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5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21 12192,'3'1'440,"-1"-1"1,1 0-1,0 0 1,0 0-1,0 0 1,0 0-1,-1-1 1,2 1-1,-2-1 1,1 1-1,3-2 1,17-4 1976,-5 4-1931,32-5-6878,-34 4-2861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5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 12376,'4'4'2717,"-3"-4"-2511,-1 0 0,0 1 0,0-1 0,0 0-1,1 1 1,0-1 0,-1 0 0,0 1 0,0-1 0,1 0 0,-1 0 0,0 1 0,0 0 0,0 0 0,0-1 0,0 0 0,0 1-1,8 19-123,-2-1 0,0 2-1,-2-1 1,0 0-1,-1 21 1,-3-30-18,-1 0 1,-3 18 0,4-26-47,-2 6-22,0-1 1,0 0-1,-6 12 1,-7 9-5140,10-18-4377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5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59 1 8880,'-1'0'180,"0"0"0,0 0 1,1 1-1,0-1 0,-1 0 1,1 0-1,0 0 1,-1 0-1,0 1 0,1-1 1,0 1-1,-1-1 0,1 0 1,-1 0-1,1 1 0,0-1 1,-1 1-1,1-1 0,0 1 1,-1-1-1,1 0 0,0 1 1,0-1-1,0 0 0,-1 1 1,1 0-1,0 0 0,-8 12 2812,-20 16-7125,16-16-4247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5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92 0 12728,'0'2'24,"0"-1"70,0-1 0,0 1 0,0 0 1,0 0-1,0 0 0,0 0 1,-1 0-1,1 0 0,-1 0 0,1 0 1,0 0-1,0-1 0,-1 2 1,-5-3 1546,6 1-1546,0 0 0,0-1 0,0 1 1,0 0-1,0 0 0,-1 0 0,0 0 0,1 0 0,-1-1 0,1 1 0,0 0 1,0 0-1,0 0 0,-1 0 0,1 0 0,0 0 0,0 0 0,-1 0 1,0 0-1,1 0 0,0 0 0,0 0 0,0 0 0,0 0 0,-1 1 1,0-1-1,1 0 0,-5 4 52,2 0-1,-1 0 1,0 1 0,0-1 0,1 1 0,-5 8-1,-13 38 73,14-33-195,-5 34-1,11-44-17,0-4 26,1 0 1,-1 0 0,1-1 0,1 7-1,0 11 108,4-1-112,-5-19-91,0 1 0,1-1 0,-1 1 0,0 0 0,1-1-1,0 0 1,0 0 0,-1 0 0,1 1 0,0-1 0,0 0-1,0 0 1,0 0 0,1 1 0,-2-1 0,2-1-1,-1 1 1,0 0 0,1 0 0,-1 0 0,1-1 0,2 2-1,1-1-547,-1-1 0,1 1 0,0-1-1,0 0 1,0 0 0,7-1 0,15 0-8809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2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135 1 11120,'-4'15'178,"4"-14"717,-1-1-540,1 0-1,-1-1 1,1 0 0,-1 1-1,1-1 356,-1 0-356,0 0 1,1 1 0,-1 0-1,0 0 1,1-1-1,-2 0 1,-2 4-218,0 0 0,0 1-1,0-2 1,1 2 0,-1 0-1,0 0 1,2 0 0,-2 0 0,1 0-1,-3 6 1,2-3 23,-6 7 42,1 0 0,1 0 0,0 2 0,1-1 0,-10 30 0,12-36-170,5-7-35,-2 0 1,2 0-1,-1-1 0,0 1 1,0 0-1,1 1 0,0-1 1,0 0-1,-1 3 0,-1 19-30,-1 4 28,3-3 10,1 7 0,0-25-4,2 0 1,6 27 0,-6-29-3,-1-2-162,-1-1-1,0 1 0,1 0 0,0 0 1,-1-1-1,2 1 0,-1-1 1,0 0-1,0 0 0,0 1 0,1-1 1,-1 0-1,6 2 0,-1-1-638,-1-1 1,0 0-1,1 0 0,0-2 1,12 3-1,4-1-7591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5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28 0 11208,'-3'6'100,"-1"5"1527,-1 1 1,1 0-1,-3 22 0,5-26-1515,1-4-101,1 1-1,-1-2 0,1 1 1,0 0-1,0 1 0,0-1 1,1 0-1,1 5 0,2 3-851,-3-11 533,-1-1 0,1 2 1,0-2-1,0 1 0,-1 0 1,1-1-1,1 1 0,-2-1 1,1 1-1,0-1 0,1 1 0,-2-1 1,1 0-1,0 1 0,0-1 1,0 0-1,3 0 0,7 4-7158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5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30 7712,'4'0'180,"-1"1"1,1-1-1,-1 1 1,1-1-1,-1 0 0,1 0 1,-1-1-1,1 1 1,4-2-1,34-9 2458,-23 5-2320,-1 1-1968,9-2-5236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6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8 1 12728,'1'12'3068,"-2"-9"-876,-2-7-1021,32 54-215,-16-29-776,-8-15-130,-1 1 0,0 0 0,-1 1-1,0-1 1,0 1 0,-1-1 0,0 1 0,1 11-1,-1-8-28,-1 3-5,-1-9-14,0 1 65,0-2 1,0 0-1,-1 1 0,0-1 0,0 0 1,0 1-1,-1-1 0,1 0 1,-2 0-1,1 1 0,-2 3 0,-1-3-310,1 0 0,0 0 0,-10 8 0,-11 6-3521,14-11-5237,26-19 6805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6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27 1 7800,'2'1'-572,"-1"0"788,-1-1 0,1 1 0,-1-1 0,1 0 0,-1 1-1,1 0 1,0-1 0,-1 1 0,0-1 0,0 1 0,1-1 0,-1 1-1,1 1 1,-1-2 58,-1 1 0,1 0-1,-1 0 1,1-1-1,0 1 1,0-1 0,0 1-1,-1 0 1,0-1-1,1 1 1,-1 0 0,1-1-1,-2 2 1,-1 1 23,-2 2-2069,1 0 0,-8 10 0,7-7-3834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6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8 0 5296,'0'0'8776,"5"22"-7088,-5 6-866,-1 0 1,-9 46-1,8-71-3451,3-11-899,0 1-4238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6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33 7264,'6'-3'610,"-1"1"1,1 0-1,0 0 0,0 1 1,0-1-1,0 1 1,0 0-1,0 1 0,7-1 1,12-1 826,5-3-826,-13 1-286,0 1 1,25 0 0,-41 3-438,-1 0-1,0 1 1,0-1 0,0 0 0,0 0 0,0 0 0,0 0-1,0 0 1,0 1 0,0-1 0,0 0 0,0 1 0,0-1-1,1 0 1,-1 0 0,0 0 0,0 0 0,0 0-1,0 1 1,-1-1 0,1 0 0,0 1 0,0-1 0,0 0-1,0 0 1,0 0 0,0 0 0,0 1 0,0-1-1,0 0 1,0 0 0,0 1 0,0-1 0,0 0 0,-1 0-1,1 0 1,0 0 0,0 0 0,-1 0 0,1 1 0,-1 0-273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6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17 8344,'2'-6'1720,"1"-1"2155,-3 7-3842,0 0-1,0 0 1,0 0 0,0 0 0,0 0-1,0 0 1,0 1 0,0-1 0,0 0-1,0 0 1,0 0 0,0 0-1,0 0 1,0 0 0,0 0 0,0 1-1,0-1 1,0 0 0,0 0-1,0 0 1,0 0 0,0 0 0,0 0-1,0 0 1,0 0 0,0 0 0,0 0-1,0 0 1,0 0 0,0 0-1,0 0 1,0 0 0,0 0 0,0 0-1,0 1 1,0-1 0,0 0-1,0 0 1,0 0 0,0 0 0,0 0-1,0 0 1,0 0 0,0 0 0,1 0-1,-1 0 1,0 0 0,0 0-1,0 0 1,0 0 0,0 0 0,0 0-1,0 0 1,1 0 0,-1 0-1,0 0 1,0 0 0,0 0 0,0 0-1,0 0 1,0 0 0,0 0-1,1 0 1,-1 0 0,0 0 0,0 0-1,0 0 1,0 0 0,0 1 49,1-1-1,0 1 1,0 0 0,-1-1 0,1 1-1,0-1 1,0 0 0,-1 1 0,1 0-1,0-1 1,0 0 0,0 0 0,0 0-1,0 1 1,0-1 0,-1 0 0,2 0-1,-1 0 1,1 0 0,20 1 885,-4-7-732,-15 5-244,0-1 0,0 2 0,-1-2 0,1 2 0,-1-1 0,1 0-1,0 1 1,0 0 0,0-1 0,0 1 0,0 0 0,0 0 0,-1 0 0,1 1-1,0-1 1,0 0 0,3 2 0,1 2-4723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6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24 1 7000,'1'1'139,"0"-1"0,-1 1 0,1 0 0,-1 0 0,0 0 1,0-1-1,0 2 0,0-2 0,1 1 0,-1 1 0,0-2 0,0 1 0,0 0 0,0 0 1,0 0-1,-1 0 0,1 0 0,0-1 0,0 1 0,0 0 0,-1 0 0,1 0 1,-1 1-1,-13 36 5741,5-13-3514,8-24-2349,1-1-1,0 1 1,0 0 0,0-1 0,-1 1 0,1 0-1,0 0 1,0-1 0,1 1 0,-1-1 0,0 1 0,0-1-1,0 1 1,1 0 0,-1-1 0,0 1 0,0 0-1,0-1 1,1 1 0,-1-1 0,1 1 0,-1-1-1,1 1 1,-1-1 0,0 1 0,1-1 0,0 0 0,0 1-1,-1 0 1,0-1 0,1 0 0,0 0 0,0 0-1,-1 1 1,1-1 0,-1 0 0,1 1 0,0-1-1,-1 0 1,1 0 0,0 0 0,1 0 0,6 1-35,0-1 1,-1 0-1,13-2 1,-15 1-160,1 0-4763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6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106 1 7264,'6'5'1189,"-13"-5"1404,6 0-2319,-1 0-1,0 0 1,0 0-1,1 0 0,-1 0 1,1 0-1,-1 0 1,0 0-1,0 1 1,1 0-1,-1-1 0,-1 1 1,-13 9 23,10-7-196,1 0 0,0 0 0,0 1-1,0-1 1,0 1 0,1 0 0,0 0 0,-1 0 0,1 1 0,-6 9 0,8-11-101,1-1 1,1 0 0,-1-1 0,0 0-1,0 1 1,1 0 0,0-1 0,-1 1-1,1-1 1,0 1 0,-1 0 0,1 0-1,0-1 1,0 1 0,1 0 0,-1-1-1,0 1 1,1-1 0,-1 1 0,1 1 0,2 5-21,0 0 0,0-1 0,1 1 0,0-1 0,10 13 0,-11-15 16,0-4 3,-2 1 1,1-2 0,0 2 0,0-1-1,1 0 1,-1-1 0,0 1 0,0 0 0,1-1-1,-1 1 1,3 0 0,1-1 61,0-1 0,-1 0 1,0 0-1,1 0 0,-1 0 1,1-1-1,-1 1 0,0-2 0,0 1 1,0 0-1,0 0 0,-1-1 1,1 0-1,-1 0 0,0-1 0,0 1 1,0 0-1,0-1 0,-1 0 0,1 0 1,-1 0-1,0 0 0,0 0 1,-1-1-1,0 0 0,2-4 0,-2 5 73,-2 0 0,0-1-1,1 1 1,-1 0 0,0 0-1,-1 0 1,1 0-1,0 0 1,-1 0 0,-1 0-1,1 0 1,-3-6-1,2 8-90,2-1-1,-2 1 1,1 0-1,-1 1 1,1-1-1,-2 0 1,2 0-1,-2 1 0,2-1 1,-1 0-1,-1 1 1,1-1-1,0 1 1,0 0-1,-1 0 1,1 0-1,0 0 0,-1 0 1,0 1-1,0-1 1,1 0-1,-6 1 1,-2-1-271,-7-1-702,6 5-5393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6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54 0 10136,'0'2'320,"-1"-1"1,1 1 0,-1 0-1,1 0 1,-1-1 0,1 1 0,-1 0-1,0 0 1,0-1 0,1 0-1,-3 3 1,2-1-40,-1-1 1,1 1-1,-1 0 0,1-1 0,0 1 1,-1 3-1,-8 60 170,0 73 0,10-132-448,-12 99 425,11-98 136,0-4-3303,5-8-1046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2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63 0 11120,'-16'47'2552,"14"-20"770,-31 79-2849,31-98-456,-1-2 0,2 1-1,-1 0 1,0 0-1,2 0 1,-1 0 0,1 0-1,0 14 1,1-19-23,0 6 54,13 4 22,-13-11-92,0-1 0,0 1 1,1-1-1,-2 0 0,2 0 0,-1 0 1,1 1-1,-2-1 0,2 0 0,-1 0 1,0 0-1,0 0 0,1-1 0,-1 1 1,0 0-1,1 0 0,0-1 0,26-11-3233,-15 7 661,0-2 1078,8-5-4784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6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16 0 7000,'0'0'4264,"2"25"-2528,-4-11-1102,0 0 0,-4 19 1,-2 10-2897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6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33 7352,'1'0'106,"-1"1"0,1-1-1,-1 0 1,0 0 0,1 1 0,-1-1 0,1 1 0,0-1 0,-1 0 0,0 0-1,1 0 1,0 0 0,-1 1 0,1-1 0,-1 0 0,1 0 0,-1 0 0,1 0-1,0 0 1,-1 0 0,0 0 0,1 0 0,0 0 0,0 0 0,-1 0 0,0 0-1,1-1 1,0 1 0,-1 0 0,1 0 0,0 0 0,-1 0 0,0-1 0,1 1-1,-1-1 1,1 1 0,-1 0 0,1 0 0,-1-1 0,0 1 0,1-1 0,17-8 2053,8 2-1091,2 2-1,37-4 1,-58 8-1754,-8 7-5125,-2 1-1029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7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26 7088,'0'0'140,"1"-1"-1,0 0 1,-1 1 0,0-1 0,1 1 0,0 0 0,0-1-1,-1 0 1,0 1 0,1 0 0,0 0 0,0-1 0,-1 1-1,1 0 1,0-1 0,0 1 0,-1 0 0,1 0 0,0 0-1,0 0 1,-1 0 0,1 0 0,0 0 0,0 0 0,0 0-1,-1 0 1,1 0 0,0 0 0,0 1 0,-1-1 0,1 0-1,0 1 1,0-1 0,2 1 124,-2 0 1,1-1-1,0 0 1,0 1-1,0-1 0,-1 0 1,2 0-1,-2 0 0,1 0 1,3 0-1,10-3-444,20-9-6790,-28 10 6566,12-4-3856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7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37 1 6640,'-11'4'4900,"16"-4"-3271,-18 23 1406,10-19-2895,0 0 0,0 2 1,1-1-1,1-1 1,-4 10-1,5-13-132,0-1 0,0 1 1,0 0-1,0-1 0,0 1 0,0-1 0,0 1 0,0-1 1,0 1-1,0 0 0,1-1 0,-1 1 0,0 0 0,1 0 1,-1-1-1,0 1 0,0-1 0,0 1 0,1-1 0,0 1 1,0 0-1,0 0 16,1-1 0,-2 1 0,2-1 0,-1 0 0,0 1-1,1-1 1,-1 0 0,0 1 0,1-1 0,-1 0 0,1 0 0,-2 0 0,2 0 0,-1-1 0,1 1 0,-1 0 0,2-1 0,10-2-353,-12 3-35,0-1 0,0 1 0,0 0 0,0-1-1,0 0 1,0 1 0,-1 0 0,1-1-1,1 0 1,-2 0 0,1 0 0,0 0 0,-1 1-1,1-1 1,0-1 0,4-5-6969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7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7 0 6552,'0'0'5633,"-2"21"-3740,-2 35 171,3-61-7642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7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0 11296,'2'6'-191,"-3"-7"-378,4-3-372,9 5-368,-3 1-3657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7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52 1 10224,'-12'0'4107,"0"7"-3302,8-4-836,1 1 0,0-1 1,0 0-1,0 2 0,0-2 1,-2 8-1,4-11 37,1 1 0,0 0 1,0 0-1,-1-1 0,1 0 1,0 1-1,-1 0 0,1-1 0,0 1 1,0 0-1,0-1 0,0 1 0,0 0 1,0-1-1,0 1 0,0 0 1,0-1-1,0 1 0,1 0 0,-1-1 1,0 1-1,1 0 0,-1-1 0,0 1 1,0-1-1,0 1 0,1-1 1,0 1-1,-1 0 0,1-1 0,-1 1 1,0-1-1,1 0 0,0 1 0,0 0 1,2 0 51,1 1 1,-1-1 0,1 0-1,0 0 1,7 1 0,-9-2-45,0 1 0,0-1 0,1 1 1,-1-1-1,0 1 0,0 0 0,0 0 0,0-1 1,3 3-1,-4-2-12,-1-1 0,0 1 0,1 0 0,-1-1 0,0 1 0,0 0 0,0-1 0,0 1 0,0 0-1,0-1 1,0 1 0,0 0 0,0-1 0,0 1 0,0 0 0,0-1 0,0 1 0,0-1 0,-1 1 0,1 0 0,0-1 0,-1 1 0,1 0 0,-1-1 0,0 0 0,1 1 0,0 0 0,0-1 0,-1 0 0,0 1 0,0 0 0,1-1 0,0 0 0,-1 0 0,-1 2 0,-18 10 143,19-12-160,-1 1 33,-1 0 0,2 0 0,-1-1 0,-1 1 0,2 0 0,-1-1 0,-1 0 0,1 0 0,0 1 0,-4-1 0,6 0-67,0 0 1,0 0-1,-1 0 1,1-1-1,0 1 1,0 0-1,0 0 1,0 0-1,-1 0 1,1 0-1,0 0 1,0 0-1,0 0 1,0 0-1,-1 0 1,1 0-1,0 0 1,0 0 0,0-1-1,0 1 1,0 0-1,0 0 1,0 0-1,0 0 1,0-1-1,0 1 1,0 0-1,0 0 1,0 0-1,0 0 1,0 0-1,0 0 1,0 0-1,0 0 1,0-1-1,0 1 1,0 0 0,0 0-1,0 0 1,0-1-1,0 1 1,0 0-1,0 0 1,0 0-1,0 0 1,0 0-1,1 0 1,-1 0-1,0 0 1,0 0-1,0 0 1,0-1-1,0 1 1,1 0-1,-1 0 1,6-8-2204,1 2-4941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7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9 0 8880,'-1'1'250,"1"1"-1,-1-1 1,0 1 0,0-1 0,1 1 0,0 0-1,-1-1 1,1 1 0,-1 0 0,1-1 0,0 0-1,0 4 1,0 8 708,-3 12-2146,5-25-1415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7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9 9416,'1'-1'3373,"0"-4"-1048,-1 5-2449,1 0-1,-1-1 1,1 1-1,-1 0 1,1 0 0,-1 0-1,0 0 1,0 0-1,1-1 1,-1 1 0,1 0-1,-1 0 1,1 0 0,-1 0-1,0 0 1,0 0-1,1 0 1,0 0 0,-1 0-1,1 0 1,-1 0 0,0 0-1,0 0 1,1 1-1,-1-1 1,2 0 0,5 2-7576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7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15 34 8344,'8'-4'295,"-6"4"448,-10 13 1239,-3 4-745,8-9-978,1-4 873,8-12-260,2-5-360,1 2 0,18-21 1,-26 32-515,-1-1 0,1 1 0,-1-1 0,1 1 0,-1-1 0,0 1 0,1-1 0,0 1 0,0 0 0,-1-1 1,0 1-1,1-1 0,0 1 0,0 0 0,-1 0 0,1 0 0,0-1 0,0 1 0,0 0 0,-1 0 0,1 0 0,0 0 0,0 0 0,-1 0 0,1 0 1,0 0-1,0 0 0,-1 0 0,2 1 0,-1-1 4,0 1 1,0 0 0,1 0-1,-2 0 1,1 0-1,0 0 1,0 0 0,-1 0-1,1 0 1,0 0 0,-1 0-1,1 1 1,-1-2-1,1 4 1,0 0-60,0 0-1,-1-1 1,1 1-1,-1 0 1,1 0-1,-1 0 1,-1 0-1,1-1 1,-2 8 0,1-5-4857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2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19 11032,'9'2'925,"0"0"1,-1-1-1,19 0 1,39-7 3639,-50 3-4409,54-9-5333,-51 8-2252,-45 9 5620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7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75 12 9504,'0'0'125,"-1"0"1,0 0 0,0 0-1,1 0 1,0 0 0,-1-1-1,0 1 1,1 0 0,-1 0-1,1 0 1,0 0-1,-1-1 1,0 1 0,1-1-1,-1 1 1,1-1 0,0 1-1,0 0 1,-1 0 0,1-1-1,-1 1 1,1-1 0,-1 0-1,-4-3 3070,-6 9-1638,8-3-1579,2 0 0,-2 0-1,1 0 1,1 1 0,-1-1-1,1 0 1,-1 0-1,1 1 1,0 0 0,-1 0-1,1-1 1,1 1 0,-1 0-1,-1 4 1,2-6 13,0 0-1,0 0 1,0 0 0,0 0-1,0 0 1,0 0 0,0 0 0,0 0-1,0 0 1,0 0 0,0 0 0,0 0-1,1 0 1,-1 0 0,1 0-1,0 0 1,-1-1 0,0 2 0,1-2-1,0 1 1,0 0 0,0-1 0,-1 1-1,1 0 1,0-1 0,0 1-1,-1 0 1,1-1 0,1 1 0,-2 0-1,1-1 1,1 1 0,-2-1 0,1 0-1,1 1 1,-2-1 0,2 0-1,0 1 1,0-1-1,-1-1-1,1 1 1,-1 0-1,1-1 1,-1 1-1,1 0 1,-1 0 0,1-1-1,-1 0 1,0 0-1,1 1 1,-1-1-1,0 0 1,1 1-1,-2-2 1,2 2-1,-1-1 1,1-2 0,11-12 23,-13 14-25,8-15 3,-4 1 24,-1 4 13,-2 22-14,-1 9-71,-1 0 0,0-1 1,-8 29-1,9-45 114,-1-1-1,1 0 1,-1 0-1,0 0 1,0 0-1,1 0 1,-1 0-1,0 0 1,0 0-1,0 0 1,-1-1 0,2 1-1,-2-1 1,1 1-1,-1 0 1,0-1-1,0 1 1,1-1-1,-2 0 1,2 1-1,-1-2 1,-3 3-1,3-2-92,0-1-1,0 0 0,0 0 1,0 1-1,0-1 0,0 0 1,0 0-1,0 0 0,0-1 0,0 1 1,0 0-1,0 0 0,-2-2 1,-20-9-3544,17 7-3437,16 10 5309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7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19 1 7536,'-1'3'557,"1"0"0,0 0 0,0 0 0,0 1 0,0-2 0,0 7 0,1-3-4,-1 7-201,-1 2 1,0-1 0,-2 0-1,1 0 1,-8 21 0,8-32-3761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8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18 52 12552,'-2'-1'160,"1"1"0,-1-1 0,1 0 0,0 1 0,-1-2 1,2 2-1,-2-2 0,1 2 0,1-2 0,-2 2 0,1-2 1,1 1-1,-2-2 0,7-2 1402,10 2-808,144-25 1369,-159 28-2133,0 0 1,0 0-1,0 0 0,0 0 1,1 0-1,-1 0 1,0 0-1,1 0 0,-1 0 1,0 0-1,0 0 1,1 0-1,-1 0 0,0 0 1,0 0-1,0 0 1,0 0-1,0 0 1,0 0-1,1 0 0,-1 0 1,0 0-1,0 0 1,1 0-1,-1 1 0,0-1 1,0 0-1,1 0 1,-1 0-1,0 0 0,0 0 1,0 0-1,0 0 1,0 0-1,0 1 1,0-1-1,-2 8-2998,-7 4-408,0-2 1800,-3 4-5350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8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29 10224,'3'-2'555,"0"2"1,0-2 0,0 2-1,0-1 1,0 0-1,0 0 1,0 1 0,0 0-1,1 0 1,-1 0 0,6 0-1,18-1-105,25-9-670,-16 2-4460,-20 5-3473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8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29 0 9864,'-21'65'8971,"18"-59"-8986,-2 3 356,5-9-330,1 1 0,-1-1 0,0 0 1,0 1-1,0-1 0,0 0 0,0 0 0,0 0 0,1 0 0,-1 1 1,0-1-1,0 0 0,0 1 0,0-1 0,0 0 0,0 0 0,1 0 1,-1 0-1,0 0 0,0 0 0,1 0 0,-1 1 0,0-1 0,1 0 1,-1 0-1,0 0 0,0 0 0,0 0 0,1 0 0,-1 0 0,0 0 1,1 0-1,8 3 72,-7-3-52,1 0 0,-1 1 0,-1 0 1,2-1-1,-1 0 0,0 1 0,1-1 0,-1 0 1,0-1-1,0 1 0,0 0 0,0-1 1,4 0-1,1 3-313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8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108 5 7352,'0'0'6457,"-26"0"-4290,21 2-2089,0 0 1,1-1 0,-1 1 0,1 0 0,-1 1 0,1-1-1,0 1 1,0 0 0,0-1 0,0 2 0,1-1 0,-1 0 0,1 1-1,0-1 1,0 1 0,0 0 0,1 0 0,0 0 0,-1 0-1,1 0 1,-2 8 0,4-10-89,-1 0-1,1 1 1,-1 0 0,1-1-1,0 1 1,0-1 0,0 0 0,1 1-1,-1 0 1,1-1 0,-1 1-1,1-1 1,0 0 0,0 0-1,0 1 1,1-1 0,-1 0-1,1 0 1,-1 0 0,1 0-1,-1 0 1,2 0 0,-2 0-1,1 0 1,3 2 0,0-1-17,-2 0 5,0 0-1,0-1 0,0 1 0,1-1 0,0 0 0,0 0 0,0 0 0,0 0 0,0 0 0,6 1 0,-8-2 22,1-1 0,-1 1 0,0-1-1,0 0 1,1 0 0,0 1 0,-1-1-1,0 0 1,1-1 0,-1 1 0,0 0-1,1 0 1,-1-1 0,0 0 0,3 0-1,1-1-4,-2 0 8,1 1 0,0-1 0,-1 0 0,1 0 0,-1 0 0,-1-1 0,2 1 0,-1-1 0,0 0 0,-1 0 0,0 0 0,0 0 0,0 0 0,1-1 0,-1 0 0,-1 1 0,0-1 0,4-6 0,0-2 64,-4 10-14,-1 0 0,-1-1 1,1 1-1,0-1 0,0 1 1,-1 0-1,0-1 0,1 1 1,-1-1-1,0 1 0,0-1 0,-1 1 1,1 0-1,0-1 0,-1 0 1,0 1-1,0-3 0,-2 0 57,1 0 0,0 0-1,-1 0 1,0 0 0,0 0 0,-5-4-1,6 8-71,1 0-1,-1-1 0,0 1 0,1 0 0,-2 1 0,2-1 0,-1 0 0,-1 1 0,2-1 1,-2 0-1,1 1 0,0 0 0,0 0 0,0-1 0,0 1 0,-1 0 0,-2 1 1,1-1-55,0 0 1,-1 0 0,1 1-1,0 0 1,-1 0 0,1 0 0,-5 2-1,-10 7-7064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8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81 0 9144,'-22'88'1543,"-27"130"4912,44-200-5953,4-15-252,0 1 0,0-1 0,1 1 0,-1-1 0,0 0 0,1 7 0,0-9-235,10-7-6079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8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65 16 6456,'0'0'8576,"-24"5"-7400,21-4-1177,0 1 0,0-1 0,1 1 1,0 0-1,-1 0 0,1-1 0,0 1 1,0 0-1,-1 0 0,2 1 1,-1-1-1,0 0 0,0 1 0,2-1 1,-2 0-1,1 1 0,0 0 1,0-1-1,0 1 0,1-1 0,-1 1 1,0 0-1,1 0 0,0 5 1,0-6-3,0 2 1,0-1 0,1-1 0,0 2-1,-1-2 1,1 1 0,0 0 0,0 0-1,0-1 1,1 1 0,-1 0 0,1-1-1,-1 1 1,1-1 0,0 1 0,0-1-1,1 0 1,-1 1 0,0-2 0,1 1-1,0 0 1,0 0 0,2 1 0,-3-2 0,0 0 1,0 0-1,0-1 1,0 1 0,0 0-1,0-1 1,0 0-1,0 1 1,0-1 0,0 1-1,0-1 1,1 0-1,-1 0 1,0-1 0,0 1-1,0 0 1,0-1 0,1 1-1,-2-1 1,1 0-1,1 1 1,-2-1 0,4-1-1,2-1 41,0 1 0,0-1 0,0-1 0,0 0 0,7-5 0,-12 8 64,0-1 1,0 0 0,1 0 0,-2 0 0,2 0 0,-2 0 0,1 0 0,-1-1 0,1 1 0,-2-1 0,2 1 0,-1 0-1,-1-1 1,1 0 0,0 1 0,1-5 0,-2 4 11,0-1-1,0 2 1,0-1-1,0 0 1,0 0 0,-1-1-1,0 2 1,0-1-1,0 0 1,1 1 0,-2-2-1,1 1 1,-1 1-1,1 0 1,-1-1 0,1 0-1,-2 1 1,1-1-1,0 1 1,-1 0 0,1 0-1,0 0 1,-1 0-1,-5-3 1,5 4-203,0 0 0,0 0 0,0 0-1,0 0 1,-1 0 0,1 1 0,-1 0 0,1 0 0,0-1 0,-1 1 0,1 0-1,-1 1 1,1-1 0,0 0 0,0 1 0,-6 1 0,-2 3-1720,5-2-2332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8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85 1 8696,'-10'22'2062,"7"-16"-1383,0-1 0,0 1 0,1 0 0,-1 6 0,-41 182 2029,36-175-1531,7-16-1065,-1 0 0,1 1 1,-1-1-1,1 1 0,1-1 0,-2 6 0,2-9-271,1 1-1,-1-1 0,0 0 0,0 0 1,1 0-1,-1 0 0,0 0 0,0 0 0,0 0 1,0 0-1,1 0 0,-1 0 0,0 0 1,1 0-1,-1 0 0,0 0 0,0 0 0,1 0 1,-1 0-1,0 0 0,0 0 0,0 0 1,0 0-1,1 0 0,-1 0 0,0 0 0,0 0 1,1-1-1,-1 1 0,0 0 0,1 0 1,-1-1-1,0 1-651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8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5 0 5832,'0'0'2968,"0"26"-672,2 9-982,0 29-52,-7-72-5332,2 1-2076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3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42 1 14256,'0'0'3735,"2"3"-2901,12 15-334,-1 1 1,12 23-1,-19-33-486,-4-6 38,-1 0 0,1 1 0,0-1 0,-1 0 0,1 1 1,0 4-1,7 23 194,8 45 0,-12-33-186,-4-34 9,0 1 0,-1 0 0,-1 0 0,0 1 0,0-2 0,-1 1 0,0-1 1,-1 1-1,1-1 0,-1 1 0,-9 16 0,7-19-41,0-1 1,0 0-1,-1 0 1,1 0-1,0-1 1,-8 6-1,9-8-56,0 0-1,0-1 0,-1 1 0,1-1 0,0 0 0,-1 0 1,1-1-1,-1 1 0,0-1 0,0 1 0,-4-1 0,8-1-71,0 0 0,1 0 0,-1 0-1,0 0 1,1 0 0,-1 0 0,0 0 0,0 0-1,1 0 1,-1 0 0,0 0 0,1-1 0,-1 1-1,0 0 1,0 0 0,1 0 0,-1-1-1,1 1 1,-1-1 0,1 1 0,-1 0 0,0-1-1,0 0 1,1 0 9,0 1-1,0-1 0,0 0 1,0 1-1,-1-1 0,1 0 1,0 0-1,0 1 1,0-1-1,1 0 0,-1 1 1,0-1-1,0 0 1,0 0-1,0 1 0,0-1 1,0 0-1,2 0 1,1-6-658,1 1 1,0 0-1,7-9 1,-8 12 257,21-29-8922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8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34 7264,'10'-5'1409,"1"1"0,-1 0 0,0 0 0,21-3 0,-2-1 266,-27 8-1712,9-1 52,-6 6-4785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8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8 8072,'4'-4'1044,"-2"5"1257,-1 0-2132,-1-1 0,1 0-1,-1 0 1,1 1 0,-1-1-1,1 1 1,0-1 0,-1 0-1,1 0 1,0 0-1,0 0 1,-1 1 0,1-1-1,0 0 1,0 0 0,0 0-1,-1 0 1,0 0 0,3 0-1,42-3 946,-24 0-6242,-14 1-1832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9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18 0 8072,'-1'1'403,"-1"1"0,1 0 0,1-1 0,-1 0-1,0 2 1,0-2 0,1 1 0,0-1 0,-1 1 0,1 0 0,-1 0 0,1-1 0,0 5 0,-4 13 2253,4-17-2537,-1 0 0,-1 0 0,2 0-1,0 1 1,-1 0 0,1-1 0,-1 1 0,1 3 0,0-6-95,1 1 0,-1-1 0,0 1 1,0-1-1,0 1 0,1-1 0,-1 0 0,0 0 0,0 1 1,0-1-1,0 1 0,0-1 0,1 0 0,-1 0 0,1 1 1,-1-1-1,1 0 0,-1 1 0,0-1 0,0 0 0,1 0 1,-1 0-1,1 0 0,0 1 27,1-1 0,-1 0 0,1 0 0,-1 0 0,0 0 0,1 0 0,-1 0 0,1 0 0,-1 0 0,0-1 0,3 1 0,5-2 370,12-5-1720,-10-2-3690,-6 2-3391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9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11 1 8248,'0'0'2457,"0"12"-173,-6 84-3036,1-98-2448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9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21 7800,'8'-1'4411,"8"-4"-2292,7-1-1456,-11 3-570,-6 2-43,0-1-1,0 1 0,-1 0 1,1 1-1,1 0 0,-1-1 1,10 2-1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9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19 7176,'2'-1'340,"0"-1"0,-1 2 0,1-2 0,-1 2 0,1-2 0,0 2 0,0-1 0,0 0 0,0 1 0,0-1 0,-1 1 0,2-1 0,-1 1 0,-1-1 0,2 1 0,1 0 1,23-5 676,-25 4-1212,-1 1 1,1 0-1,0 0 0,-1-1 0,1 1 0,-1 0 0,2 0 0,-2 0 0,1 0 1,2 1-1,3-1-1904,2 0-4121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9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16 0 8880,'0'1'193,"-1"-1"1,1 1 0,0 0 0,-1-1-1,1 1 1,0 0 0,0-1-1,0 1 1,0 0 0,0-1-1,0 1 1,0 0 0,0 0-1,0-1 1,0 1 0,1 0 0,0 2 369,-1 0 1,0-1 0,0 1 0,0-1 0,0 1 0,-2 4 0,-3 5-212,4-10-325,0 0-1,-1 0 1,2 0 0,-1 0-1,0 0 1,0 0-1,1 0 1,-1 0 0,1 0-1,0 1 1,-1-1 0,1 0-1,0 0 1,1 1 0,-1-1-1,1 2 1,-1-3-3,0-1 1,1 0 0,0 1-1,0 0 1,-1-1 0,1 0-1,0 0 1,-1 0 0,1 1-1,-1-1 1,1 0 0,0 1-1,0-1 1,-1 0 0,1 0-1,0 0 1,0 0 0,-1 0-1,1 0 1,0 0 0,1-1-1,16-1 388,-14 1-702,6-1 957,-4 4-6237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9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8 1 6104,'0'0'2337,"0"2"-1878,1 41 241,-2 92-404,-3-134-3854,0-1-148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9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39 7000,'7'7'1297,"-3"-9"1284,10-7-547,-2 3-1836,1 1 0,0 0 0,0 1 1,-1 0-1,1 1 0,1 0 0,0 1 1,-1 1-1,23-1 0,-36 3-361,1-1-1,-1 0 1,0 0-1,1 1 1,-1 0 0,0-1-1,0 0 1,1 1-1,-1-1 1,0 1-1,0-1 1,0 0-1,0 1 1,0-1 0,0 1-1,0-1 1,0 0-1,0 1 1,-1 0-1,1-1 1,0 1 0,0-1-1,0 0 1,-1 1-1,1-1 1,-1 1-1,1 0-305,-3 7-5951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9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36 6728,'0'0'7513,"29"-4"-6386,71-23-39,-70 22-8111,-20 5 1030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3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191 307 10312,'-24'-12'5072,"25"11"-4990,0 1 1,0 0 0,-1 0 0,1-1 0,0 1 0,-1-1 0,1 1 0,0 0 0,0-1 0,-1 0 0,0 0 0,1 1 0,0 0 0,0-1 0,-1 0 0,0 1 0,0-1 0,1 0 0,-1 0 0,1-1 0,6-19 493,-3-15 577,0-70-1,-9 52-225,5 50-834,-1-1 1,0 1-1,1 0 0,-2-1 1,1 1-1,-1 0 0,1-1 1,-1 1-1,0 0 0,-5-7 1,-2 3-48,7 7-44,1 1 0,-1 0 0,1 0 0,0-1 0,-1 1 0,1 0 0,-1 0 0,1 0 0,-1 0 0,1 0-1,-1 0 1,0 0 0,1 1 0,0-1 0,-1 0 0,1 1 0,-1-1 0,1 1 0,0 0 0,0-1 0,-3 2 0,-3 3 11,0 1 1,-11 11-1,11-11-30,-5 8 7,1-1 0,0 1 0,1 1 0,-10 17 0,16-21-84,-1-1 0,1 1 0,1-1 0,0 1 0,-2 13 0,4-7 50,1-16 43,0 1 0,1-1 0,-1 1 0,0-1 0,0 0 0,0 1 0,1-1 0,-1 0 0,1 0 1,0 1-1,-1-1 0,1 0 0,0 0 0,-1 0 0,1 1 0,0-2 0,0 2 0,0-1 0,0-1 0,0 2 0,0-2 0,0 1 0,0 0 0,0 0 0,1-1 0,-1 1 0,0-1 0,0 1 0,1-1 0,-1 0 0,1 0 0,-1 1 0,3-1 0,0 0 0,0 0 1,1 0-1,0-1 1,-1 1 0,1-1-1,-1 0 1,1 0-1,-1-1 1,0 1-1,6-4 1,-5 3 9,30-20 14,74-44-2167,-107 64 1697,0 2 0,0-1 1,0-1-1,-1 2 0,2 0 0,-1-1 1,0 0-1,3 1 0,7-3-1367,13-4-6792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9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23 0 6640,'1'10'1846,"0"-8"-1161,-1 0-1,0 0 0,0 0 0,0-1 0,0 1 0,-1 0 0,1 0 0,-1 0 0,0 4 1,-6 9-132,4-11-500,1 0 0,0 1 1,0 0-1,1-1 0,-1 1 1,2 0-1,-1-1 0,0 7 1,1-11-42,0 0 1,0 1-1,0 0 1,0-1-1,0 1 1,0 0-1,1-1 0,-1 0 1,0 1-1,1 0 1,-1-1-1,0 1 1,0-1-1,0 1 1,1-1-1,0 0 1,-1 1-1,1 0 0,-1-1 1,0 1-1,1-1 1,-1 0-1,1 0 1,0 1-1,-1-1 1,1 1-1,-1-1 1,1 0-1,0 0 0,-1 0 1,1 0-1,0 0 1,-1 0-1,1 0 1,-1 0-1,1 0 1,0 0-1,0 0 0,0 0 1,-1 0-1,0 0 1,1 0-1,0 0 1,0 0-1,-1 0 1,2-1-1,31-11-4163,-33 12 3760,10-3-7709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29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70 0 10224,'0'0'5449,"-21"15"-4754,15-10-658,1 0 0,0 1 0,0 0 0,1 0 0,0-1 0,-1 2 0,2-1 0,-1 1 0,-2 7 0,6-12-37,0 0-1,-1 0 1,1 0-1,-1 0 1,1 0-1,0 0 1,0 0-1,0 0 0,1-1 1,-1 1-1,1 1 1,-1-1-1,0 0 1,1-1-1,0 1 1,0 0-1,-1-1 1,2 1-1,-1 0 1,2 3-1,0-3-9,0 0 0,-1 0 0,1-1-1,0 1 1,-1-1 0,2 1 0,-1-1 0,6 3-1,-6-3 13,0 0 0,-1-1-1,1 1 1,-1 0 0,1-1-1,1 1 1,-2-1 0,1 1-1,0-1 1,-1 0 0,1 0-1,0-1 1,0 1-1,0-1 1,4 0 0,2-1 23,-3 1 37,-1-1 0,1 1 0,0-1 0,-1 0 0,1-1 0,-1 1 0,0-1 0,0 0 0,10-7 0,-13 8 26,0 0 1,0 1-1,0-1 0,0 0 1,0 0-1,-1 0 1,1-1-1,0 1 1,-1-1-1,0 1 0,0-1 1,0 1-1,0 0 1,0-1-1,-1 0 1,1 1-1,-1 0 1,0-1-1,1 0 0,-1 0 1,-1 1-1,0-5 1,1 4 0,-1 0 0,-1 0 0,1 0 1,-1 0-1,1 0 0,-1 0 0,1 1 1,-2-1-1,1 0 0,0 1 0,0-1 0,-1 1 1,1 0-1,-1 0 0,0 0 0,1 0 0,-1 1 1,0-1-1,-1 0 0,1 1 0,0 0 1,0 0-1,-4-1 0,5 1-98,0 1 1,0 0-1,1 0 1,-1 0-1,1-1 0,-2 1 1,2 0-1,-1 1 0,1-1 1,-1 0-1,0 0 1,1 0-1,-1 1 0,1-1 1,-1 1-1,0-1 1,1 1-1,-1 0 0,-1 1 1,-1 0-120,2-1 177,-11 5-1908,12-6 1701,1 0-1,0 0 0,-1 0 0,1 0 0,0 0 0,0 0 1,-1 0-1,1 0 0,0 0 0,-1 0 0,1 0 1,0 0-1,0 1 0,0-1 0,0 0 0,0 0 1,0 0-1,0 1 0,-1-1 0,1 0 0,0 0 0,0 0 1,0 0-1,0 0 0,0 1 0,-1-1 0,1 0 1,0 0-1,0 1 0,0-1 0,0 0 0,0 0 1,0 0-1,0 0 0,0 1 0,0-1 0,0 0 0,0 1 1,0-1-1,0 0 0,1 0 0,-1 0 0,0 0 1,0 0-1,0 1 0,0-1 0,0 0 0,1 0 0,-1 1 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30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67 1 9688,'-9'5'6797,"8"4"-5659,-49 259-23,46-253-1065,2-3 1009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30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34 9688,'0'0'4808,"0"2"-4722,43 109 1206,-33-86-1021,-6-13-117,-2-7-35,-1 1-1,2-2 1,-1 1 0,0 1 0,1-2-1,0 1 1,6 6 0,-9-10-79,1-1 0,0 0-1,0 0 1,-1 0 0,0 0 0,1 0 0,0 0 0,0-1 0,-1 1 0,0 0 0,1 0-1,0 0 1,-1-1 0,1 1 0,0 0 0,-1 0 0,0 0 0,1-1 0,-1 1 0,1-1-1,0 1 1,-1 0 0,0 0 0,0-1 0,1 0 0,-1 1 0,1 0 0,-1-1 0,1 0-1,13-17 339,-5 0 73,0 0-1,7-18 1,-9 18-148,1 0 0,10-18 1,-6 14 99,-11 18-282,1 0 1,-1 1-1,1 0 0,0 0 0,0-1 0,0 2 0,0-2 0,0 2 0,6-5 0,-6 5 162,0 1-840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302"/>
    </inkml:context>
    <inkml:brush xml:id="br0">
      <inkml:brushProperty name="width" value="0.05292" units="cm"/>
      <inkml:brushProperty name="height" value="0.05292" units="cm"/>
      <inkml:brushProperty name="color" value="#E71224"/>
    </inkml:brush>
  </inkml:definitions>
  <inkml:trace contextRef="#ctx0" brushRef="#br0">1 0 7712,'12'71'6977,"-10"-56"-6798,-1-6 175,0-1 1,0 2-1,-3 15 0,2-25-402,0 0 0,0 0-1,0 1 1,-1-1 0,1 0 0,0 0 0,0 0 0,0 0 0,0 0 0,0 0-1,0 0 1,0 0 0,0 0 0,0 0 0,-1 0 0,1 0 0,0 0 0,0 0 0,0 0-1,-1 0 1,1-1 0,0 1 0,0 0 0,0 0 0,0 0 0,0 0 0,-1 0-1,1 0 1,0 0 0,0 0 0,0 0 0,0 0 0,0 0 0,0 0 0,0 0-1,0 0 1,0-1 0,0 1 0,0 0 0,0 0 0,0 0 0,0 0 0,0-1-1,0 1 1,0 0 0,0 0 0,0 0 0,0-1 0,0 1 0,0 0 0,0 0-1,0 0 1,0 0 0,-6-9-2557,2 0-4548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303"/>
    </inkml:context>
    <inkml:brush xml:id="br0">
      <inkml:brushProperty name="width" value="0.05292" units="cm"/>
      <inkml:brushProperty name="height" value="0.05292" units="cm"/>
      <inkml:brushProperty name="color" value="#E71224"/>
    </inkml:brush>
  </inkml:definitions>
  <inkml:trace contextRef="#ctx0" brushRef="#br0">0 36 8696,'7'7'1486,"-5"-6"64,-4-5-676,26-2 1609,27-7-1257,-25 6-374,36-6-1,-70 41-7280,5-15-1064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304"/>
    </inkml:context>
    <inkml:brush xml:id="br0">
      <inkml:brushProperty name="width" value="0.05292" units="cm"/>
      <inkml:brushProperty name="height" value="0.05292" units="cm"/>
      <inkml:brushProperty name="color" value="#E71224"/>
    </inkml:brush>
  </inkml:definitions>
  <inkml:trace contextRef="#ctx0" brushRef="#br0">0 26 7800,'1'0'297,"-1"-1"1,1 0 0,-1 0 0,1 1-1,0 0 1,-1-1 0,1 0-1,-1 1 1,1 0 0,0 0-1,0-1 1,-1 1 0,1-1-1,0 1 1,0 0 0,-1 0-1,1 0 1,0 0 0,0-1-1,0 1 1,0 0 0,0 0 0,0 0-1,-1 0 1,1 1 0,0-1-1,0 0 1,1 0 0,14 0 304,32-8 778,-26 3-2052,2 1-3725,-15 3-4389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305"/>
    </inkml:context>
    <inkml:brush xml:id="br0">
      <inkml:brushProperty name="width" value="0.05292" units="cm"/>
      <inkml:brushProperty name="height" value="0.05292" units="cm"/>
      <inkml:brushProperty name="color" value="#E71224"/>
    </inkml:brush>
  </inkml:definitions>
  <inkml:trace contextRef="#ctx0" brushRef="#br0">23 0 8792,'-1'1'283,"1"-1"1,0 0-1,0 1 0,-1 0 1,1-1-1,-1 1 1,1 0-1,0-1 1,-1 0-1,1 1 0,0 0 1,0-1-1,0 1 1,0 0-1,0 0 1,0-1-1,0 1 0,0 0 1,0 0-1,-1 13 562,-4-6-419,3-4-335,0 1 0,0-1 0,1 0 0,-1 1 0,1 0 1,-1 6-1,2-11-74,0 1-1,0-1 1,0 0 0,0 1 0,0 0-1,0-1 1,0 0 0,1 1 0,-1-1-1,0 1 1,0-1 0,1 0 0,-1 1-1,0-1 1,0 1 0,0-1 0,1 0-1,-1 0 1,0 1 0,1-1 0,-1 1-1,1-1 1,-1 0 0,0 0 0,1 0-1,-1 0 1,1 1 0,0-1 0,-1 0-1,19 1 950,14-10-2879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306"/>
    </inkml:context>
    <inkml:brush xml:id="br0">
      <inkml:brushProperty name="width" value="0.05292" units="cm"/>
      <inkml:brushProperty name="height" value="0.05292" units="cm"/>
      <inkml:brushProperty name="color" value="#E71224"/>
    </inkml:brush>
  </inkml:definitions>
  <inkml:trace contextRef="#ctx0" brushRef="#br0">1 0 10312,'0'0'4105,"2"16"-3313,1-1-270,0 26 0,-2-16-5515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307"/>
    </inkml:context>
    <inkml:brush xml:id="br0">
      <inkml:brushProperty name="width" value="0.05292" units="cm"/>
      <inkml:brushProperty name="height" value="0.05292" units="cm"/>
      <inkml:brushProperty name="color" value="#E71224"/>
    </inkml:brush>
  </inkml:definitions>
  <inkml:trace contextRef="#ctx0" brushRef="#br0">0 45 8520,'1'0'117,"-1"1"1,1-1-1,-1 1 1,0-1-1,1 0 1,0 0 0,0 0-1,-1 0 1,0 1-1,1-1 1,0 0-1,0 0 1,-1 1-1,0-1 1,1 0 0,0 0-1,0 0 1,-1 0-1,1 0 1,0-1-1,-1 1 1,1 0-1,-1 0 1,1 0-1,0-1 1,-1 1 0,1 0-1,0 0 1,-1 0-1,0-1 1,1 1-1,0-1 1,-1 1-1,1 0 1,-1 0-1,0-1 1,2 0 0,12-8 1320,3 2-1090,1 0 1,2 1-1,36-7 0,-56 13-409,0 0 0,0 0 0,0 0 0,1 0 0,-1 0 0,0 0 0,0 0 0,0 0 0,0 1 0,0-1 0,0 0 0,0 0 0,0 0 0,0 0 0,0 0 0,0 0 0,1 0 0,-1 0 0,0 0 0,0 0 0,0 0 0,0 0 0,0 0 0,0 0 0,0 0 0,0 1 0,0-1 0,0 0 0,0 0 0,0 0 0,0 0 0,0 0 0,0 0 0,-1 1 0,1-1 0,0 0 0,0 0 0,0 0 0,0 0 0,0 0 0,0 0-1,0 0 1,0 0 0,0 0 0,0 0 0,0 0 0,-1 0 0,1 0 0,0 0 0,0 0 0,0 0 0,0 0 0,0 0 0,0 0 0,0 0 0,-1 0 0,1 0 0,0 0 0,0 0 0,0 0 0,0 0 0,-7 7-868,7-6 409,-10 8-6346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3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133 0 11568,'-4'18'314,"3"-16"1260,0-8 1473,2 6-2961,-1 0-1,0 0 1,0 0 0,0 0-1,0-1 1,1 1-1,-1 0 1,0-1-1,0 1 1,0 0-1,0-1 1,0 1-1,0 0 1,0 0-1,0 0 1,0-1-1,0 1 1,0 0-1,0-1 1,0 1 0,-1 0-1,1 0 1,0 0-1,0 0 1,0-1-1,0 1 1,-1 0-1,1-1 1,0 1-1,0 0 1,0-1-1,0 1 1,0 0-1,0 0 1,-1 0-1,1 0 1,0 0-1,-1 0 1,1 0 0,0 0-1,-1 0-19,-1 0 0,1 0 1,0 1-1,0-1 0,-1 1 0,1 0 0,0-1 1,0 1-1,0 0 0,0-1 0,0 1 0,0 1 1,0-2-1,-1 3 0,-15 21 18,-1 7 319,-24 61 0,35-71-414,1 0 0,1 1 0,-3 32 0,5-20 9,2-22 0,1 0-1,1 0 1,-1 0-1,4 13 0,-3-19-14,1-1 0,-1 1 0,1-1-1,0 0 1,0 0 0,0 0 0,1 0-1,0-1 1,0 1 0,5 4 0,-7-7-85,1-1 0,-1 0 0,0 1 0,2-2 0,-2 2 1,0-2-1,2 1 0,-2 0 0,1 0 0,0-1 0,0 0 1,0 0-1,-1 1 0,1-1 0,3 0 0,24-2-1365,-25 2 1404,-2-1-192,1 1 1,-1-1 0,0 1-1,0-1 1,0 0 0,0 0-1,1 0 1,-2 0 0,1 0-1,0-1 1,2-1 0,9-5-1501,19-9-7171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308"/>
    </inkml:context>
    <inkml:brush xml:id="br0">
      <inkml:brushProperty name="width" value="0.05292" units="cm"/>
      <inkml:brushProperty name="height" value="0.05292" units="cm"/>
      <inkml:brushProperty name="color" value="#E71224"/>
    </inkml:brush>
  </inkml:definitions>
  <inkml:trace contextRef="#ctx0" brushRef="#br0">0 26 6456,'7'-7'1717,"-5"5"312,-5 6-893,5-4-766,1 1 0,0 0-1,-1-1 1,1 0-1,-1 0 1,1 0 0,0 0-1,3 0 1,46-10 93,-21 1-6285,-17 6 76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309"/>
    </inkml:context>
    <inkml:brush xml:id="br0">
      <inkml:brushProperty name="width" value="0.05292" units="cm"/>
      <inkml:brushProperty name="height" value="0.05292" units="cm"/>
      <inkml:brushProperty name="color" value="#E71224"/>
    </inkml:brush>
  </inkml:definitions>
  <inkml:trace contextRef="#ctx0" brushRef="#br0">7 0 7624,'-3'22'5036,"2"-5"-1890,1-15-3123,-1-1-1,1-1 0,0 2 0,-1-2 1,1 1-1,0 0 0,0 0 1,0 0-1,0 0 0,0 0 1,0 0-1,0 0 0,0 0 1,1 0-1,-1-1 0,1 2 1,-1-2-1,0 1 0,0 1 1,1-2-1,0 1 0,0 0 1,-1 0-1,0 0 0,1-1 0,0 1 1,1 0-1,0 0 22,-1 0-1,1-1 1,-1 1 0,1-1-1,-1 1 1,2-1 0,-2 0-1,1 0 1,-1 0-1,1 0 1,0 0 0,0 0-1,-1 0 1,1 0 0,0 0-1,2-1 1,13-5-2001,-9 2-1251,-1 1-4552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310"/>
    </inkml:context>
    <inkml:brush xml:id="br0">
      <inkml:brushProperty name="width" value="0.05292" units="cm"/>
      <inkml:brushProperty name="height" value="0.05292" units="cm"/>
      <inkml:brushProperty name="color" value="#E71224"/>
    </inkml:brush>
  </inkml:definitions>
  <inkml:trace contextRef="#ctx0" brushRef="#br0">65 16 6904,'0'0'6832,"-28"6"-4496,26-5-2330,-1 2 1,0-2 0,0 1-1,1 0 1,0 0 0,0 0 0,0 0-1,-1 1 1,2-1 0,-1 1 0,0-1-1,1 0 1,0 1 0,-1 0-1,2-1 1,-2 1 0,1 0 0,1 0-1,0-1 1,-1 1 0,1 5 0,-1-6-5,1 0 1,0 1-1,0-1 1,0 0 0,0 0-1,1 1 1,-1-1-1,1 0 1,-1 0 0,1 0-1,0 1 1,0-1 0,0 0-1,1-1 1,-2 1-1,2 0 1,-1 0 0,1 0-1,-1 0 1,2-1 0,-2 1-1,1 0 1,0-1-1,0 0 1,0 1 0,0-2-1,1 2 1,1 0 0,8 2-3,-8-3 0,9-3 0,15-3 6,-25 3 41,1 0-1,0 0 0,0 0 1,-1-1-1,1 1 1,-1 0-1,0-1 0,0 0 1,0 0-1,-1 0 1,1 0-1,-1-1 0,1 1 1,-1 0-1,0-1 1,-1 1-1,4-8 0,-5 8 32,0 0 0,1 1 0,-1 0 0,1-1 0,-1 0 0,0 0 0,-1 1 0,1 0 0,-1-1 0,1 0 0,0 1 0,-1-1 0,0 1 0,0 0 0,0-1 0,-1 1-1,1-1 1,-1 1 0,1 0 0,-1 0 0,0 0 0,-3-3 0,3 3-81,1 1 0,-2 0-1,2-1 1,-1 1 0,0 0 0,0 0 0,0 0-1,1 0 1,-2 1 0,2-1 0,-1 0 0,-1 1-1,1 0 1,0-1 0,0 1 0,0 0 0,0 0-1,-1 0 1,2 0 0,-2 0 0,1 0 0,0 1-1,-3 0 1,-12 5-3847,14-5 2935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311"/>
    </inkml:context>
    <inkml:brush xml:id="br0">
      <inkml:brushProperty name="width" value="0.05292" units="cm"/>
      <inkml:brushProperty name="height" value="0.05292" units="cm"/>
      <inkml:brushProperty name="color" value="#E71224"/>
    </inkml:brush>
  </inkml:definitions>
  <inkml:trace contextRef="#ctx0" brushRef="#br0">61 0 6728,'-7'59'2042,"-3"0"1,-22 61 0,30-105-1711,2-14-240,0 1 0,0 0 1,-1-1-1,1 1 0,0 0 0,0 0 0,-1-1 0,0 1 0,0 0 0,1 0 0,-3 2 0,1-10-4564,2 0-1821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312"/>
    </inkml:context>
    <inkml:brush xml:id="br0">
      <inkml:brushProperty name="width" value="0.05292" units="cm"/>
      <inkml:brushProperty name="height" value="0.05292" units="cm"/>
      <inkml:brushProperty name="color" value="#E71224"/>
    </inkml:brush>
  </inkml:definitions>
  <inkml:trace contextRef="#ctx0" brushRef="#br0">14 0 9416,'0'0'3392,"0"25"-1782,0-13-1291,1 5-76,-1 1-1,-4 24 1,4-40-371,-2 14 528,-1-13-1792,-2-8-2665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313"/>
    </inkml:context>
    <inkml:brush xml:id="br0">
      <inkml:brushProperty name="width" value="0.05292" units="cm"/>
      <inkml:brushProperty name="height" value="0.05292" units="cm"/>
      <inkml:brushProperty name="color" value="#E71224"/>
    </inkml:brush>
  </inkml:definitions>
  <inkml:trace contextRef="#ctx0" brushRef="#br0">0 47 7352,'78'-22'4259,"-26"8"-1869,-49 13-2366,4-1 82,-1 0 0,1 0 1,0 1-1,8-1 1,-19 7-4710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314"/>
    </inkml:context>
    <inkml:brush xml:id="br0">
      <inkml:brushProperty name="width" value="0.05292" units="cm"/>
      <inkml:brushProperty name="height" value="0.05292" units="cm"/>
      <inkml:brushProperty name="color" value="#E71224"/>
    </inkml:brush>
  </inkml:definitions>
  <inkml:trace contextRef="#ctx0" brushRef="#br0">1 18 8520,'0'0'100,"0"-1"-1,0 1 1,1 0 0,-1-1 0,0 1 0,1 0 0,-1 0 0,0 0-1,0-1 1,0 1 0,0 0 0,1-1 0,-1 1 0,1 0 0,-1 0-1,1 0 1,-1 0 0,0 0 0,0 0 0,1-1 0,-1 1 0,1 0-1,-1 0 1,1 0 0,-1 0 0,0 0 0,0 0 0,1 0-1,-1 0 1,1 0 0,-1 0 0,1 0 0,-1 1 0,0-1 0,0 0-1,1 0 1,-1 0 0,1 0 0,13 3 1932,2-4-1177,-1 0-1,28-6 1,7-1-4500,-48 8 1876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315"/>
    </inkml:context>
    <inkml:brush xml:id="br0">
      <inkml:brushProperty name="width" value="0.05292" units="cm"/>
      <inkml:brushProperty name="height" value="0.05292" units="cm"/>
      <inkml:brushProperty name="color" value="#E71224"/>
    </inkml:brush>
  </inkml:definitions>
  <inkml:trace contextRef="#ctx0" brushRef="#br0">29 0 9864,'-4'5'974,"1"1"0,0-1 0,-1 1 0,1 0 0,1-1 0,-2 10 0,1-7-447,1 6-348,2-13-169,0-1-1,0 0 0,0 0 1,0 0-1,0 1 0,1-1 1,-1 1-1,0-1 0,0 0 1,1 1-1,-1-1 0,0 0 1,0 0-1,0 0 0,0 0 1,1 1-1,-1-1 0,1 0 1,-1 1-1,0-1 0,1 0 1,-1 0-1,0 0 0,1 0 1,1 0 13,0 0 1,0 0-1,0 0 1,0 0-1,0-1 1,0 1 0,-1-1-1,1 1 1,0 0-1,0-1 1,-1-1-1,2 2 1,0-2-1,26-9 214,-17 9-7220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318"/>
    </inkml:context>
    <inkml:brush xml:id="br0">
      <inkml:brushProperty name="width" value="0.05292" units="cm"/>
      <inkml:brushProperty name="height" value="0.05292" units="cm"/>
      <inkml:brushProperty name="color" value="#008C3A"/>
    </inkml:brush>
  </inkml:definitions>
  <inkml:trace contextRef="#ctx0" brushRef="#br0">0 0 7984,'0'0'8088,"6"18"-7686,-1 10-136,0 0 0,-3 0 1,0 0-1,-5 45 0,4-25-168,3 52-139,-4-96 46,0 0 0,1 1 0,0-1 0,-1 0 0,3 7 0,1 1 24,-5 0-13,0 5 15,3 30-1,-1-41-28,0 0-1,0-1 1,0 1-1,4 8 1,-2 1 29,6 88 276,-2-33-180,-4-23-118,1 11 6,-1-45 31,-2 0 0,0 0-1,-2 22 1,0 10 19,0-28-68,0-4 0,0 0 0,1 0 0,3 18-1,2 23 6,-1 19-4,-2-6-30,0-34 34,-2-7 4,6 214 250,-6-208-248,0-13-11,4 89-18,-1-38 37,0-28-16,4 120 219,-8-33-14,2-67-195,10 121 182,-4-85-176,-4-78-18,-2 4 2,-1 31-24,0-32 28,4 114 40,-2-99-34,-2 91-21,4-84 20,-2-5-9,-2-4 2,0-21-4,0 8-22,7 43 0,-4-39-62,-1 50 0,-2-59 82,5 119-23,-1-74 22,-1-29 10,-2-25-2,-1 6-3,1 23 0,-1 7 0,-2-5 80,4 112 519,-1-119-398,-1-10-199,-1 0 208,0-14-154,1 1-1,0 0 0,2 10 1,1-7 27,-2 1 0,0-1 0,0 1 1,-4 16-1,2 23 211,1-16-292,8 51-53,-7-80-26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319"/>
    </inkml:context>
    <inkml:brush xml:id="br0">
      <inkml:brushProperty name="width" value="0.05292" units="cm"/>
      <inkml:brushProperty name="height" value="0.05292" units="cm"/>
      <inkml:brushProperty name="color" value="#008C3A"/>
    </inkml:brush>
  </inkml:definitions>
  <inkml:trace contextRef="#ctx0" brushRef="#br0">1 208 3056,'16'-11'7860,"-14"5"-6667,-1 6-1065,0-2 0,0 2 0,-1-1 0,1 0 0,0 1 0,0-2 0,-1 1 0,2 1 0,-1 0 0,-1-1-1,2 0 1,-1 1 0,0 0 0,0-1 0,0 1 0,0-1 0,1 1 0,0 0 0,26-4 614,-20 3-474,111-10 893,75-11-22,-155 19-948,58 0 0,-2 0 360,-23-1-291,177-9 530,-133 5-508,32-1 110,52 1-37,-8 1 66,61 3-14,-218 4-293,68-2-48,38 0 171,30 2-65,-48-4-69,-82 3-119,109-9 105,-4 4-98,-36 2 2,-37-1 13,-44 3 0,-1 1 1,1 0 0,33 5-1,-53-4-18,-1 0 0,1 0 0,0-1-1,9-1 1,-10 1 3,0-1-1,0 2 0,0-1 1,10 2-1,-15-1 2,0 1 0,0-1 0,0 0 0,0 0 0,0 0 1,5-2-1,37-2 4,3 0 8,-27 2 0,1 0 0,39 2 0,8-2-26,-46 1 28,-7 1-2,-9-1-2,2 0 0,3-1-6,-1 2 0,0-1 0,21 2 0,-2-2-15,-22 0 12,1 0 0,-1 1 0,16 1-1,65-9-1,-87 9-22,-4-1-81,0-1-6,5 1 72,-2-1-52,6-1-2364,1-5-1669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3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51 0 10040,'-8'51'1493,"8"-45"901,0 4-145,-8 8-1945,0 1 1,2-1-1,0 2 1,2-2-1,0 2 1,-2 31-1,6-49-305,0 0 0,0 1-1,1-2 1,-1 1-1,0 0 1,1 1-1,0-1 1,0-1-1,-1 1 1,2 0-1,-2 0 1,2 0-1,-1-1 1,0 1 0,0 0-1,1-1 1,-1 1-1,1-1 1,-1 1-1,1-1 1,0 0-1,0 0 1,-1 0-1,1 0 1,0 0 0,0 0-1,0 0 1,0-1-1,1 1 1,-2 0-1,5-1 1,-5 0-348,1-1 0,0 1 1,-1-1-1,1 1 0,0-1 0,-1 0 1,1 0-1,-1 0 0,0 0 0,1 0 1,-1-1-1,1 2 0,-2-2 0,2 1 1,1-3-1,2-1-986,8-6-5891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320"/>
    </inkml:context>
    <inkml:brush xml:id="br0">
      <inkml:brushProperty name="width" value="0.05292" units="cm"/>
      <inkml:brushProperty name="height" value="0.05292" units="cm"/>
      <inkml:brushProperty name="color" value="#008C3A"/>
    </inkml:brush>
  </inkml:definitions>
  <inkml:trace contextRef="#ctx0" brushRef="#br0">1 1 2336,'0'0'12169,"1"2"-11810,3 10-12,-1 0 0,0 0 1,-1 0-1,-1 1 1,0 0-1,-2 18 0,-2 20-74,6 82 0,-1-67-195,-1-32-42,6 47-1,5-18-43,-6-30 4,-2-1-1,-1 56 1,-2-61 12,6 260 520,-5-41 25,-2-146-340,-2-56-117,-2 94 40,4-89-121,0 71 26,0-80 25,0-8-56,0-30-9,2 26 4,0-6 13,4 90 198,-6-39-178,1-9-8,2-19 5,0-16 8,-2 41 1,2 126-6,-3-135-30,11 132 532,-10-166-486,5 64 325,6 73 218,-8-141-608,-1-8 75,-1 1 1,-1 0 0,-2 20 0,2 72-43,6-26-30,-4-50-26,0-17 22,-1 26 1,6 90-70,-1-66 83,-2-27 0,-1 16-28,0-14 26,-2-23-24,1 27-40,-3-27 51,2 0-1,0-1 0,5 26 1,-2-23-36,-2 0 1,-1 1 0,0 29-1,1-13-114,7 41-1,-6-56 101,-4 4 213,9 48 289,-7-60-384,4 36 83,-5-36-140,-1-7 2,0-2 1,0 2 0,1-1-1,0-1 1,2 8 0,2 6 632,-5-9-1253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05.321"/>
    </inkml:context>
    <inkml:brush xml:id="br0">
      <inkml:brushProperty name="width" value="0.05292" units="cm"/>
      <inkml:brushProperty name="height" value="0.05292" units="cm"/>
      <inkml:brushProperty name="color" value="#008C3A"/>
    </inkml:brush>
  </inkml:definitions>
  <inkml:trace contextRef="#ctx0" brushRef="#br0">1 44 5560,'4'1'-86,"9"-4"6109,160 7-2010,-166-4-3877,0 0 0,-1 0 0,1 0 0,0 0 0,-1-1 0,0 0 0,1-1 0,9-2 0,-9 2-73,0 1-1,0 0 1,0 0-1,0 1 0,0 0 1,7 0-1,30-2 68,35-4-62,14 8 186,-37 0-77,92-8 1,-100 4-39,23 1-98,-26 0-41,24-2 93,-64 3-69,1-1-1,-1 1 0,0 0 0,8 1 0,10 1 37,34-2-56,-31-2-10,51 3 0,-56 0 4,-8-1-8,0 0 1,21-2 0,11-1 3,51 0 6,46-4 2,-126 6-1,69-1-4,151 8 37,-148-5 20,-38-1 276,50 7 0,-58 1-271,-39-8-59,7 0 2,9-3-3,12 1 1,11 0 0,74 3-72,10 3 16,-43-4 130,107 5 183,-170-3-203,-7-2-12,0 1 1,24-2-1,78 3-9,18-1 6,-109-3-18,66 0 80,78 3 185,-139-1-220,-21 0-32,1 0 0,-1 0 0,0 0 0,9-2 0,-5 0-8,0 1 0,0 1 0,16 0 0,-3 1-44,28-2 18,60 8-82,-79-9-46,5-2 112,-18 1 594,-21 3-561,0 0 0,0 0 1,0 0-1,1 0 0,-1 0 1,0-1-1,0 1 1,0 0-1,1 0 0,-1 0 1,0 0-1,0 0 0,0 0 1,0-1-1,0 1 0,0 0 1,0 0-1,0 0 0,1 0 1,-1 0-1,0 0 1,0 0-1,1 0 0,-1 0 1,0 0-1,0 0 0,1 0 1,-1 0-1,0 1 0,0-1 1,0 0-1,0 0 0,0 0 1,0 0-1,0 0 0,0 0 1,1 0-1,-1 1 1,0-1-1,0 0 0,0 0 1,0 0-1,0 0 0,1 0 1,-1 0-1,0 0 0,0 0 1,0 0-1,0 1 0,0-1 1,0 0-1,0 0 1,0 0-1,0 1 0,0-1 1,0 0-1,0 0 0,0 0 1,0 0-1,0 1-82,-6 14-438,1 10-464,8 18-5914,-3-39 6267,2 17-7566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2:39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1 266 3320,'114'0'823,"137"18"1,3 24 1036,58 7-522,-35-6-829,-272-42-459,32 6 229,0-2 0,71 1 0,122-1 437,-128 1-536,286 17 725,-291-15-812,-62-3-79,83 10 46,223 16 293,-66-16 286,53 5-443,-180-11 8,190 13 24,-215-16-224,164 14 99,77 4 37,-209-17-119,74 6 16,-182-11 37,188 5 32,-188-6-11,198 10 44,-196-9-39,187-1 25,-187-1-97,208 0 40,-205 0 79,204 3 31,-203-2-163,220 0 16,-218 0 10,215 6 18,-216-6-38,217 3 8,-216-2-34,85 2 4,29 3 1,148-3 5,-259-3 22,229 0 9,-229 0-16,240 2 6,-238-3-11,238 1 14,-237-1 5,257 0 22,-255 0 25,248-8 26,-248 5-86,265-4 19,-263 5 7,834-38 133,-661 28-133,5 1 30,-221 11-71,346-12 213,-61 0-85,169-10-84,-430 19-2,236-10 24,-220 10-24,461-35 32,423-28 56,-901 64-89,243-10 13,-224 10-40,271-16 19,-263 15 41,301-10 27,-295 10-54,325-15 15,-321 14-46,344-15 24,-341 14 36,323-19 24,-325 20-84,346-19 16,-342 19 2,344-11 18,-347 12-10,316-6 24,-320 7-24,332-3 25,-327 3-20,358-7 31,-355 5 16,343-15 31,-347 15-78,320-12 15,-324 14-46,315-12 18,-317 13 6,304-1 20,-307 1-20,296 1 29,-297 0 20,302-2 34,-301 1-76,302-12 23,-304 10-16,285-8 16,-286 10-54,288-4 24,-290 4 34,269-7 27,-272 7-54,104 0 1,38-4-44,1 2-10,-5-1 2,170 4 8,-308 0 10,272-3 11,-273 1 2,250-6 18,-253 7 2,262-2 15,-261 3-46,239-5 11,-242 5-20,247 0 10,-249-1 10,221-10 10,-225 8-30,228-9 10,-228 9 10,382-22 51,-276 18-80,161-11 6,54-6 19,-231 20-66,-50 4 9,15-1 22,0-6 6,1 1 0,-39 1-2,90-2-20,-76 7 2,13 2 16,-5-4 4,-9 0 2,-15 2 3,-12 0-2,164 10 42,-217-10-52,-1 0 0,1 1 0,0 0 0,-1 0 0,1 0 0,-1 0 1,1 1-1,-1-1 0,6 4 0,10-1-157,-18-3-232,-7 0-147,2-1 407,-4 1 60,-16 2-10993,41-4 9084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3:35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 4760,'10'5'-324,"10"9"2916,-20-13-2513,1 0 1,-1 0-1,0 0 1,1 0 0,-1 0-1,0 0 1,0 1-1,0-1 1,0 0-1,0 0 1,0 0 0,0 0-1,-1 0 1,1 0-1,0 0 1,0 0-1,-1 0 1,1 0 0,-1 0-1,1 0 1,-1-1-1,1 1 1,-1 0-1,0 1 1,-4 8 170,0 1 1,1-1-1,0 1 0,1 0 1,0 0-1,-2 20 0,-1 1 158,-6 18-357,11-42-57,-4 42 9,3 185 446,4-148-359,-10 399 1348,7-409-1152,-3 125 10,-18 53 84,16-175 60,2-11-396,-1 118 0,9-113-24,-4 115 17,0-105 87,-1 112 120,-3-123-225,6 219 69,-1-187 72,3-21-144,-1-13-16,-2-14 1,2 3 4,-3 3-3,-2 171-32,1-136 28,2-20 2,1-12 0,10 204-23,-8-174 23,0-6 5,-1-6-3,0-16-2,5-8 0,18 155 58,-14-124-51,11 107 44,-14-128-7,12 231 509,-3-96-490,-7 72 125,-11-243-169,5 134 22,8 35 21,-18-27 43,3 22-21,2-173-89,-4 368 250,1-322-225,1 83 18,5-135-37,-2 26 66,-1 112 54,-2-89-20,-12 81 46,10-94 3,2-1 0,10 105-1,0 5 729,-6-146-639,-1-1 1,0 1 0,-4 34-1,2-46-379,-1 2 975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3:37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0 8968,'0'0'4209,"0"5"-4037,-1 163 380,4-54-420,-8 65 440,5-98-449,0 109 397,0-109-192,-14 234 202,5-152 21,-5 2-179,3-100-160,-16 83 448,21-130-628,-5 24 26,-16 59 153,15-62 169,-12 70 0,23-65-7,3-43-347,1 0 0,-1-1 0,0 1-1,1-1 1,-1 1 0,0-1 0,1 0-1,-1 0 1,1 0 0,-1 0 0,3-1-1,-5 1-18,370-45 741,-283 33-666,76-12-10,-7 1 28,-2 2-88,166-22 58,-75 13 37,-198 25 106,307-29 182,-228 24-366,-53 3-20,180-8 262,-243 14-222,45 4 62,-47-2-416,14 1 987,-16-3-1526,-11-8-4431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3:38.8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 9240,'1'2'250,"-1"1"1,1 0-1,0 0 1,-1 0-1,0-1 1,0 1-1,1 0 1,-2 0-1,1 0 1,0 0-1,-1-1 1,1 1-1,-1 0 1,0 0-1,0-1 1,0 1-1,0 0 1,0-1-1,0 1 1,-1-1-1,-3 5 1,-11 25 1326,10-20-1537,2 1 1,0 0 0,0 0 0,1 0 0,1 0 0,0 1 0,1-1 0,0 1-1,1-1 1,1 1 0,0-1 0,1 1 0,0-1 0,5 17 0,-3-22-32,1 1 0,-1-1 1,2 0-1,-1 0 0,1 0 1,0-1-1,8 8 0,-11-13-2,0 0-1,0 0 0,0-1 1,0 1-1,1-1 0,-1 1 1,0-1-1,1 0 0,-1 0 1,1-1-1,-1 1 0,1-1 1,6 1-1,-5-1 3,5 0 11,0 0 0,1 0 0,-1-1 1,0 0-1,0-1 0,0 0 0,0 0 1,0-1-1,-1-1 0,1 0 0,10-6 0,-13 7-9,3-2 46,-1 0 1,1-1-1,-1 0 0,0 0 0,-1-1 0,0-1 1,0 1-1,0-1 0,-1 0 0,0-1 1,5-9-1,-8 11 22,0-1 0,0 0-1,-1 1 1,0-1 0,-1 0 0,1 0 0,-2-1 0,1 1 0,-1 0 0,0-1 0,-1-8-1,-1 11 0,0 0 0,0 0 0,-1 1 0,0-1-1,0 0 1,0 1 0,-1-1 0,1 1 0,-1 0-1,-1 0 1,1 0 0,-1 0 0,-6-6-1,1 0 30,7 8-85,0 1 0,-1 0 1,1 0-1,-1 0 0,1 0 0,-1 0 0,0 0 0,0 1 0,0-1 0,1 1 0,-2 0 0,1 0 0,0 0 0,0 0 0,-4 0 0,-3 0 3,0 0 0,0 0 0,-13 2-1,-51 10-869,39-4-4301,16-2-4494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3:39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0 12280,'3'54'222,"-3"-53"-115,0 0 0,0 0 0,0 0 0,0 0 0,-1 0 0,1 0 0,0 0 0,0-1 0,0 1 0,-1 0 1,1 0-1,0 0 0,-1 0 0,1 0 0,-1 0 0,1-1 0,-1 1 0,0 0 0,1 0 0,-1-1 0,0 1 0,1 0 0,-1-1 0,0 1 0,0-1 0,1 1 0,-1-1 0,0 1 0,-2 0 0,-7 6 943,8-2-911,0-1 0,0 1 0,1 0 0,0-1 0,0 1-1,0 0 1,0 0 0,0 8 0,0 36-41,-2 201 34,0-71 139,3-145-254,1-15-100,0 0-1,-2 0 1,-1 0 0,-5 29-1,7-47 27,0-1 0,0 0 0,-1 0 0,1 0-1,0 1 1,0-1 0,0 0 0,0 0 0,0 0 0,0 0 0,0 1-1,0-1 1,1 0 0,-1 0 0,0 0 0,0 0 0,0 1-1,0-1 1,0 0 0,0 0 0,0 0 0,0 0 0,0 1 0,0-1-1,1 0 1,-1 0 0,0 0 0,0 0 0,0 0 0,0 0 0,0 1-1,1-1 1,-1 0 0,0 0 0,0 0 0,0 0 0,0 0 0,1 0-1,-1 0 1,0 0 0,0 0 0,0 0 0,1 0 0,-1 0 0,0 0-1,0 0 1,0 0 0,0 0 0,1 0 0,9-2-1047,-9 2 212,13-1-7721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3:39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1 288 11568,'0'0'1617,"0"-11"1415,3-7-2216,0 1-1,2 0 1,0 0 0,8-18 0,-2 11-575,1-1 0,1 1 0,2 1 0,17-23 0,-30 44-239,0-1 0,0 1 0,0 0 1,0-1-1,1 1 0,-1 0 1,0 1-1,1-1 0,0 0 0,-1 1 1,1-1-1,0 1 0,0 0 0,-1 0 1,1 0-1,0 0 0,0 1 0,0-1 1,6 0-1,-5 2 0,0 0 0,0-1 0,0 2 0,0-1 0,0 0 0,0 1 1,-1 0-1,1-1 0,0 2 0,-1-1 0,1 0 0,-1 1 0,0-1 0,0 1 0,0 0 0,0 0 0,3 5 0,2 4-310,0 0 0,0 0-1,-2 1 1,9 21 0,3 5-507,-17-37 645,1 0 0,-1 0 0,1 0 0,0-1 0,-1 1 0,1-1 0,0 1 0,0-1-1,0 1 1,0-1 0,0 0 0,0 0 0,0 0 0,3 0 0,7 5-1590,22 14-8140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3:40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10936,'9'6'942,"0"-2"1,0 1-1,1-1 1,-1-1-1,15 4 1,22 9 1843,32 27-2330,-76-42-435,22 11 204,8 23-111,-29-31-63,-1 0 0,1 0 1,-1 0-1,0 0 0,-1 0 0,1 1 1,-1-1-1,1 0 0,-1 1 0,0 0 1,-1-1-1,1 1 0,-1-1 0,0 1 1,0 0-1,-1-1 0,1 1 1,-1-1-1,-2 8 0,1-8 2,-1 1 0,1-1 0,-1 0 0,0 0 0,0 0 0,0 0 0,-1 0 0,0-1 0,1 0 0,-1 1 0,-5 2 0,-13 12-2,5-3-247,-1-1-1,0-1 1,0 0 0,-1-2 0,-1 0 0,0-1 0,-27 9-1,27-20-4632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3:41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0 12640,'-1'28'115,"3"43"787,8 111 1233,-8-127-917,-3 0 1,-2 0 0,-15 78 0,8-82-1106,4-32-66,2 1 1,0 0 0,1 0-1,2 0 1,0 1-1,1-1 1,4 37 0,-4-49-42,7 15 2,-6-18-8,15 16 2,-12-15-4,-4-5 1,1 0 1,0 0-1,0 1 0,0-1 0,0 0 1,0 0-1,0 0 0,0 0 0,0 0 0,1-1 1,-1 1-1,0 0 0,0-1 0,1 1 1,-1 0-1,1-1 0,-1 1 0,0-1 1,1 0-1,-1 0 0,1 1 0,-1-1 0,1 0 1,-1 0-1,1 0 0,-1-1 0,0 1 1,1 0-1,-1 0 0,3-2 0,1 3 1,1-2 0,17-13 0,-14 8-462,0 0 0,0-1 0,0-1 0,-1 1 0,0-1 0,-1-1 0,0 1 0,0-1 0,-1-1 0,0 1 0,-1-1 0,1 0-1,-2 0 1,0-1 0,5-18 0,2-3-8504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5:52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8072,'8'-9'993,"3"0"1905,-11 9-2859,0 0-1,0 0 1,1 0 0,-1 0-1,0 0 1,0 0 0,1 0-1,-1 1 1,0-1 0,0 0-1,1 0 1,-1 0-1,0 0 1,0 0 0,1 0-1,-1 0 1,0 1 0,0-1-1,0 0 1,1 0 0,-1 0-1,0 0 1,0 1 0,0-1-1,0 0 1,0 0 0,1 1-1,-1-1 1,0 0 0,0 0-1,0 1 1,0-1-1,0 0 1,0 0 0,0 1-1,0-1 1,0 0 0,0 0-1,0 1 1,0-1 0,0 0-1,0 0 1,0 1 0,0-1-1,1 1-2,-1 0 0,1 0 0,0 0-1,0 0 1,0 0 0,0 0 0,0 0-1,0 0 1,0-1 0,0 1 0,0 0 0,1-1-1,-1 1 1,0-1 0,0 0 0,0 1-1,1-1 1,-1 0 0,0 0 0,1 1 0,-1-1-1,2 0 1,33 1 273,-32-1-229,25 1 365,1-1-1,-1-2 1,0-1-1,39-10 1,-62 10-172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37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2 8520,'37'15'2537,"-35"-14"-1908,1-1-1,-1 1 1,1-1-1,-1 0 1,1 0-1,-1 0 1,6-1 0,5 0 158,17-1-253,20-8-5993,-25 6-2161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3:41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0 142 11208,'67'6'3688,"-52"-16"-773,158-52-1175,-32 9-702,-138 52-1097,14-8-739,-10-4-5237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3:49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1792 5024,'6'-9'-100,"-5"7"375,1 0-1,-1-1 1,1 1-1,-1 0 1,1 0-1,0 1 1,0-1-1,0 0 1,0 1-1,3-3 1,-4 4 166,12 9 1271,8-8-1309,0 0-1,0-1 1,0-1-1,0-1 1,0-1-1,25-6 1,-24 5-213,200-31 337,-72 15 213,-84 12-627,187-25 574,-237 31-579,10 0 52,-1-2 0,0-1 0,1 0 0,-2-2 0,1-1 0,42-20 0,-65 27-119,1-1 1,-1 1 0,0 0 0,1-1 0,-1 1 0,0-1 0,0 0 0,0 0-1,0 0 1,0 0 0,-1 0 0,1 0 0,-1 0 0,1-1 0,-1 1 0,0 0-1,0-1 1,0 1 0,0-1 0,0 1 0,0-4 0,0 3-7,-1 0 1,1 0-1,0 0 1,0 0-1,0 0 1,1 1-1,-1-1 1,0 0-1,1 1 1,2-3-1,8-18 312,-11 17-288,0 0 0,0 0 1,-1 0-1,1 0 0,-2 0 0,1 0 0,-1 1 1,-2-13-1,1 9 17,1-1 1,0 0 0,0 0-1,1-1 1,0 1 0,2-14-1,10-52-28,-5 15 121,18-64 0,-22 106-150,-1 0 0,1-21 1,-2 22-16,0 0 1,6-26 0,3 4-1,-3 6 9,15-37 0,-14 50-15,-4 12-1,0-1-1,-1 1 1,0-1-1,0 0 0,-1 0 1,-1 0-1,2-18 1,2-8-7,-5 28 5,-1 5 4,1 0-1,0-1 1,1 1-1,-1 0 0,1-1 1,-1 1-1,1 0 1,0 0-1,0 0 1,0 0-1,2-3 0,8-26 2,-10 27 0,10-17 0,26-53-33,-24 46 14,-8 18-14,1-1 0,1 0-1,0 1 1,1 0 0,0 1-1,0 0 1,1 0 0,1 1-1,19-15 1,-23 19 22,0 1 0,-1 0-1,1-1 1,-1 0 0,0-1 0,7-7-1,-9 10-2,0 0-1,1 0 1,-1 0-1,1 1 1,0-1-1,0 1 1,0 0-1,7-3 1,-1 1 6,37-15-95,1 2 32,-27 8 49,1 0-1,0 2 0,1 1 1,25-5-1,-30 4 13,-17 7 9,-1-1 1,1 1-1,0-1 1,-1 1-1,1 0 1,0-1-1,0 1 1,-1 0-1,1-1 1,0 1-1,0 0 1,0 0-1,0 0 1,-1-1-1,1 1 1,0 0-1,0 0 1,0 0-1,-1 1 1,1-1-1,0 0 1,0 0-1,0 0 1,1 1-1,0-1-1,1 0-1,0 0 1,-1 0-1,1-1 1,0 1-1,0-1 1,-1 0-1,1 0 1,-1 0-1,1 0 1,-1 0-1,4-2 1,16-6-14,10 0 19,-26 7-2,1-1 0,0 2 0,-1-1 0,1 1 1,10-1-1,16-5 8,-11 0-1,1 1-1,23-3 1,-15 5-30,38-1-1,23-1 2,-51 6 28,-31 1-3,1-1-1,0-1 1,0 0 0,-1 0-1,1-1 1,11-3-1,8 1 63,-13 2-24,-17 2-66,0 0-1,1 0 1,-1 0 0,0 0-1,0-1 1,0 1-1,0 0 1,1 0-1,-1 0 1,0 0-1,0 0 1,0 0-1,0 0 1,0 0-1,1 0 1,-1-1-1,0 1 1,0 0-1,0 0 1,0 0-1,0 0 1,0 0-1,0-1 1,0 1-1,1 0 1,-1 0-1,0 0 1,0 0-1,0-1 1,0 1-1,0 0 1,0 0-1,0 0 1,0 0 0,0-1-1,0 1 1,0 0-1,0 0 1,0 0-1,0 0 1,0-1-1,0 1 1,-1 0-1,1 0 1,0 0-1,0 0 1,0-1-1,0 1 1,0 0-1,0 0 1,0 0-1,0 0 1,-1 0-1,1-1 1,-5-13-3081,1 2-6335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3:52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5560,'15'12'2684,"-14"-12"-2609,-1 1 0,1-1 0,0 1 1,0-1-1,0 1 0,0-1 1,-1 1-1,1 0 0,0-1 0,-1 1 1,1 0-1,-1 0 0,1-1 0,0 1 1,-1 0-1,0 0 0,1 0 0,-1 0 1,1 0-1,-1 0 0,0 0 1,0 0-1,0 0 0,0 0 0,1 0 1,-1-1-1,0 1 0,-1 0 0,1 0 1,0 2-1,12 220 677,-3-40-509,15-20-162,-19-108-38,16 84 91,-17-90-123,15 160 133,-15-55 371,-4-120-341,-1 35-47,-8 96 142,6-97 21,0 332 595,0-269 1103,3-131-1940,0 1 1,0-1-1,0 1 1,0-1 0,0 1-1,0-1 1,0 1-1,1-1 1,-1 1-1,0-1 1,0 1-1,1-1 1,-1 0 0,0 1-1,0-1 1,1 1-1,-1-1 1,0 0-1,1 1 1,-1-1-1,1 0 1,-1 1 0,1-1-1,-1 0 1,0 0-1,1 1 1,-1-1-1,1 0 1,-1 0-1,1 0 1,-1 0-1,1 0 1,-1 0 0,1 0-1,-1 0 1,1 0-1,-1 0 1,1 0-1,-1 0 1,2 0-1,58 0-33,97 0-22,-79 0 9,167-6 71,31 0-29,-201 6-43,104-5 17,21-1 30,75-9 302,67-15-139,-200 19-132,164-16 42,-189 19 38,200 8 65,-166-6-146,-34-1 58,-42 12 360,-79-8-774,0 0 0,0 0 0,1 0-1,-1 0 1,1-1 0,0 1-1,-4-6 1,-7-7-1261,-15-8-621,-13-15-7226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3:53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1 326 12552,'0'0'505,"21"-7"1246,65-94 647,-54 61-2006,42-58 628,-61 84-1000,-5 5-4,0 1 0,1-1 0,0 1 0,20-13 0,-26 20-17,-1-1 0,2 1 0,-1-1 1,0 1-1,0 0 0,0 0 0,0 1 0,1-1 0,-1 1 0,0-1 0,0 1 0,1 0 1,-1 0-1,0 0 0,1 1 0,-1-1 0,0 1 0,0 0 0,1 0 0,-1 0 0,0 0 1,0 1-1,3 2 0,35 18-78,-1 3 0,-2 1 1,51 46-1,-75-62 73,-12-9 5,0 0 1,0 1-1,0 0 0,-1-1 1,1 1-1,0 0 0,-1 0 1,0 0-1,1 0 0,-1 0 1,0 0-1,1 3 0,49 69 328,-50-73-82,-1 0-380,0-1 0,0 0 0,0 1 0,0-1 0,0 0-1,0 1 1,1-1 0,-1 0 0,0 1 0,0-1 0,0 0-1,1 0 1,-1 1 0,0-1 0,0 0 0,1 0 0,-1 0 0,0 1-1,1-1 1,-1 0 0,0 0 0,1 0 0,-1 0 0,0 0 0,1 1-1,-1-1 1,0 0 0,1 0 0,-1 0 0,0 0 0,1 0-1,-1 0 1,0 0 0,1 0 0,-1 0 0,0 0 0,1 0 0,-1-1-1,0 1 1,1 0 0,-1 0 0,0 0 0,1 0 0,-1-1 0,0 1-1,0 0 1,1 0 0,-1-1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3:54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10312,'0'1'45,"0"-1"-1,0 0 1,0 0 0,0 1 0,0-1 0,0 0 0,0 1 0,1-1 0,-1 0 0,0 1 0,0-1-1,0 0 1,0 0 0,1 1 0,-1-1 0,0 0 0,0 0 0,1 0 0,-1 1 0,0-1 0,0 0 0,1 0-1,-1 0 1,0 0 0,1 1 0,-1-1 0,0 0 0,0 0 0,1 0 0,-1 0 0,0 0 0,1 0-1,-1 0 1,0 0 0,1 0 0,0 0 0,14 5 1255,37 24-1039,40 27 37,-83-50-212,-1 1 1,0-1-1,-1 2 0,1-1 0,-1 1 0,-1 0 0,0 0 0,6 10 1,-9-13 5,-2 0 1,1 0 0,0 0 0,-1 0 0,0 0 0,0 1-1,-1-1 1,1 0 0,-1 1 0,0-1 0,-1 0 0,1 1-1,-1-1 1,0 0 0,0 0 0,-1 0 0,1 0 0,-1 0 0,0 0-1,-1 0 1,1 0 0,-1-1 0,-5 8 0,-3 2 64,0 0 1,0-1 0,-1 0 0,-1-1-1,-22 17 1,17-17 214,-1 0 0,-26 13 0,11-10-5784,30-14 3667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3:55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1 129 11208,'13'4'642,"-12"-3"-498,1-1 1,-1 0 0,1 1-1,-1-1 1,0 1-1,1 0 1,-1-1-1,0 1 1,1 0 0,-1 0-1,0 0 1,0 0-1,0 0 1,0 0-1,0 0 1,0 0 0,0 0-1,0 0 1,0 1-1,0-1 1,-1 0-1,1 1 1,0 1 0,24 56 186,2 0 0,57 90 0,-62-108 62,-19-33-216,0 0-1,1-1 1,1 1-1,-1-1 0,10 11 1,-13-17 91,11-16 718,-2-15-225,11-58 0,-9 36-556,-11 47-171,94-297 1552,-91 289-1108,0-4-1096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4:08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0 9056,'0'48'7288,"-7"16"-6503,-23 97 0,24-139-660,1 1 0,-2 31-1,4-32-71,2-17-25,1 1 1,-1 0 0,1 0-1,1 0 1,-1 0 0,1 0-1,0-1 1,2 9-1,-2-12-18,-1 0-1,1-1 1,0 1-1,-1-1 0,1 1 1,0-1-1,0 0 1,0 1-1,0-1 1,1 0-1,-1 1 0,0-1 1,0 0-1,1 0 1,-1 0-1,0 0 0,1-1 1,-1 1-1,1 0 1,0 0-1,-1-1 0,1 1 1,-1-1-1,1 0 1,0 1-1,-1-1 0,1 0 1,0 0-1,0 0 1,2 0-1,9-3 93,-1 0-1,0 0 1,1-1-1,-2-1 1,1 0-1,20-12 1,-8 5 134,39-27 54,-53 35-1411,-9 3 758,0 1-1,0 0 0,0 0 1,-1-1-1,1 1 1,0 0-1,0-1 0,0 1 1,0-1-1,-1 0 1,1 1-1,0-1 0,0 1 1,-1-1-1,1 0 1,0-1-1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4:09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 10672,'39'6'2289,"-27"-4"-643,-14-2-745,-5-2 295,8 0-393,15-3-62,18-1-510,22-3 607,101-30 0,-137 30-598,-14 7-146,-1-1-1,1 1 1,-1 0 0,13-2-1,-15 4-91,-2 0 6,0 0 4,4 0-108,-4 0-396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4:14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1394 9144,'-7'15'321,"5"-9"467,14-9-216,-9 3-549,2-1 168,1 0 0,-1 0 0,1 1 1,0 0-1,-1 0 0,1 1 1,-1 0-1,1 0 0,8 2 0,30 4 526,4-9-168,0-3 0,50-10 0,-42 5-391,136-37 554,-137 31-692,5 3 83,-44 10-23,0 0-1,0-1 1,16-7 0,-25 6-28,0 0 1,0 0-1,-1-1 1,0 0-1,0 0 1,0-1-1,-1 1 1,0-1-1,0 0 1,-1-1 0,4-7-1,0 0 11,-1 1 0,-1-1 0,-1-1 0,0 1 0,3-20 0,8-85 162,-13 89-149,7-145 14,-9 161-60,-1-1 0,-4-28-1,1 9 22,1-184 108,3 109-150,6-133-85,-6 233 61,-1 4-9,0 0 0,1-1 1,0 1-1,0-1 1,1 1-1,-1 0 0,4-7 1,-4 11-9,0 0 0,1 1 1,-1-1-1,0 1 0,1-1 1,-1 1-1,1-1 0,-1 1 1,1 0-1,0 0 0,0 0 1,-1 0-1,1 0 0,0 0 1,0 0-1,0 1 0,0-1 1,0 1-1,0-1 0,0 1 1,0 0-1,0 0 0,0 0 1,1 0-1,-1 0 0,3 1 0,-1-1 4,-1 1 0,0 0 0,0-1 0,0 1 0,0 0 0,0 1 0,0-1 0,0 0 0,0 1 0,-1 0 0,1 0 0,0 0 0,-1 0 0,0 0 0,1 0 0,-1 0 0,0 1 0,0-1 0,0 1 0,2 4 0,3 5-34,-1 1 1,-1 0-1,6 20 1,0-1 60,-6 34-67,1 19-100,-2-27 103,2 17-42,-9-42 71,6-1 36,1 1 0,1 6 0,-1 74-24,-4-90 18,8 2-51,-6-8 71,0-1 0,8 25 1,-1-4-2,-6-9 29,3 11-31,-5-37 6,-1 0 0,1 0 0,-1 0-1,1-1 1,0 1 0,0 0-1,0-1 1,0 1 0,0-1 0,1 1-1,-1-1 1,0 1 0,1-1 0,-1 0-1,1 0 1,-1 0 0,3 2 0,-3-3 11,0 0 0,0 0 1,0 0-1,0 0 0,0 0 1,0 0-1,0 0 0,0 0 1,0 0-1,0 0 1,0 0-1,0 0 0,0-1 1,0 1-1,0 0 0,0-1 1,0 1-1,0-1 1,0 1-1,-1-1 0,1 0 1,0 1-1,0-1 0,0 0 1,-1 1-1,1-1 1,1-2-1,17-24 142,-15 21-116,58-101 839,-55 89-841,-6 17-49,-1-1 1,0 1-1,0 0 1,1 0-1,-1 0 1,1 0-1,-1-1 1,1 1-1,-1 0 1,1 0-1,0 0 1,0 0-1,-1 0 1,1 0-1,0 1 1,0-1-1,2-1 1,0 0-2,1 1 0,0 0 0,0 0 1,0 1-1,0-1 0,0 1 0,-1 0 0,1 0 1,0 0-1,7 1 0,-7-1-14,0 0 1,1 1-1,-1-1 0,1 1 1,-1 0-1,0 0 0,1 0 1,-1 1-1,0-1 0,0 1 1,0 0-1,0 0 0,-1 1 1,1-1-1,0 1 0,5 5 0,10 13-63,-14-17 69,-1 0 1,0 0-1,0 1 1,0-1-1,-1 1 1,0 0-1,0 0 1,0 1 0,0-1-1,-1 1 1,0-1-1,0 1 1,1 6-1,8 26-11,-5-17 4,0-1-1,-2 1 0,3 37 0,-5-39 73,1 0-1,0 0 0,1-1 0,8 22 0,-4-15-3,-7-21 9,1 0 1,-1 0 0,1 0 0,0 0-1,0 0 1,0-1 0,0 1-1,1-1 1,0 1 0,-1-1-1,1 0 1,0 0 0,1 0 0,-1-1-1,0 1 1,1-1 0,0 0-1,-1 0 1,1 0 0,8 3-1,16 4 287,-24-7-291,0-1 0,0 1 0,1-1 0,-1 0 0,0 0 0,9 0 0,54 3 33,-41-1-35,1-2 1,52-4-1,25-2 121,-53 3 61,85-12 0,-129 13-202,-1-1 0,1 0 1,-1 0-1,0-1 1,1 0-1,-1 0 0,-1 0 1,9-7-1,-12 7 50,9-2-70,1 1-31,8-13-7872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4:16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2696,'6'159'6557,"4"59"-4686,0-2-519,-2-135-996,-1 139 181,-6-119-218,-1 188 402,0-177-569,-9 142 501,9-226-615,0-15 37,-1 0 0,0 0 0,-3 15 0,-2 9 106,-3 12 112,-4 69 1,8 33 217,4-126-407,0-8 31,1 0 0,3 23-1,-3-39-98,0 1-1,0-1 0,0 1 1,0-1-1,1 1 0,-1-1 1,0 1-1,1-1 0,-1 1 1,1-1-1,0 0 0,-1 1 1,1-1-1,0 0 0,0 1 1,0-1-1,0 0 0,0 0 1,0 0-1,0 0 0,0 0 1,3 2-1,-1-3 18,0 0 0,0 0 0,0 0 0,0 0 0,0-1 0,0 1 0,0-1 1,0 0-1,0 0 0,0 0 0,3-2 0,12-4-29,35-12 141,54-14-1,169-22 307,-49 9-131,-117 24-175,38-4-132,142-17-29,-236 35 16,214-28 12,-214 29 8,85-9 0,28-4-32,-7 3-8,-5 1 2,153-14 92,-205 21-20,9 0-60,-46 2-13,51-2 8,24 8 157,-130 5 49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38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0 3 10848,'16'3'5677,"10"-4"-3320,1-1-1840,41 0-516,14 1-4284,-68 1 2344,9 0-6727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4:17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1 217 8520,'1'0'75,"0"0"1,0 0-1,0 0 1,0 0 0,0 0-1,0 0 1,0-1-1,0 1 1,0 0 0,0-1-1,0 1 1,0-1-1,0 1 1,0-1-1,0 0 1,0 1 0,-1-1-1,1 0 1,0 1-1,0-1 1,-1 0 0,1 0-1,0 0 1,0-1-1,33-35 2906,-21 23-2346,-11 11-617,15-16 269,0 1-1,1 1 1,1 0-1,0 1 1,1 1-1,37-20 1,-52 33-277,-1 0 10,-1 0 0,1 1 0,0 0 0,0 0 0,0 0 0,0 0 0,0 1 0,0-1 0,0 1 0,0 0 0,1 0 0,-1 0-1,0 1 1,0 0 0,0-1 0,0 2 0,0-1 0,7 3 0,10 2-16,-14-2-2,13 15 3,8 9 3,-24-24-6,15 21 4,0 0 1,-7-9-1549,0 0 1,18 34-1,-4-5-1385,-11-20-2633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4:20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0 8248,'-1'4'193,"-1"0"0,1 1 1,0-1-1,0 0 0,1 1 1,-1 6-1,-2-17 3230,3 6-3332,0-1 1,-1 0-1,1 1 0,0-1 0,0 0 1,0 1-1,0-1 0,0 0 1,0 1-1,0-1 0,0 0 0,0 1 1,1-1-1,-1 0 0,0 1 0,0-1 1,1 1-1,-1-1 0,0 0 1,1 0-1,0 0 176,-1 13 293,7 351 1031,-11-327-1457,3-27-2441,-8-52-2545,7 13-1674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4:21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 8432,'3'4'8,"25"33"2133,-28-37-1995,-1-1 0,0 0 1,1 0-1,-1 0 0,0 0 0,1 0 0,-1 0 0,1 0 0,0 0 0,-1 0 0,1 0 0,0 0 0,-1 0 0,1 0 0,0 0 0,0 0 0,0 0 0,0-1 0,0 1 0,0 0 0,0 0 0,1 0 0,-1 0 0,0 0 0,0 0 0,1 0 0,-1 0 0,1 0 0,-1 0 0,1 0 0,-1 0 0,1 0 0,1-1 0,15-9 87,0 0-1,1 1 1,0 1 0,0 1-1,1 0 1,0 2-1,0 0 1,21-3-1,-19 4-213,-9 2 41,1 0 0,0 1 0,15 0 0,-27 2-134,0 0 0,0 0 0,0 0 0,-1 0 0,1 1 0,0-1 0,0 0 0,0 1 0,-1-1 0,1 0 0,0 1 0,0-1 0,-1 1 0,1-1 0,-1 1 0,1-1 0,0 1 0,-1 0-1,1-1 1,-1 1 0,1 0 0,-1 0 0,1-1 0,-1 1 0,0 0 0,0 0 0,1-1 0,-1 1 0,0 0 0,0 0 0,0 0 0,1 0 0,-1-1 0,-1 3 0,0 37-2657,-1-24 1920,0 35-6762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4:21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0 133 9592,'47'-65'3361,"-46"65"-3112,1-1-1,-1 1 1,0 0 0,0 0-1,1-1 1,-1 1 0,0 0-1,1 0 1,-1 0 0,0 1-1,0-1 1,1 0 0,1 1-1,27 1 389,80-32 513,42-9-652,-119 38-572,-32 1-436,5 0-101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4:23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0 8968,'0'5'386,"-1"0"0,1 0 0,-1 0 0,0-1 1,0 1-1,-1 0 0,1 0 0,-1-1 0,0 1 0,0-1 1,-1 0-1,-3 6 0,-6 11 447,-18 28-258,18-30-271,-19 40 0,29-54-275,0-1 1,0 1-1,1-1 1,-1 1-1,1 0 1,0 0-1,0-1 1,1 1-1,0 0 1,-1 0-1,2 0 1,-1 0-1,0 0 1,3 7-1,-3-11-15,1-1 0,-1 1 1,1-1-1,-1 1 0,1-1 0,-1 1 0,1-1 0,-1 1 1,1-1-1,0 0 0,-1 1 0,1-1 0,0 0 0,-1 1 1,1-1-1,0 0 0,0 0 0,-1 0 0,1 0 0,0 0 1,-1 0-1,1 0 0,0 0 0,0 0 0,-1 0 0,2 0 1,20-4 126,-22 4-122,17-5 178,0-1 1,-1 0-1,0-1 1,-1-1 0,25-16-1,-6 7-356,-17 13-3532,-11 2 501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4:27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11656,'14'1'2575,"-14"-1"-2472,1 0 0,-1 0 0,1 0 0,-1 0 0,1 0 0,-1 0 1,1 0-1,-1 0 0,1 0 0,-1-1 0,1 1 0,-1 0 0,0 0 0,1 0 0,-1-1 1,1 1-1,-1 0 0,0-1 0,1 1 0,-1 0 0,0-1 0,1 1 0,-1 0 1,0-1-1,0 1 0,1-1 0,-1 1 0,0-1 0,0 1 0,0-1 0,1 1 1,-1 0-1,0-2 0,27 21 87,-1-1-132,-20-15-57,23 19 6,92 69 69,-97-64-10,-23-26-64,1 0 0,-1 0 0,0 0 0,0 0 0,0 0 0,1 0 0,-1 1 0,0-1 0,-1 0 0,1 1 0,0-1 0,0 1 0,-1-1-1,1 1 1,0-1 0,-1 1 0,0 0 0,1-1 0,-1 1 0,0 0 0,0-1 0,0 1 0,0 0 0,0-1 0,0 1 0,-1 2 0,0-1 8,-1-1 1,1 1 0,-1 0 0,0-1 0,0 1-1,0-1 1,0 0 0,0 0 0,-4 3 0,-1 2 28,-5 5-88,-1-1-1,0-1 0,-26 16 1,2-4-6811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4:30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0 9504,'-32'131'3866,"21"-98"-3593,2 1-1,2 0 1,1 0-1,-2 42 0,7-73-248,-2 44 231,3 70 0,0-114-227,0-1-1,0 1 0,0 0 0,1-1 1,0 1-1,-1-1 0,1 1 1,0-1-1,0 1 0,0-1 1,1 1-1,-1-1 0,0 0 0,1 0 1,0 0-1,-1 0 0,5 4 1,-4-5 13,0 0 1,0 0-1,0 0 1,0 0 0,0-1-1,1 1 1,-1 0 0,0-1-1,0 0 1,1 1-1,-1-1 1,0 0 0,1 0-1,-1 0 1,0-1-1,0 1 1,1 0 0,-1-1-1,0 0 1,3 0-1,50-14 308,-38 11-366,1-1 0,-1 0 1,16-9-1,-31 14-274,-1-1-1,0 0 1,0 0 0,1 0-1,-1 0 1,0 0 0,0 0-1,0 0 1,0 0 0,0 0-1,0-1 1,0 1 0,-1 0 0,1-1-1,0-1 1,4-5-1657,2-5-4532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4:31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98 9864,'2'1'3,"5"2"283,0 0 0,0 0 0,0-1 0,10 1 1970,-17-3-2163,-10-8 2300,10 7-2369,0 1-1,0 0 1,0-1-1,0 1 1,0 0-1,0-1 1,0 1-1,0 0 1,0-1-1,0 1 1,0 0-1,0-1 1,0 1-1,0 0 0,0-1 1,0 1-1,0 0 1,1-1-1,-1 1 1,0 0-1,0-1 1,0 1-1,1 0 1,-1 0-1,0-1 1,0 1-1,1 0 0,-1 0 1,0 0-1,0-1 1,1 1-1,-1 0 1,0 0-1,1 0 1,-1 0-1,0 0 1,1 0-1,-1-1 1,0 1-1,1 0 1,-1 0-1,0 0 0,1 0 1,-1 0-1,1 0 1,40-11 658,60-10 1,5 0-194,-55 11-277,-21 5 74,-1-2 0,30-10 0,-48 16-4754,-20 10 373,-2-3-3131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4T16:04:55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1977 4400,'2'-5'923,"0"0"1,-1 0 0,1 0-1,-1 0 1,0 0-1,1-7 1,-3-61 966,-1 25-749,13-158 856,-9 183-1889,-2-16 77,-6-1 185,2-1 1,1-66-1,3 95-300,-1-32 54,0 15-42,3-45 0,-1 58-38,0 0 0,0 0 0,-2 0 0,-2-19 0,-1-32 114,-7-54 200,6 91-209,2-1-1,1 0 0,3-52 1,1 72-146,-2 8 2,-4-32 1,4-16-4,2-1 6,-1 6-2,11-78 42,-3 69 26,-6 42-38,0 0 1,0-23-1,-3 35-34,0 0 0,0 0 0,0 0-1,0 1 1,0-1 0,0 0 0,0 0 0,-1 0 0,1 0-1,0 0 1,-1 1 0,1-1 0,0 0 0,-1 0 0,1 1 0,-1-1-1,1 0 1,-2 0 0,2 0-1,-1 1 0,1-1 1,-1 0-1,1 0 0,-1 1 0,1-1 0,0 0 0,-1 0 1,1 0-1,0 1 0,0-1 0,-1 0 0,1 0 0,0 0 1,0 0-1,0 0 0,0 0 0,0 1 0,0-1 0,0 0 1,0 0-1,1 0 0,-1 0 0,0 0 0,1 0 0,20-53 22,-11 22-448,-9 31 411,-1 1 0,1-1 1,0 0-1,0 0 0,0 1 0,-1-1 1,1 1-1,0-1 0,0 1 0,0-1 1,0 1-1,0-1 0,0 1 1,0 0-1,0-1 0,0 1 0,0 0 1,0 0-1,0 0 0,0 0 0,1 0 1,-1 0-1,0 0 0,0 0 1,0 1-1,0-1 0,0 0 0,0 0 1,0 1-1,2 0 0,-1 1 2,1 0 0,-1 0 0,0 0 0,1 1 0,-1-1 0,0 0-1,0 1 1,0 0 0,-1-1 0,3 5 0,15 33-23,19 54 1,1-15 0,-37-75 44,1 0 0,-1 1-1,1-1 1,1 0-1,-1 0 1,0-1-1,1 1 1,0-1-1,0 1 1,0-1 0,0-1-1,0 1 1,1 0-1,-1-1 1,1 0-1,0 0 1,0 0 0,0-1-1,-1 0 1,1 0-1,0 0 1,6 0-1,-1 1-3,-2 0 9,0-1 0,1 0 1,-1 0-1,1-1 0,11-1 1,3 0 172,-16 0-163,0 0 0,0 0 0,0-1 1,12-4-1,11-3 41,-27 8-57,0-1 0,0 0 1,0 1-1,-1-1 0,1 0 1,0 0-1,-1-1 0,1 1 1,-1 0-1,4-6 0,10-9 15,-12 13-22,1-1 19,0 1 0,0-1-1,-1 0 1,0 0 0,0-1-1,0 1 1,-1-1 0,0 0-1,0 0 1,0 0 0,-1 0-1,0-1 1,0 1 0,1-10-1,34-81 494,-35 91-507,-1 2 54,1 0-1,0 0 0,-1 0 1,1 0-1,1 0 0,3-5 1,-1 3-25,1 1 1,0 0-1,0 0 1,1 0-1,11-6 1,-17 10-24,7-7-3,8-7-12,-9 15 4,-3-2-28,12-5 2,-3 3 4,0 0-1,0 0 1,1 1-1,-1 1 1,1 0-1,20 1 0,-6 0 53,39-7 0,-36 5-32,5 1 0,-12-1 0,38-9-1,-30 5 36,-24 6-27,0-1 0,0 0-1,0 0 1,14-6-1,24-5-40,-37 11 10,-1 0 0,1-1 1,13-6-1,-13 4 143,-9 5-317,1-1 1,0 0 0,-1 1 0,1-1-1,0 1 1,0-1 0,-1 1 0,1 0-1,0-1 1,0 1 0,0 0 0,0 0-1,0-1 1,-1 1 0,1 0 0,0 0-1,0 0 1,0 0 0,0 0 0,0 0-1,0 0 1,0 1 0,0-1 0,-1 0-1,1 0 1,0 1 0,0-1 0,0 0-1,-1 1 1,1-1 0,0 1 0,0-1-1,1 2 1,13 5-8870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39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49 100 9416,'-4'26'6125,"-14"15"-5652,5-9-202,9-22-270,2-5 112,0 0-1,1 0 1,-1 0-1,0 7 1,2-11 316,4-8-228,26-61 373,35-72 726,-64 140-1300,1-3 25,-1 1 0,0-1 0,2 0 0,-1 1 0,-1-1 0,6-3 0,-7 6-20,1 0 0,0-1 0,0 0 0,-1 1 0,1-1 0,0 1 0,0 0 0,0 0 0,0 0 0,-1-1 0,2 1-1,-2 0 1,1 0 0,1 0 0,-2 0 0,1 0 0,0 0 0,0 0 0,0 0 0,0 1 0,-1-1 0,2 0 0,-2 0 0,1 0 0,0 1 0,0-1 0,0 1 0,0 0 0,-1-1 0,2 1 0,1 1 12,0 1-1,-1 0 1,1-1 0,-1 1-1,4 5 1,10 16-6,-15-17-11,1-1-2,-1-3 3,5 13 12,0-1 1,3 22 0,10 59-8,-14-61-24,-5-34 15,1 1 1,-1-1-1,0 0 1,1 0-1,-1 1 1,0-1-1,1 1 0,-1-2 1,1 2-1,0 1 1,2 3-13,-14-4-32,-72 2 391,-2 4-133,69-5-285,9-1-1732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40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33 1 11384,'0'2'106,"3"7"2567,-2-9-2604,-1 0 1,0 0-1,0 0 1,1 1-1,-1-1 1,0 0 0,0 0-1,0 0 1,0 0-1,1 1 1,-1-1-1,0 0 1,1 0-1,-1 0 1,0 0 0,0 0-1,0 0 1,1 0-1,-1 0 1,0 0-1,1 0 1,-1 0 0,0 0-1,1-1 1,-1 1-1,0 0 1,0 0-1,0 0 1,0 0-1,1 0 1,-1-1 0,1 1-1,-1 1 30,1 0-1,0 0 1,0 0-1,-1 0 1,1 0-1,-1 1 1,1-2-1,-1 2 1,0-2-1,1 2 1,-1-1-1,1 0 0,-1 0 1,0 2-1,0 5-39,0-1-1,-1 0 0,0-1 0,0 1 0,0 1 0,-1-2 0,-5 14 0,-1 0 46,2 1 0,-7 32-1,10-36-92,1-8 10,0 0 0,0 0 1,1 1-1,0-1 0,1 0 0,0 0 0,2 19 0,-1-28-15,-1 1-1,1 0 0,-1-1 1,0 1-1,0 0 0,1-1 0,-1 1 1,1-1-1,-1 1 0,1 0 0,-1-1 1,1 0-1,0 1 0,-1 0 1,1-1-1,0 1 0,-1-1 0,1 0 1,0 0-1,0 1 0,-1-1 1,1 0-1,0 0 0,-1 1 0,1-1 1,0 0-1,0 0 0,-1 0 1,2 0-1,1 0-26,-1 0 0,0 0 0,-1-1 0,1 1 0,1-1 0,-1 1 0,0 0-1,0-1 1,3-1 0,66-49-6392,-55 39-1733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41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33 9592,'1'1'4,"2"0"103,-1 0 0,0 0 0,0 0 0,0-1-1,0 1 1,0 0 0,1-1 0,-1 0 0,1 1 0,-1-1-1,4 0 1,35-6 7699,-18 3-8255,44-11-1,-52 10-1207,1 0 1,24-2 0,-13 3-6784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42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47 0 9864,'12'24'5321,"-13"-29"-3278,8 11-860,9 11-399,64 90 608,-71-93-1272,-1 1 0,-1 0 0,7 20 0,15 51 783,-26-74-848,0-1 0,-1 1 0,0-1 0,-1 0 0,0 2 0,-1 17 0,-1-26 4,1-1 0,0 0 0,-1 0-1,0 0 1,0 0 0,0 0-1,-3 4 1,2-2-39,1-2-14,-1 0 1,1-1 0,0 0 0,-2 1-1,2-1 1,-1 0 0,0 0-1,0 1 1,-1-2 0,-2 3 0,1 0 21,-3 2 52,1-1 0,-2 1-1,0-1 1,1 0 0,-12 6-1,18-11-66,-14 7-240,1-1 0,0-1 0,-1 0 0,-20 4 0,33-8 4,1-1 0,-1 0 0,0 0 0,0 0 0,0 0 0,0 0 0,0 0 0,-3 0 0,-5-1-2203,-12-1-9620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43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0 3864,'0'0'10513,"0"5"-10261,2 69 896,0-26-758,2 0-1,11 53 1,-12-80-304,0 1 0,0 22 0,2 15 169,-5-42-238,-1-14-14,1-1 1,-1 1 0,1-1-1,0 0 1,0 0 0,1 1-1,-1-1 1,1 0 0,-1 0-1,0 1 1,2 3-1,-1-4 13,0 0 0,0 0 0,-1 0 0,0 0 0,0 0 0,0 0-1,0 0 1,0 1 0,0 1 0,-1 2 23,2 60 42,-4 101 124,2-165-199,-8 129 340,5-64-111,0 129 132,4-165-365,-2 17 8,2-39-7,0-1 1,0 2 0,2 7 0,1 13 3,-2 172 137,3-161-158,-2-24 7,0 0 1,-1 17 0,2 50 19,-7-53 33,1 75-16,3-103-30,0 2 0,1 48 13,2-35 0,0 18 17,-1-2-28,-1 0 6,-1 0-2,-2 69 26,-1-28 106,5-17-113,-1-40 39,-1-1 1,-3 33-1,2-42-38,1 0 0,-1 0 0,1 0 0,0 0 0,1 1 0,2 11 0,-3-20-28,1 1 17,0 1 0,-1 0-1,0 0 1,1 0 0,-1-1 0,1 2 0,-1-2-1,0 1 1,0 0 0,0 0 0,0 0 0,-1 3-1,1-4-294,6-7-3326,3-3 1482,6-4-7009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44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1 235 8432,'1'0'332,"2"0"0,-2 1 0,1-1 1,0 0-1,-1 0 0,1 0 0,0 0 1,0-1-1,-1 1 0,1 0 0,0 0 0,-1-1 1,3 0-1,7-2 1114,11 1-663,5-1-259,27 2 1,59-8-316,-27 1-62,73-1 317,-7-3-175,-146 12-285,115-1 424,-69 1-356,8 2-7,158-3 417,-22-7-220,-98 4-164,-55 4-68,118 0 100,-47-2 68,43-1-139,-84 3-6,-9 1-13,21 1-32,-1-3-8,0-1 2,104-3 20,38-2-14,-145 5-8,-2 2 0,-2 0 0,-2 0 0,-3-2 0,86-1 40,40-5 44,-116 5-64,127-9 70,-132 9-66,93-8 20,-102 7-8,-17 1-4,9 1-24,65 2 32,-102-2-14,24-4 0,-20 1 28,0 2 0,38 0 0,19 0 57,3 2 76,-36-7-179,-21 7-40,30-5 0,36-3 8,-69 4 22,-13 3 4,-1 0-1,0 1 1,1-1-1,17 3 0,12-1 0,27 2-46,-44-3 43,-15 3-6,-2 1-10,-9-3 11,11 0-53,-1 0 83,-8 0-16,-2 0 1,2 0-1,-1 0 1,0 0-1,0 0 1,0 0-1,0 0 1,0 0-1,0-1 1,0 1-1,0-1 0,0 0 1,0 1-1,0 0 1,0-1-1,0 0 1,0 1-1,0-1 1,1-1-1,-1 1-7,1 0-14,-1 1-1,0-1 1,1 0 0,-1 1-1,1-1 1,0 1-1,-1 0 1,1 0-1,0 0 1,-1 0-1,4 0 1,-3 0 0,-1 0 1,1 0-1,0 0 0,-1 0 1,1 0-1,-1 0 0,1-1 1,-1 1-1,0-1 0,1 1 1,2-2-1,-4 2 135,0-1-102,1 1 0,-1-1 0,0 0 0,1 0 0,-1 1 0,0-1 0,0 0 0,1 1 0,-1-1 0,1 0 0,-1 0 0,0 1 0,1 0 0,0-1 0,-1 1 0,1-1 0,-1 1 0,1 0 0,0-1 0,-1 1 0,1-1 0,20-8 357,-5 1-194,-14 7-201,1 1-1,-1-1 0,0 0 1,0 0-1,0 1 0,0 0 1,1 0-1,-1-1 0,0 1 1,0 0-1,3 1 0,-4-1 0,3 0 94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45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72 1 10400,'5'4'451,"12"12"3043,-14 5-2579,-3-17-865,0 0 1,0 1 0,1-1 0,-1 0 0,2 5-1,1 8 115,0 1-1,1 35 0,-2 32 59,-1-66-211,0 3 53,-1 1 0,-3 32 0,0-35 104,0 26-1,-2 3 67,-13 122 496,14-119 20,0 71-138,2-30-366,2-83-170,-1 13-42,-2 50 211,3-40-231,-3 66 210,-2 73-25,4-146-173,0-12-14,1 0 1,0 1-1,3 15 0,-2-26-13,-2 0 0,-1 11 0,1 10 0,1 13 0,-5 115 56,2-74 60,2-28-89,-3-11-18,0-3-9,1 1 0,0 25-72,3-25 72,0-1 0,-1-4 0,0-5 2,1-6 6,0 29 30,0-46-41,-1 1 0,1-1 0,-1 1 0,0-1 0,-3 6 0,2-4-4,0 1 1,0-1 0,1 1 0,0-1 0,0 11-1,-4 7 15,3-16 96,1 0 0,-2 15 0,2-10 449,0 1-2983,-2-26-2388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47:33.246"/>
    </inkml:context>
    <inkml:brush xml:id="br0">
      <inkml:brushProperty name="width" value="0.05292" units="cm"/>
      <inkml:brushProperty name="height" value="0.05292" units="cm"/>
      <inkml:brushProperty name="color" value="#004F8B"/>
    </inkml:brush>
  </inkml:definitions>
  <inkml:trace contextRef="#ctx0" brushRef="#br0">1 11 4128,'0'0'5921,"3"0"-5409,62 0 2311,4-5-1354,-49 3-1294,0 0 0,0 2 1,24 2-1,-37-1-131,0 0-1,-1-1 1,1 0 0,0 0-1,7-1 1,21-2 309,111 3 349,34-1-122,-88 4-343,-71-2-180,99 8 80,-73-7-28,59-5 113,-61 2-204,41 4 32,-39 1 306,82-6 1,-127 2-304,0-1 0,-1 1-1,2 0 1,-1-1 0,0 1 0,0 1-1,0-1 1,0 0 0,0 1 0,0-1-1,0 0 1,0 1 0,0 0 0,0 0-1,2 0 1,-3 0-18,2 8 334,-2-5-342,1-1 0,-2 1 0,1-1 0,0 1 0,-1 0 0,0 0 0,0-1 1,0 6-1,0 18 22,2 9-47,12 104 58,-2-58-36,-10-43 110,7 29-122,-7-24-12,-1-18-8,0-3-4,4 26 0,-5-48 12,6 65-116,-8 5 98,3-1 13,-5 106-8,7-87-3,-1 11-8,-1-59 39,0-9 14,-6 48-1,5-70-26,-2-2 1,2-2-1,-1 1 0,1 0 1,1 1-1,1 11 0,6 47 86,-7-58-88,7 30-24,-8-33 24,1 0 0,0 0 0,0 1 0,-1-1 0,0 0 0,-2 9 0,1 6 90,-3 25 60,4 27 12,0-67 682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2829-5583-4CFE-BDC1-7696A199F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104FE-C5F3-4171-82B3-BB78AAF2C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BE6C8-42C6-45C5-882E-FF82FC83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C3F1-D457-4B7B-ABE0-5D45C4A4E9A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1C665-E570-494A-A98F-68D055C6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8EC0F-CCB4-45C1-AE67-62A163CD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50AC-EFCA-4F41-9362-C806123C9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79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AB31-32CD-43DF-9B4C-CEB10019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2FBAD-C8E4-4AC9-A5F7-F41DF070E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E4661-342E-4747-BE4E-F922C601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C3F1-D457-4B7B-ABE0-5D45C4A4E9A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D034B-6835-43BC-9076-6EF5E2AD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6551-2EDB-4BE2-A665-F02C6CBB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50AC-EFCA-4F41-9362-C806123C9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64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4DF38-0E6B-46A8-858A-61B7CFF9A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2E3B1-41DC-48BB-A5CF-F8DF44F47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62F7-ECC0-4163-A5A6-1A08612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C3F1-D457-4B7B-ABE0-5D45C4A4E9A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C1DEA-225C-441D-BBF7-2602240F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F223-9D51-4B55-ADA8-50281380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50AC-EFCA-4F41-9362-C806123C9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35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CF4D-0EFB-4704-BD86-3BC03FB7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160F-F1FF-4745-88A0-358716BA9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0D15C-C710-4901-ABDC-785EEA04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C3F1-D457-4B7B-ABE0-5D45C4A4E9A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BF482-1681-46F5-B7E6-3E41FEB2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6EB27-7A8B-41D5-9717-643AD888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50AC-EFCA-4F41-9362-C806123C9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45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4670-2A4B-4CB1-AD79-BF4CE02A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41929-7D1F-4A72-8F19-BAA424F57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44195-CA58-45D5-B06E-01211F3B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C3F1-D457-4B7B-ABE0-5D45C4A4E9A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F8C2-0F15-40C9-88F7-08234769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5233F-FC17-49A6-B4B4-7F88611D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50AC-EFCA-4F41-9362-C806123C9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89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9D9F-A01E-4A21-A930-0FF673B5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08E4-0F57-4FF5-A93E-D59B18F39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BCD6F-215B-48AF-878D-3468B39B5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342BC-269B-4EF9-8BB5-B83148E3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C3F1-D457-4B7B-ABE0-5D45C4A4E9A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262D6-41A7-4AC0-9D95-567344B1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394C3-88D3-4AF3-ADE0-E1BD3A8E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50AC-EFCA-4F41-9362-C806123C9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3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A440-0B33-4BE8-9DA5-28FCFB7C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78A1B-C604-4175-A3A7-3DF992A23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7D1A6-9EEE-42C1-9ABD-021CF0867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9B78A-2637-4B26-B3E1-1EE4F6CD3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D9D3C-7735-461B-95B4-7285D2084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2BF9E-5A3B-4B6D-89D4-B948242B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C3F1-D457-4B7B-ABE0-5D45C4A4E9A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4C0C2-8275-4405-88C2-2694E60B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8BDD7-89F1-4A09-B28E-12FEB930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50AC-EFCA-4F41-9362-C806123C9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1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96ED-C029-4630-975C-B062601C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C1681-70E9-43C9-8AC5-752A2955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C3F1-D457-4B7B-ABE0-5D45C4A4E9A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857F3-B464-44E6-A0A6-48BFDF24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203ED-35A0-44AA-B565-6A221D9B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50AC-EFCA-4F41-9362-C806123C9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60D25-938B-4FFA-A187-279A9CD2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C3F1-D457-4B7B-ABE0-5D45C4A4E9A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8F2B9-164A-4B69-958F-93671B8C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A577D-41C2-4636-9023-686F4EC6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50AC-EFCA-4F41-9362-C806123C9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28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2BB8-2F9D-42A9-B59D-196F8026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29C0-1639-4329-8BF8-B410A129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507E3-664C-4B9A-8464-200DB4E24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B2BA8-E82F-4859-9BE8-F81803B5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C3F1-D457-4B7B-ABE0-5D45C4A4E9A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8D988-56D0-46D8-9839-6D9517F1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1FC16-6E7F-4BBE-B6FB-74DFC8D4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50AC-EFCA-4F41-9362-C806123C9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69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60F2-FC0C-4144-8E10-880C3C9F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41CF6-50EF-4E52-B598-9909DABAA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4EDD8-0910-425A-AA0B-53C305053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36D3C-759B-46E4-9B83-E47B1259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C3F1-D457-4B7B-ABE0-5D45C4A4E9A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CC0FA-1D74-4EAF-9EA7-548F45F3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FB770-7535-474B-BA98-B8DE4CAD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50AC-EFCA-4F41-9362-C806123C9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0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A11D7-1504-4972-82ED-38116E31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AB5B9-27C7-47CD-9ADA-BC5EBE9F1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D3C1-B17E-4BE7-AF8B-386B46717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AC3F1-D457-4B7B-ABE0-5D45C4A4E9A8}" type="datetimeFigureOut">
              <a:rPr lang="en-IN" smtClean="0"/>
              <a:t>07-03-2023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36C56-EBDF-467B-A0C7-CDB5F313F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4C4F2-05B3-4D8F-91FA-D2017E3AC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C50AC-EFCA-4F41-9362-C806123C9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50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671" Type="http://schemas.openxmlformats.org/officeDocument/2006/relationships/image" Target="../media/image335.png"/><Relationship Id="rId769" Type="http://schemas.openxmlformats.org/officeDocument/2006/relationships/customXml" Target="../ink/ink384.xml"/><Relationship Id="rId21" Type="http://schemas.openxmlformats.org/officeDocument/2006/relationships/image" Target="../media/image10.png"/><Relationship Id="rId324" Type="http://schemas.openxmlformats.org/officeDocument/2006/relationships/customXml" Target="../ink/ink162.xml"/><Relationship Id="rId531" Type="http://schemas.openxmlformats.org/officeDocument/2006/relationships/image" Target="../media/image265.png"/><Relationship Id="rId629" Type="http://schemas.openxmlformats.org/officeDocument/2006/relationships/image" Target="../media/image314.png"/><Relationship Id="rId170" Type="http://schemas.openxmlformats.org/officeDocument/2006/relationships/customXml" Target="../ink/ink85.xml"/><Relationship Id="rId268" Type="http://schemas.openxmlformats.org/officeDocument/2006/relationships/customXml" Target="../ink/ink134.xml"/><Relationship Id="rId475" Type="http://schemas.openxmlformats.org/officeDocument/2006/relationships/image" Target="../media/image237.png"/><Relationship Id="rId682" Type="http://schemas.openxmlformats.org/officeDocument/2006/relationships/customXml" Target="../ink/ink341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42" Type="http://schemas.openxmlformats.org/officeDocument/2006/relationships/customXml" Target="../ink/ink271.xml"/><Relationship Id="rId181" Type="http://schemas.openxmlformats.org/officeDocument/2006/relationships/image" Target="../media/image90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86" Type="http://schemas.openxmlformats.org/officeDocument/2006/relationships/customXml" Target="../ink/ink243.xml"/><Relationship Id="rId693" Type="http://schemas.openxmlformats.org/officeDocument/2006/relationships/image" Target="../media/image346.png"/><Relationship Id="rId707" Type="http://schemas.openxmlformats.org/officeDocument/2006/relationships/image" Target="../media/image353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customXml" Target="../ink/ink173.xml"/><Relationship Id="rId553" Type="http://schemas.openxmlformats.org/officeDocument/2006/relationships/image" Target="../media/image276.png"/><Relationship Id="rId760" Type="http://schemas.openxmlformats.org/officeDocument/2006/relationships/image" Target="../media/image380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497" Type="http://schemas.openxmlformats.org/officeDocument/2006/relationships/image" Target="../media/image248.png"/><Relationship Id="rId620" Type="http://schemas.openxmlformats.org/officeDocument/2006/relationships/customXml" Target="../ink/ink310.xml"/><Relationship Id="rId718" Type="http://schemas.openxmlformats.org/officeDocument/2006/relationships/customXml" Target="../ink/ink359.xml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217" Type="http://schemas.openxmlformats.org/officeDocument/2006/relationships/image" Target="../media/image108.png"/><Relationship Id="rId564" Type="http://schemas.openxmlformats.org/officeDocument/2006/relationships/customXml" Target="../ink/ink282.xml"/><Relationship Id="rId771" Type="http://schemas.openxmlformats.org/officeDocument/2006/relationships/customXml" Target="../ink/ink385.xml"/><Relationship Id="rId424" Type="http://schemas.openxmlformats.org/officeDocument/2006/relationships/customXml" Target="../ink/ink212.xml"/><Relationship Id="rId631" Type="http://schemas.openxmlformats.org/officeDocument/2006/relationships/image" Target="../media/image315.png"/><Relationship Id="rId729" Type="http://schemas.openxmlformats.org/officeDocument/2006/relationships/customXml" Target="../ink/ink364.xml"/><Relationship Id="rId270" Type="http://schemas.openxmlformats.org/officeDocument/2006/relationships/customXml" Target="../ink/ink135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575" Type="http://schemas.openxmlformats.org/officeDocument/2006/relationships/image" Target="../media/image287.png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642" Type="http://schemas.openxmlformats.org/officeDocument/2006/relationships/customXml" Target="../ink/ink321.xml"/><Relationship Id="rId281" Type="http://schemas.openxmlformats.org/officeDocument/2006/relationships/image" Target="../media/image140.png"/><Relationship Id="rId502" Type="http://schemas.openxmlformats.org/officeDocument/2006/relationships/customXml" Target="../ink/ink251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586" Type="http://schemas.openxmlformats.org/officeDocument/2006/relationships/customXml" Target="../ink/ink293.xml"/><Relationship Id="rId7" Type="http://schemas.openxmlformats.org/officeDocument/2006/relationships/image" Target="../media/image3.png"/><Relationship Id="rId239" Type="http://schemas.openxmlformats.org/officeDocument/2006/relationships/image" Target="../media/image119.png"/><Relationship Id="rId446" Type="http://schemas.openxmlformats.org/officeDocument/2006/relationships/customXml" Target="../ink/ink223.xml"/><Relationship Id="rId653" Type="http://schemas.openxmlformats.org/officeDocument/2006/relationships/image" Target="../media/image326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87" Type="http://schemas.openxmlformats.org/officeDocument/2006/relationships/image" Target="../media/image43.png"/><Relationship Id="rId513" Type="http://schemas.openxmlformats.org/officeDocument/2006/relationships/image" Target="../media/image256.png"/><Relationship Id="rId597" Type="http://schemas.openxmlformats.org/officeDocument/2006/relationships/image" Target="../media/image298.png"/><Relationship Id="rId720" Type="http://schemas.openxmlformats.org/officeDocument/2006/relationships/customXml" Target="../ink/ink360.xml"/><Relationship Id="rId152" Type="http://schemas.openxmlformats.org/officeDocument/2006/relationships/customXml" Target="../ink/ink76.xml"/><Relationship Id="rId457" Type="http://schemas.openxmlformats.org/officeDocument/2006/relationships/image" Target="../media/image228.png"/><Relationship Id="rId664" Type="http://schemas.openxmlformats.org/officeDocument/2006/relationships/customXml" Target="../ink/ink332.xml"/><Relationship Id="rId14" Type="http://schemas.openxmlformats.org/officeDocument/2006/relationships/customXml" Target="../ink/ink7.xml"/><Relationship Id="rId317" Type="http://schemas.openxmlformats.org/officeDocument/2006/relationships/image" Target="../media/image158.png"/><Relationship Id="rId524" Type="http://schemas.openxmlformats.org/officeDocument/2006/relationships/customXml" Target="../ink/ink262.xml"/><Relationship Id="rId731" Type="http://schemas.openxmlformats.org/officeDocument/2006/relationships/customXml" Target="../ink/ink365.xml"/><Relationship Id="rId98" Type="http://schemas.openxmlformats.org/officeDocument/2006/relationships/customXml" Target="../ink/ink49.xml"/><Relationship Id="rId163" Type="http://schemas.openxmlformats.org/officeDocument/2006/relationships/image" Target="../media/image81.png"/><Relationship Id="rId370" Type="http://schemas.openxmlformats.org/officeDocument/2006/relationships/customXml" Target="../ink/ink185.xml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675" Type="http://schemas.openxmlformats.org/officeDocument/2006/relationships/image" Target="../media/image337.png"/><Relationship Id="rId25" Type="http://schemas.openxmlformats.org/officeDocument/2006/relationships/image" Target="../media/image12.png"/><Relationship Id="rId328" Type="http://schemas.openxmlformats.org/officeDocument/2006/relationships/customXml" Target="../ink/ink164.xml"/><Relationship Id="rId535" Type="http://schemas.openxmlformats.org/officeDocument/2006/relationships/image" Target="../media/image267.png"/><Relationship Id="rId742" Type="http://schemas.openxmlformats.org/officeDocument/2006/relationships/image" Target="../media/image371.png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602" Type="http://schemas.openxmlformats.org/officeDocument/2006/relationships/customXml" Target="../ink/ink301.xml"/><Relationship Id="rId241" Type="http://schemas.openxmlformats.org/officeDocument/2006/relationships/image" Target="../media/image120.png"/><Relationship Id="rId479" Type="http://schemas.openxmlformats.org/officeDocument/2006/relationships/image" Target="../media/image239.png"/><Relationship Id="rId686" Type="http://schemas.openxmlformats.org/officeDocument/2006/relationships/customXml" Target="../ink/ink343.xml"/><Relationship Id="rId36" Type="http://schemas.openxmlformats.org/officeDocument/2006/relationships/customXml" Target="../ink/ink18.xml"/><Relationship Id="rId339" Type="http://schemas.openxmlformats.org/officeDocument/2006/relationships/image" Target="../media/image169.png"/><Relationship Id="rId546" Type="http://schemas.openxmlformats.org/officeDocument/2006/relationships/customXml" Target="../ink/ink273.xml"/><Relationship Id="rId753" Type="http://schemas.openxmlformats.org/officeDocument/2006/relationships/customXml" Target="../ink/ink376.xml"/><Relationship Id="rId101" Type="http://schemas.openxmlformats.org/officeDocument/2006/relationships/image" Target="../media/image50.png"/><Relationship Id="rId185" Type="http://schemas.openxmlformats.org/officeDocument/2006/relationships/image" Target="../media/image92.png"/><Relationship Id="rId406" Type="http://schemas.openxmlformats.org/officeDocument/2006/relationships/customXml" Target="../ink/ink203.xml"/><Relationship Id="rId392" Type="http://schemas.openxmlformats.org/officeDocument/2006/relationships/customXml" Target="../ink/ink196.xml"/><Relationship Id="rId613" Type="http://schemas.openxmlformats.org/officeDocument/2006/relationships/image" Target="../media/image306.png"/><Relationship Id="rId697" Type="http://schemas.openxmlformats.org/officeDocument/2006/relationships/image" Target="../media/image348.png"/><Relationship Id="rId252" Type="http://schemas.openxmlformats.org/officeDocument/2006/relationships/customXml" Target="../ink/ink126.xml"/><Relationship Id="rId47" Type="http://schemas.openxmlformats.org/officeDocument/2006/relationships/image" Target="../media/image23.png"/><Relationship Id="rId112" Type="http://schemas.openxmlformats.org/officeDocument/2006/relationships/customXml" Target="../ink/ink56.xml"/><Relationship Id="rId557" Type="http://schemas.openxmlformats.org/officeDocument/2006/relationships/image" Target="../media/image278.png"/><Relationship Id="rId764" Type="http://schemas.openxmlformats.org/officeDocument/2006/relationships/image" Target="../media/image382.png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624" Type="http://schemas.openxmlformats.org/officeDocument/2006/relationships/customXml" Target="../ink/ink312.xml"/><Relationship Id="rId263" Type="http://schemas.openxmlformats.org/officeDocument/2006/relationships/image" Target="../media/image131.png"/><Relationship Id="rId470" Type="http://schemas.openxmlformats.org/officeDocument/2006/relationships/customXml" Target="../ink/ink235.xml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568" Type="http://schemas.openxmlformats.org/officeDocument/2006/relationships/customXml" Target="../ink/ink284.xml"/><Relationship Id="rId775" Type="http://schemas.openxmlformats.org/officeDocument/2006/relationships/customXml" Target="../ink/ink387.xml"/><Relationship Id="rId428" Type="http://schemas.openxmlformats.org/officeDocument/2006/relationships/customXml" Target="../ink/ink214.xml"/><Relationship Id="rId635" Type="http://schemas.openxmlformats.org/officeDocument/2006/relationships/image" Target="../media/image317.png"/><Relationship Id="rId274" Type="http://schemas.openxmlformats.org/officeDocument/2006/relationships/customXml" Target="../ink/ink137.xml"/><Relationship Id="rId481" Type="http://schemas.openxmlformats.org/officeDocument/2006/relationships/image" Target="../media/image240.png"/><Relationship Id="rId702" Type="http://schemas.openxmlformats.org/officeDocument/2006/relationships/customXml" Target="../ink/ink351.xml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579" Type="http://schemas.openxmlformats.org/officeDocument/2006/relationships/image" Target="../media/image289.png"/><Relationship Id="rId341" Type="http://schemas.openxmlformats.org/officeDocument/2006/relationships/image" Target="../media/image170.png"/><Relationship Id="rId439" Type="http://schemas.openxmlformats.org/officeDocument/2006/relationships/image" Target="../media/image219.png"/><Relationship Id="rId646" Type="http://schemas.openxmlformats.org/officeDocument/2006/relationships/customXml" Target="../ink/ink323.xml"/><Relationship Id="rId201" Type="http://schemas.openxmlformats.org/officeDocument/2006/relationships/image" Target="../media/image100.png"/><Relationship Id="rId285" Type="http://schemas.openxmlformats.org/officeDocument/2006/relationships/image" Target="../media/image142.png"/><Relationship Id="rId506" Type="http://schemas.openxmlformats.org/officeDocument/2006/relationships/customXml" Target="../ink/ink253.xml"/><Relationship Id="rId492" Type="http://schemas.openxmlformats.org/officeDocument/2006/relationships/customXml" Target="../ink/ink246.xml"/><Relationship Id="rId713" Type="http://schemas.openxmlformats.org/officeDocument/2006/relationships/image" Target="../media/image356.png"/><Relationship Id="rId145" Type="http://schemas.openxmlformats.org/officeDocument/2006/relationships/image" Target="../media/image72.png"/><Relationship Id="rId352" Type="http://schemas.openxmlformats.org/officeDocument/2006/relationships/customXml" Target="../ink/ink176.xml"/><Relationship Id="rId212" Type="http://schemas.openxmlformats.org/officeDocument/2006/relationships/customXml" Target="../ink/ink106.xml"/><Relationship Id="rId657" Type="http://schemas.openxmlformats.org/officeDocument/2006/relationships/image" Target="../media/image328.png"/><Relationship Id="rId296" Type="http://schemas.openxmlformats.org/officeDocument/2006/relationships/customXml" Target="../ink/ink148.xml"/><Relationship Id="rId517" Type="http://schemas.openxmlformats.org/officeDocument/2006/relationships/image" Target="../media/image258.png"/><Relationship Id="rId724" Type="http://schemas.openxmlformats.org/officeDocument/2006/relationships/image" Target="../media/image362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363" Type="http://schemas.openxmlformats.org/officeDocument/2006/relationships/image" Target="../media/image181.png"/><Relationship Id="rId570" Type="http://schemas.openxmlformats.org/officeDocument/2006/relationships/customXml" Target="../ink/ink285.xml"/><Relationship Id="rId223" Type="http://schemas.openxmlformats.org/officeDocument/2006/relationships/image" Target="../media/image111.png"/><Relationship Id="rId430" Type="http://schemas.openxmlformats.org/officeDocument/2006/relationships/customXml" Target="../ink/ink215.xml"/><Relationship Id="rId668" Type="http://schemas.openxmlformats.org/officeDocument/2006/relationships/customXml" Target="../ink/ink334.xml"/><Relationship Id="rId18" Type="http://schemas.openxmlformats.org/officeDocument/2006/relationships/customXml" Target="../ink/ink9.xml"/><Relationship Id="rId528" Type="http://schemas.openxmlformats.org/officeDocument/2006/relationships/customXml" Target="../ink/ink264.xml"/><Relationship Id="rId735" Type="http://schemas.openxmlformats.org/officeDocument/2006/relationships/customXml" Target="../ink/ink367.xml"/><Relationship Id="rId167" Type="http://schemas.openxmlformats.org/officeDocument/2006/relationships/image" Target="../media/image83.png"/><Relationship Id="rId374" Type="http://schemas.openxmlformats.org/officeDocument/2006/relationships/customXml" Target="../ink/ink187.xml"/><Relationship Id="rId581" Type="http://schemas.openxmlformats.org/officeDocument/2006/relationships/image" Target="../media/image290.png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679" Type="http://schemas.openxmlformats.org/officeDocument/2006/relationships/image" Target="../media/image33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41" Type="http://schemas.openxmlformats.org/officeDocument/2006/relationships/image" Target="../media/image220.png"/><Relationship Id="rId539" Type="http://schemas.openxmlformats.org/officeDocument/2006/relationships/image" Target="../media/image269.png"/><Relationship Id="rId746" Type="http://schemas.openxmlformats.org/officeDocument/2006/relationships/image" Target="../media/image373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82" Type="http://schemas.openxmlformats.org/officeDocument/2006/relationships/customXml" Target="../ink/ink41.xml"/><Relationship Id="rId385" Type="http://schemas.openxmlformats.org/officeDocument/2006/relationships/image" Target="../media/image192.png"/><Relationship Id="rId592" Type="http://schemas.openxmlformats.org/officeDocument/2006/relationships/customXml" Target="../ink/ink296.xml"/><Relationship Id="rId606" Type="http://schemas.openxmlformats.org/officeDocument/2006/relationships/customXml" Target="../ink/ink303.xml"/><Relationship Id="rId245" Type="http://schemas.openxmlformats.org/officeDocument/2006/relationships/image" Target="../media/image122.png"/><Relationship Id="rId452" Type="http://schemas.openxmlformats.org/officeDocument/2006/relationships/customXml" Target="../ink/ink226.xml"/><Relationship Id="rId105" Type="http://schemas.openxmlformats.org/officeDocument/2006/relationships/image" Target="../media/image52.png"/><Relationship Id="rId312" Type="http://schemas.openxmlformats.org/officeDocument/2006/relationships/customXml" Target="../ink/ink156.xml"/><Relationship Id="rId757" Type="http://schemas.openxmlformats.org/officeDocument/2006/relationships/customXml" Target="../ink/ink378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617" Type="http://schemas.openxmlformats.org/officeDocument/2006/relationships/image" Target="../media/image308.png"/><Relationship Id="rId256" Type="http://schemas.openxmlformats.org/officeDocument/2006/relationships/customXml" Target="../ink/ink128.xml"/><Relationship Id="rId463" Type="http://schemas.openxmlformats.org/officeDocument/2006/relationships/image" Target="../media/image231.png"/><Relationship Id="rId670" Type="http://schemas.openxmlformats.org/officeDocument/2006/relationships/customXml" Target="../ink/ink335.xml"/><Relationship Id="rId116" Type="http://schemas.openxmlformats.org/officeDocument/2006/relationships/customXml" Target="../ink/ink58.xml"/><Relationship Id="rId323" Type="http://schemas.openxmlformats.org/officeDocument/2006/relationships/image" Target="../media/image161.png"/><Relationship Id="rId530" Type="http://schemas.openxmlformats.org/officeDocument/2006/relationships/customXml" Target="../ink/ink265.xml"/><Relationship Id="rId768" Type="http://schemas.openxmlformats.org/officeDocument/2006/relationships/image" Target="../media/image384.png"/><Relationship Id="rId20" Type="http://schemas.openxmlformats.org/officeDocument/2006/relationships/customXml" Target="../ink/ink10.xml"/><Relationship Id="rId628" Type="http://schemas.openxmlformats.org/officeDocument/2006/relationships/customXml" Target="../ink/ink314.xml"/><Relationship Id="rId267" Type="http://schemas.openxmlformats.org/officeDocument/2006/relationships/image" Target="../media/image133.png"/><Relationship Id="rId474" Type="http://schemas.openxmlformats.org/officeDocument/2006/relationships/customXml" Target="../ink/ink237.xml"/><Relationship Id="rId127" Type="http://schemas.openxmlformats.org/officeDocument/2006/relationships/image" Target="../media/image63.png"/><Relationship Id="rId681" Type="http://schemas.openxmlformats.org/officeDocument/2006/relationships/image" Target="../media/image340.png"/><Relationship Id="rId31" Type="http://schemas.openxmlformats.org/officeDocument/2006/relationships/image" Target="../media/image15.png"/><Relationship Id="rId334" Type="http://schemas.openxmlformats.org/officeDocument/2006/relationships/customXml" Target="../ink/ink167.xml"/><Relationship Id="rId541" Type="http://schemas.openxmlformats.org/officeDocument/2006/relationships/image" Target="../media/image270.png"/><Relationship Id="rId639" Type="http://schemas.openxmlformats.org/officeDocument/2006/relationships/image" Target="../media/image319.png"/><Relationship Id="rId180" Type="http://schemas.openxmlformats.org/officeDocument/2006/relationships/customXml" Target="../ink/ink90.xml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85" Type="http://schemas.openxmlformats.org/officeDocument/2006/relationships/image" Target="../media/image242.png"/><Relationship Id="rId692" Type="http://schemas.openxmlformats.org/officeDocument/2006/relationships/customXml" Target="../ink/ink346.xml"/><Relationship Id="rId706" Type="http://schemas.openxmlformats.org/officeDocument/2006/relationships/customXml" Target="../ink/ink353.xml"/><Relationship Id="rId42" Type="http://schemas.openxmlformats.org/officeDocument/2006/relationships/customXml" Target="../ink/ink21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552" Type="http://schemas.openxmlformats.org/officeDocument/2006/relationships/customXml" Target="../ink/ink276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496" Type="http://schemas.openxmlformats.org/officeDocument/2006/relationships/customXml" Target="../ink/ink248.xml"/><Relationship Id="rId661" Type="http://schemas.openxmlformats.org/officeDocument/2006/relationships/image" Target="../media/image330.png"/><Relationship Id="rId717" Type="http://schemas.openxmlformats.org/officeDocument/2006/relationships/image" Target="../media/image358.png"/><Relationship Id="rId759" Type="http://schemas.openxmlformats.org/officeDocument/2006/relationships/customXml" Target="../ink/ink379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521" Type="http://schemas.openxmlformats.org/officeDocument/2006/relationships/image" Target="../media/image260.png"/><Relationship Id="rId563" Type="http://schemas.openxmlformats.org/officeDocument/2006/relationships/image" Target="../media/image281.png"/><Relationship Id="rId619" Type="http://schemas.openxmlformats.org/officeDocument/2006/relationships/image" Target="../media/image309.png"/><Relationship Id="rId770" Type="http://schemas.openxmlformats.org/officeDocument/2006/relationships/image" Target="../media/image385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630" Type="http://schemas.openxmlformats.org/officeDocument/2006/relationships/customXml" Target="../ink/ink315.xml"/><Relationship Id="rId672" Type="http://schemas.openxmlformats.org/officeDocument/2006/relationships/customXml" Target="../ink/ink336.xml"/><Relationship Id="rId728" Type="http://schemas.openxmlformats.org/officeDocument/2006/relationships/image" Target="../media/image364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532" Type="http://schemas.openxmlformats.org/officeDocument/2006/relationships/customXml" Target="../ink/ink266.xml"/><Relationship Id="rId574" Type="http://schemas.openxmlformats.org/officeDocument/2006/relationships/customXml" Target="../ink/ink287.xml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476" Type="http://schemas.openxmlformats.org/officeDocument/2006/relationships/customXml" Target="../ink/ink238.xml"/><Relationship Id="rId641" Type="http://schemas.openxmlformats.org/officeDocument/2006/relationships/image" Target="../media/image320.png"/><Relationship Id="rId683" Type="http://schemas.openxmlformats.org/officeDocument/2006/relationships/image" Target="../media/image341.png"/><Relationship Id="rId739" Type="http://schemas.openxmlformats.org/officeDocument/2006/relationships/customXml" Target="../ink/ink369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501" Type="http://schemas.openxmlformats.org/officeDocument/2006/relationships/image" Target="../media/image250.png"/><Relationship Id="rId543" Type="http://schemas.openxmlformats.org/officeDocument/2006/relationships/image" Target="../media/image271.png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585" Type="http://schemas.openxmlformats.org/officeDocument/2006/relationships/image" Target="../media/image292.png"/><Relationship Id="rId750" Type="http://schemas.openxmlformats.org/officeDocument/2006/relationships/image" Target="../media/image375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487" Type="http://schemas.openxmlformats.org/officeDocument/2006/relationships/image" Target="../media/image243.png"/><Relationship Id="rId610" Type="http://schemas.openxmlformats.org/officeDocument/2006/relationships/customXml" Target="../ink/ink305.xml"/><Relationship Id="rId652" Type="http://schemas.openxmlformats.org/officeDocument/2006/relationships/customXml" Target="../ink/ink326.xml"/><Relationship Id="rId694" Type="http://schemas.openxmlformats.org/officeDocument/2006/relationships/customXml" Target="../ink/ink347.xml"/><Relationship Id="rId708" Type="http://schemas.openxmlformats.org/officeDocument/2006/relationships/customXml" Target="../ink/ink354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512" Type="http://schemas.openxmlformats.org/officeDocument/2006/relationships/customXml" Target="../ink/ink256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554" Type="http://schemas.openxmlformats.org/officeDocument/2006/relationships/customXml" Target="../ink/ink277.xml"/><Relationship Id="rId596" Type="http://schemas.openxmlformats.org/officeDocument/2006/relationships/customXml" Target="../ink/ink298.xml"/><Relationship Id="rId761" Type="http://schemas.openxmlformats.org/officeDocument/2006/relationships/customXml" Target="../ink/ink380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498" Type="http://schemas.openxmlformats.org/officeDocument/2006/relationships/customXml" Target="../ink/ink249.xml"/><Relationship Id="rId621" Type="http://schemas.openxmlformats.org/officeDocument/2006/relationships/image" Target="../media/image310.png"/><Relationship Id="rId663" Type="http://schemas.openxmlformats.org/officeDocument/2006/relationships/image" Target="../media/image331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23" Type="http://schemas.openxmlformats.org/officeDocument/2006/relationships/image" Target="../media/image261.png"/><Relationship Id="rId719" Type="http://schemas.openxmlformats.org/officeDocument/2006/relationships/image" Target="../media/image359.png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565" Type="http://schemas.openxmlformats.org/officeDocument/2006/relationships/image" Target="../media/image282.png"/><Relationship Id="rId730" Type="http://schemas.openxmlformats.org/officeDocument/2006/relationships/image" Target="../media/image365.png"/><Relationship Id="rId772" Type="http://schemas.openxmlformats.org/officeDocument/2006/relationships/image" Target="../media/image386.png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2.png"/><Relationship Id="rId467" Type="http://schemas.openxmlformats.org/officeDocument/2006/relationships/image" Target="../media/image233.png"/><Relationship Id="rId632" Type="http://schemas.openxmlformats.org/officeDocument/2006/relationships/customXml" Target="../ink/ink316.xml"/><Relationship Id="rId271" Type="http://schemas.openxmlformats.org/officeDocument/2006/relationships/image" Target="../media/image135.png"/><Relationship Id="rId674" Type="http://schemas.openxmlformats.org/officeDocument/2006/relationships/customXml" Target="../ink/ink337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534" Type="http://schemas.openxmlformats.org/officeDocument/2006/relationships/customXml" Target="../ink/ink267.xml"/><Relationship Id="rId576" Type="http://schemas.openxmlformats.org/officeDocument/2006/relationships/customXml" Target="../ink/ink288.xml"/><Relationship Id="rId741" Type="http://schemas.openxmlformats.org/officeDocument/2006/relationships/customXml" Target="../ink/ink370.xml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601" Type="http://schemas.openxmlformats.org/officeDocument/2006/relationships/image" Target="../media/image300.png"/><Relationship Id="rId643" Type="http://schemas.openxmlformats.org/officeDocument/2006/relationships/image" Target="../media/image321.png"/><Relationship Id="rId240" Type="http://schemas.openxmlformats.org/officeDocument/2006/relationships/customXml" Target="../ink/ink120.xml"/><Relationship Id="rId478" Type="http://schemas.openxmlformats.org/officeDocument/2006/relationships/customXml" Target="../ink/ink239.xml"/><Relationship Id="rId685" Type="http://schemas.openxmlformats.org/officeDocument/2006/relationships/image" Target="../media/image342.png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503" Type="http://schemas.openxmlformats.org/officeDocument/2006/relationships/image" Target="../media/image251.png"/><Relationship Id="rId545" Type="http://schemas.openxmlformats.org/officeDocument/2006/relationships/image" Target="../media/image272.png"/><Relationship Id="rId587" Type="http://schemas.openxmlformats.org/officeDocument/2006/relationships/image" Target="../media/image293.png"/><Relationship Id="rId710" Type="http://schemas.openxmlformats.org/officeDocument/2006/relationships/customXml" Target="../ink/ink355.xml"/><Relationship Id="rId752" Type="http://schemas.openxmlformats.org/officeDocument/2006/relationships/image" Target="../media/image376.png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612" Type="http://schemas.openxmlformats.org/officeDocument/2006/relationships/customXml" Target="../ink/ink306.xml"/><Relationship Id="rId251" Type="http://schemas.openxmlformats.org/officeDocument/2006/relationships/image" Target="../media/image125.png"/><Relationship Id="rId489" Type="http://schemas.openxmlformats.org/officeDocument/2006/relationships/image" Target="../media/image244.png"/><Relationship Id="rId654" Type="http://schemas.openxmlformats.org/officeDocument/2006/relationships/customXml" Target="../ink/ink327.xml"/><Relationship Id="rId696" Type="http://schemas.openxmlformats.org/officeDocument/2006/relationships/customXml" Target="../ink/ink348.xml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514" Type="http://schemas.openxmlformats.org/officeDocument/2006/relationships/customXml" Target="../ink/ink257.xml"/><Relationship Id="rId556" Type="http://schemas.openxmlformats.org/officeDocument/2006/relationships/customXml" Target="../ink/ink278.xml"/><Relationship Id="rId721" Type="http://schemas.openxmlformats.org/officeDocument/2006/relationships/image" Target="../media/image360.png"/><Relationship Id="rId763" Type="http://schemas.openxmlformats.org/officeDocument/2006/relationships/customXml" Target="../ink/ink381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598" Type="http://schemas.openxmlformats.org/officeDocument/2006/relationships/customXml" Target="../ink/ink299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623" Type="http://schemas.openxmlformats.org/officeDocument/2006/relationships/image" Target="../media/image311.png"/><Relationship Id="rId665" Type="http://schemas.openxmlformats.org/officeDocument/2006/relationships/image" Target="../media/image332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525" Type="http://schemas.openxmlformats.org/officeDocument/2006/relationships/image" Target="../media/image262.png"/><Relationship Id="rId567" Type="http://schemas.openxmlformats.org/officeDocument/2006/relationships/image" Target="../media/image283.png"/><Relationship Id="rId732" Type="http://schemas.openxmlformats.org/officeDocument/2006/relationships/image" Target="../media/image366.png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774" Type="http://schemas.openxmlformats.org/officeDocument/2006/relationships/image" Target="../media/image387.png"/><Relationship Id="rId427" Type="http://schemas.openxmlformats.org/officeDocument/2006/relationships/image" Target="../media/image213.png"/><Relationship Id="rId469" Type="http://schemas.openxmlformats.org/officeDocument/2006/relationships/image" Target="../media/image234.png"/><Relationship Id="rId634" Type="http://schemas.openxmlformats.org/officeDocument/2006/relationships/customXml" Target="../ink/ink317.xml"/><Relationship Id="rId676" Type="http://schemas.openxmlformats.org/officeDocument/2006/relationships/customXml" Target="../ink/ink338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customXml" Target="../ink/ink240.xml"/><Relationship Id="rId536" Type="http://schemas.openxmlformats.org/officeDocument/2006/relationships/customXml" Target="../ink/ink268.xml"/><Relationship Id="rId701" Type="http://schemas.openxmlformats.org/officeDocument/2006/relationships/image" Target="../media/image350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578" Type="http://schemas.openxmlformats.org/officeDocument/2006/relationships/customXml" Target="../ink/ink289.xml"/><Relationship Id="rId743" Type="http://schemas.openxmlformats.org/officeDocument/2006/relationships/customXml" Target="../ink/ink371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603" Type="http://schemas.openxmlformats.org/officeDocument/2006/relationships/image" Target="../media/image301.png"/><Relationship Id="rId645" Type="http://schemas.openxmlformats.org/officeDocument/2006/relationships/image" Target="../media/image322.png"/><Relationship Id="rId687" Type="http://schemas.openxmlformats.org/officeDocument/2006/relationships/image" Target="../media/image343.png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image" Target="../media/image245.png"/><Relationship Id="rId505" Type="http://schemas.openxmlformats.org/officeDocument/2006/relationships/image" Target="../media/image252.png"/><Relationship Id="rId712" Type="http://schemas.openxmlformats.org/officeDocument/2006/relationships/customXml" Target="../ink/ink356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image" Target="../media/image273.png"/><Relationship Id="rId589" Type="http://schemas.openxmlformats.org/officeDocument/2006/relationships/image" Target="../media/image294.png"/><Relationship Id="rId754" Type="http://schemas.openxmlformats.org/officeDocument/2006/relationships/image" Target="../media/image377.png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614" Type="http://schemas.openxmlformats.org/officeDocument/2006/relationships/customXml" Target="../ink/ink307.xml"/><Relationship Id="rId656" Type="http://schemas.openxmlformats.org/officeDocument/2006/relationships/customXml" Target="../ink/ink328.xml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516" Type="http://schemas.openxmlformats.org/officeDocument/2006/relationships/customXml" Target="../ink/ink258.xml"/><Relationship Id="rId698" Type="http://schemas.openxmlformats.org/officeDocument/2006/relationships/customXml" Target="../ink/ink349.xml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558" Type="http://schemas.openxmlformats.org/officeDocument/2006/relationships/customXml" Target="../ink/ink279.xml"/><Relationship Id="rId723" Type="http://schemas.openxmlformats.org/officeDocument/2006/relationships/image" Target="../media/image361.png"/><Relationship Id="rId765" Type="http://schemas.openxmlformats.org/officeDocument/2006/relationships/customXml" Target="../ink/ink382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625" Type="http://schemas.openxmlformats.org/officeDocument/2006/relationships/image" Target="../media/image312.png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35.png"/><Relationship Id="rId667" Type="http://schemas.openxmlformats.org/officeDocument/2006/relationships/image" Target="../media/image333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image" Target="../media/image263.png"/><Relationship Id="rId569" Type="http://schemas.openxmlformats.org/officeDocument/2006/relationships/image" Target="../media/image284.png"/><Relationship Id="rId734" Type="http://schemas.openxmlformats.org/officeDocument/2006/relationships/image" Target="../media/image367.png"/><Relationship Id="rId776" Type="http://schemas.openxmlformats.org/officeDocument/2006/relationships/image" Target="../media/image388.png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580" Type="http://schemas.openxmlformats.org/officeDocument/2006/relationships/customXml" Target="../ink/ink290.xml"/><Relationship Id="rId636" Type="http://schemas.openxmlformats.org/officeDocument/2006/relationships/customXml" Target="../ink/ink318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6.png"/><Relationship Id="rId440" Type="http://schemas.openxmlformats.org/officeDocument/2006/relationships/customXml" Target="../ink/ink220.xml"/><Relationship Id="rId678" Type="http://schemas.openxmlformats.org/officeDocument/2006/relationships/customXml" Target="../ink/ink339.xml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customXml" Target="../ink/ink241.xml"/><Relationship Id="rId538" Type="http://schemas.openxmlformats.org/officeDocument/2006/relationships/customXml" Target="../ink/ink269.xml"/><Relationship Id="rId703" Type="http://schemas.openxmlformats.org/officeDocument/2006/relationships/image" Target="../media/image351.png"/><Relationship Id="rId745" Type="http://schemas.openxmlformats.org/officeDocument/2006/relationships/customXml" Target="../ink/ink372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591" Type="http://schemas.openxmlformats.org/officeDocument/2006/relationships/image" Target="../media/image295.png"/><Relationship Id="rId605" Type="http://schemas.openxmlformats.org/officeDocument/2006/relationships/image" Target="../media/image302.png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647" Type="http://schemas.openxmlformats.org/officeDocument/2006/relationships/image" Target="../media/image323.png"/><Relationship Id="rId689" Type="http://schemas.openxmlformats.org/officeDocument/2006/relationships/image" Target="../media/image344.png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493" Type="http://schemas.openxmlformats.org/officeDocument/2006/relationships/image" Target="../media/image246.png"/><Relationship Id="rId507" Type="http://schemas.openxmlformats.org/officeDocument/2006/relationships/image" Target="../media/image253.png"/><Relationship Id="rId549" Type="http://schemas.openxmlformats.org/officeDocument/2006/relationships/image" Target="../media/image274.png"/><Relationship Id="rId714" Type="http://schemas.openxmlformats.org/officeDocument/2006/relationships/customXml" Target="../ink/ink357.xml"/><Relationship Id="rId756" Type="http://schemas.openxmlformats.org/officeDocument/2006/relationships/image" Target="../media/image378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560" Type="http://schemas.openxmlformats.org/officeDocument/2006/relationships/customXml" Target="../ink/ink280.xml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0.xml"/><Relationship Id="rId616" Type="http://schemas.openxmlformats.org/officeDocument/2006/relationships/customXml" Target="../ink/ink308.xml"/><Relationship Id="rId658" Type="http://schemas.openxmlformats.org/officeDocument/2006/relationships/customXml" Target="../ink/ink329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1.xml"/><Relationship Id="rId518" Type="http://schemas.openxmlformats.org/officeDocument/2006/relationships/customXml" Target="../ink/ink259.xml"/><Relationship Id="rId725" Type="http://schemas.openxmlformats.org/officeDocument/2006/relationships/customXml" Target="../ink/ink362.xml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767" Type="http://schemas.openxmlformats.org/officeDocument/2006/relationships/customXml" Target="../ink/ink383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571" Type="http://schemas.openxmlformats.org/officeDocument/2006/relationships/image" Target="../media/image285.png"/><Relationship Id="rId627" Type="http://schemas.openxmlformats.org/officeDocument/2006/relationships/image" Target="../media/image313.png"/><Relationship Id="rId669" Type="http://schemas.openxmlformats.org/officeDocument/2006/relationships/image" Target="../media/image334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5.png"/><Relationship Id="rId473" Type="http://schemas.openxmlformats.org/officeDocument/2006/relationships/image" Target="../media/image236.png"/><Relationship Id="rId529" Type="http://schemas.openxmlformats.org/officeDocument/2006/relationships/image" Target="../media/image264.png"/><Relationship Id="rId680" Type="http://schemas.openxmlformats.org/officeDocument/2006/relationships/customXml" Target="../ink/ink340.xml"/><Relationship Id="rId736" Type="http://schemas.openxmlformats.org/officeDocument/2006/relationships/image" Target="../media/image368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540" Type="http://schemas.openxmlformats.org/officeDocument/2006/relationships/customXml" Target="../ink/ink270.xml"/><Relationship Id="rId778" Type="http://schemas.openxmlformats.org/officeDocument/2006/relationships/image" Target="../media/image389.png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Relationship Id="rId582" Type="http://schemas.openxmlformats.org/officeDocument/2006/relationships/customXml" Target="../ink/ink291.xml"/><Relationship Id="rId638" Type="http://schemas.openxmlformats.org/officeDocument/2006/relationships/customXml" Target="../ink/ink319.xml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customXml" Target="../ink/ink242.xml"/><Relationship Id="rId705" Type="http://schemas.openxmlformats.org/officeDocument/2006/relationships/image" Target="../media/image352.png"/><Relationship Id="rId137" Type="http://schemas.openxmlformats.org/officeDocument/2006/relationships/image" Target="../media/image68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691" Type="http://schemas.openxmlformats.org/officeDocument/2006/relationships/image" Target="../media/image345.png"/><Relationship Id="rId747" Type="http://schemas.openxmlformats.org/officeDocument/2006/relationships/customXml" Target="../ink/ink373.xml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3.xml"/><Relationship Id="rId551" Type="http://schemas.openxmlformats.org/officeDocument/2006/relationships/image" Target="../media/image275.png"/><Relationship Id="rId593" Type="http://schemas.openxmlformats.org/officeDocument/2006/relationships/image" Target="../media/image296.png"/><Relationship Id="rId607" Type="http://schemas.openxmlformats.org/officeDocument/2006/relationships/image" Target="../media/image303.png"/><Relationship Id="rId649" Type="http://schemas.openxmlformats.org/officeDocument/2006/relationships/image" Target="../media/image32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53" Type="http://schemas.openxmlformats.org/officeDocument/2006/relationships/image" Target="../media/image226.png"/><Relationship Id="rId509" Type="http://schemas.openxmlformats.org/officeDocument/2006/relationships/image" Target="../media/image254.png"/><Relationship Id="rId660" Type="http://schemas.openxmlformats.org/officeDocument/2006/relationships/customXml" Target="../ink/ink330.xml"/><Relationship Id="rId106" Type="http://schemas.openxmlformats.org/officeDocument/2006/relationships/customXml" Target="../ink/ink53.xml"/><Relationship Id="rId313" Type="http://schemas.openxmlformats.org/officeDocument/2006/relationships/image" Target="../media/image156.png"/><Relationship Id="rId495" Type="http://schemas.openxmlformats.org/officeDocument/2006/relationships/image" Target="../media/image247.png"/><Relationship Id="rId716" Type="http://schemas.openxmlformats.org/officeDocument/2006/relationships/customXml" Target="../ink/ink358.xml"/><Relationship Id="rId758" Type="http://schemas.openxmlformats.org/officeDocument/2006/relationships/image" Target="../media/image379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77.png"/><Relationship Id="rId397" Type="http://schemas.openxmlformats.org/officeDocument/2006/relationships/image" Target="../media/image198.png"/><Relationship Id="rId520" Type="http://schemas.openxmlformats.org/officeDocument/2006/relationships/customXml" Target="../ink/ink260.xml"/><Relationship Id="rId562" Type="http://schemas.openxmlformats.org/officeDocument/2006/relationships/customXml" Target="../ink/ink281.xml"/><Relationship Id="rId618" Type="http://schemas.openxmlformats.org/officeDocument/2006/relationships/customXml" Target="../ink/ink309.xml"/><Relationship Id="rId215" Type="http://schemas.openxmlformats.org/officeDocument/2006/relationships/image" Target="../media/image107.png"/><Relationship Id="rId257" Type="http://schemas.openxmlformats.org/officeDocument/2006/relationships/image" Target="../media/image128.png"/><Relationship Id="rId422" Type="http://schemas.openxmlformats.org/officeDocument/2006/relationships/customXml" Target="../ink/ink211.xml"/><Relationship Id="rId464" Type="http://schemas.openxmlformats.org/officeDocument/2006/relationships/customXml" Target="../ink/ink232.xml"/><Relationship Id="rId299" Type="http://schemas.openxmlformats.org/officeDocument/2006/relationships/image" Target="../media/image149.png"/><Relationship Id="rId727" Type="http://schemas.openxmlformats.org/officeDocument/2006/relationships/customXml" Target="../ink/ink363.xml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3.xml"/><Relationship Id="rId573" Type="http://schemas.openxmlformats.org/officeDocument/2006/relationships/image" Target="../media/image286.png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640" Type="http://schemas.openxmlformats.org/officeDocument/2006/relationships/customXml" Target="../ink/ink320.xml"/><Relationship Id="rId738" Type="http://schemas.openxmlformats.org/officeDocument/2006/relationships/image" Target="../media/image369.png"/><Relationship Id="rId74" Type="http://schemas.openxmlformats.org/officeDocument/2006/relationships/customXml" Target="../ink/ink37.xml"/><Relationship Id="rId377" Type="http://schemas.openxmlformats.org/officeDocument/2006/relationships/image" Target="../media/image188.png"/><Relationship Id="rId500" Type="http://schemas.openxmlformats.org/officeDocument/2006/relationships/customXml" Target="../ink/ink250.xml"/><Relationship Id="rId584" Type="http://schemas.openxmlformats.org/officeDocument/2006/relationships/customXml" Target="../ink/ink292.xml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444" Type="http://schemas.openxmlformats.org/officeDocument/2006/relationships/customXml" Target="../ink/ink222.xml"/><Relationship Id="rId651" Type="http://schemas.openxmlformats.org/officeDocument/2006/relationships/image" Target="../media/image325.png"/><Relationship Id="rId749" Type="http://schemas.openxmlformats.org/officeDocument/2006/relationships/customXml" Target="../ink/ink374.xml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image" Target="../media/image255.png"/><Relationship Id="rId609" Type="http://schemas.openxmlformats.org/officeDocument/2006/relationships/image" Target="../media/image304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595" Type="http://schemas.openxmlformats.org/officeDocument/2006/relationships/image" Target="../media/image297.png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662" Type="http://schemas.openxmlformats.org/officeDocument/2006/relationships/customXml" Target="../ink/ink331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22" Type="http://schemas.openxmlformats.org/officeDocument/2006/relationships/customXml" Target="../ink/ink261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66" Type="http://schemas.openxmlformats.org/officeDocument/2006/relationships/customXml" Target="../ink/ink233.xml"/><Relationship Id="rId673" Type="http://schemas.openxmlformats.org/officeDocument/2006/relationships/image" Target="../media/image336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customXml" Target="../ink/ink163.xml"/><Relationship Id="rId533" Type="http://schemas.openxmlformats.org/officeDocument/2006/relationships/image" Target="../media/image266.png"/><Relationship Id="rId740" Type="http://schemas.openxmlformats.org/officeDocument/2006/relationships/image" Target="../media/image370.png"/><Relationship Id="rId172" Type="http://schemas.openxmlformats.org/officeDocument/2006/relationships/customXml" Target="../ink/ink86.xml"/><Relationship Id="rId477" Type="http://schemas.openxmlformats.org/officeDocument/2006/relationships/image" Target="../media/image238.png"/><Relationship Id="rId600" Type="http://schemas.openxmlformats.org/officeDocument/2006/relationships/customXml" Target="../ink/ink300.xml"/><Relationship Id="rId684" Type="http://schemas.openxmlformats.org/officeDocument/2006/relationships/customXml" Target="../ink/ink342.xml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544" Type="http://schemas.openxmlformats.org/officeDocument/2006/relationships/customXml" Target="../ink/ink272.xml"/><Relationship Id="rId751" Type="http://schemas.openxmlformats.org/officeDocument/2006/relationships/customXml" Target="../ink/ink375.xml"/><Relationship Id="rId183" Type="http://schemas.openxmlformats.org/officeDocument/2006/relationships/image" Target="../media/image91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611" Type="http://schemas.openxmlformats.org/officeDocument/2006/relationships/image" Target="../media/image305.png"/><Relationship Id="rId250" Type="http://schemas.openxmlformats.org/officeDocument/2006/relationships/customXml" Target="../ink/ink125.xml"/><Relationship Id="rId488" Type="http://schemas.openxmlformats.org/officeDocument/2006/relationships/customXml" Target="../ink/ink244.xml"/><Relationship Id="rId695" Type="http://schemas.openxmlformats.org/officeDocument/2006/relationships/image" Target="../media/image347.png"/><Relationship Id="rId709" Type="http://schemas.openxmlformats.org/officeDocument/2006/relationships/image" Target="../media/image354.png"/><Relationship Id="rId45" Type="http://schemas.openxmlformats.org/officeDocument/2006/relationships/image" Target="../media/image22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55" Type="http://schemas.openxmlformats.org/officeDocument/2006/relationships/image" Target="../media/image277.png"/><Relationship Id="rId762" Type="http://schemas.openxmlformats.org/officeDocument/2006/relationships/image" Target="../media/image381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622" Type="http://schemas.openxmlformats.org/officeDocument/2006/relationships/customXml" Target="../ink/ink311.xml"/><Relationship Id="rId261" Type="http://schemas.openxmlformats.org/officeDocument/2006/relationships/image" Target="../media/image130.png"/><Relationship Id="rId499" Type="http://schemas.openxmlformats.org/officeDocument/2006/relationships/image" Target="../media/image249.png"/><Relationship Id="rId56" Type="http://schemas.openxmlformats.org/officeDocument/2006/relationships/customXml" Target="../ink/ink28.xml"/><Relationship Id="rId359" Type="http://schemas.openxmlformats.org/officeDocument/2006/relationships/image" Target="../media/image179.png"/><Relationship Id="rId566" Type="http://schemas.openxmlformats.org/officeDocument/2006/relationships/customXml" Target="../ink/ink283.xml"/><Relationship Id="rId773" Type="http://schemas.openxmlformats.org/officeDocument/2006/relationships/customXml" Target="../ink/ink386.xml"/><Relationship Id="rId121" Type="http://schemas.openxmlformats.org/officeDocument/2006/relationships/image" Target="../media/image60.png"/><Relationship Id="rId219" Type="http://schemas.openxmlformats.org/officeDocument/2006/relationships/image" Target="../media/image109.png"/><Relationship Id="rId426" Type="http://schemas.openxmlformats.org/officeDocument/2006/relationships/customXml" Target="../ink/ink213.xml"/><Relationship Id="rId633" Type="http://schemas.openxmlformats.org/officeDocument/2006/relationships/image" Target="../media/image316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577" Type="http://schemas.openxmlformats.org/officeDocument/2006/relationships/image" Target="../media/image288.png"/><Relationship Id="rId700" Type="http://schemas.openxmlformats.org/officeDocument/2006/relationships/customXml" Target="../ink/ink350.xml"/><Relationship Id="rId132" Type="http://schemas.openxmlformats.org/officeDocument/2006/relationships/customXml" Target="../ink/ink66.xml"/><Relationship Id="rId437" Type="http://schemas.openxmlformats.org/officeDocument/2006/relationships/image" Target="../media/image218.png"/><Relationship Id="rId644" Type="http://schemas.openxmlformats.org/officeDocument/2006/relationships/customXml" Target="../ink/ink322.xml"/><Relationship Id="rId283" Type="http://schemas.openxmlformats.org/officeDocument/2006/relationships/image" Target="../media/image141.png"/><Relationship Id="rId490" Type="http://schemas.openxmlformats.org/officeDocument/2006/relationships/customXml" Target="../ink/ink245.xml"/><Relationship Id="rId504" Type="http://schemas.openxmlformats.org/officeDocument/2006/relationships/customXml" Target="../ink/ink252.xml"/><Relationship Id="rId711" Type="http://schemas.openxmlformats.org/officeDocument/2006/relationships/image" Target="../media/image355.png"/><Relationship Id="rId78" Type="http://schemas.openxmlformats.org/officeDocument/2006/relationships/customXml" Target="../ink/ink39.xml"/><Relationship Id="rId143" Type="http://schemas.openxmlformats.org/officeDocument/2006/relationships/image" Target="../media/image71.png"/><Relationship Id="rId350" Type="http://schemas.openxmlformats.org/officeDocument/2006/relationships/customXml" Target="../ink/ink175.xml"/><Relationship Id="rId588" Type="http://schemas.openxmlformats.org/officeDocument/2006/relationships/customXml" Target="../ink/ink294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448" Type="http://schemas.openxmlformats.org/officeDocument/2006/relationships/customXml" Target="../ink/ink224.xml"/><Relationship Id="rId655" Type="http://schemas.openxmlformats.org/officeDocument/2006/relationships/image" Target="../media/image327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image" Target="../media/image257.png"/><Relationship Id="rId722" Type="http://schemas.openxmlformats.org/officeDocument/2006/relationships/customXml" Target="../ink/ink361.xml"/><Relationship Id="rId89" Type="http://schemas.openxmlformats.org/officeDocument/2006/relationships/image" Target="../media/image44.png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599" Type="http://schemas.openxmlformats.org/officeDocument/2006/relationships/image" Target="../media/image299.png"/><Relationship Id="rId459" Type="http://schemas.openxmlformats.org/officeDocument/2006/relationships/image" Target="../media/image229.png"/><Relationship Id="rId666" Type="http://schemas.openxmlformats.org/officeDocument/2006/relationships/customXml" Target="../ink/ink333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319" Type="http://schemas.openxmlformats.org/officeDocument/2006/relationships/image" Target="../media/image159.png"/><Relationship Id="rId526" Type="http://schemas.openxmlformats.org/officeDocument/2006/relationships/customXml" Target="../ink/ink263.xml"/><Relationship Id="rId733" Type="http://schemas.openxmlformats.org/officeDocument/2006/relationships/customXml" Target="../ink/ink366.xml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677" Type="http://schemas.openxmlformats.org/officeDocument/2006/relationships/image" Target="../media/image338.png"/><Relationship Id="rId232" Type="http://schemas.openxmlformats.org/officeDocument/2006/relationships/customXml" Target="../ink/ink116.xml"/><Relationship Id="rId27" Type="http://schemas.openxmlformats.org/officeDocument/2006/relationships/image" Target="../media/image13.png"/><Relationship Id="rId537" Type="http://schemas.openxmlformats.org/officeDocument/2006/relationships/image" Target="../media/image268.png"/><Relationship Id="rId744" Type="http://schemas.openxmlformats.org/officeDocument/2006/relationships/image" Target="../media/image372.png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83" Type="http://schemas.openxmlformats.org/officeDocument/2006/relationships/image" Target="../media/image191.png"/><Relationship Id="rId590" Type="http://schemas.openxmlformats.org/officeDocument/2006/relationships/customXml" Target="../ink/ink295.xml"/><Relationship Id="rId604" Type="http://schemas.openxmlformats.org/officeDocument/2006/relationships/customXml" Target="../ink/ink302.xml"/><Relationship Id="rId243" Type="http://schemas.openxmlformats.org/officeDocument/2006/relationships/image" Target="../media/image121.png"/><Relationship Id="rId450" Type="http://schemas.openxmlformats.org/officeDocument/2006/relationships/customXml" Target="../ink/ink225.xml"/><Relationship Id="rId688" Type="http://schemas.openxmlformats.org/officeDocument/2006/relationships/customXml" Target="../ink/ink344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548" Type="http://schemas.openxmlformats.org/officeDocument/2006/relationships/customXml" Target="../ink/ink274.xml"/><Relationship Id="rId755" Type="http://schemas.openxmlformats.org/officeDocument/2006/relationships/customXml" Target="../ink/ink377.xml"/><Relationship Id="rId91" Type="http://schemas.openxmlformats.org/officeDocument/2006/relationships/image" Target="../media/image45.png"/><Relationship Id="rId187" Type="http://schemas.openxmlformats.org/officeDocument/2006/relationships/image" Target="../media/image93.png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615" Type="http://schemas.openxmlformats.org/officeDocument/2006/relationships/image" Target="../media/image307.png"/><Relationship Id="rId254" Type="http://schemas.openxmlformats.org/officeDocument/2006/relationships/customXml" Target="../ink/ink127.xml"/><Relationship Id="rId699" Type="http://schemas.openxmlformats.org/officeDocument/2006/relationships/image" Target="../media/image349.png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461" Type="http://schemas.openxmlformats.org/officeDocument/2006/relationships/image" Target="../media/image230.png"/><Relationship Id="rId559" Type="http://schemas.openxmlformats.org/officeDocument/2006/relationships/image" Target="../media/image279.png"/><Relationship Id="rId766" Type="http://schemas.openxmlformats.org/officeDocument/2006/relationships/image" Target="../media/image383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419" Type="http://schemas.openxmlformats.org/officeDocument/2006/relationships/image" Target="../media/image209.png"/><Relationship Id="rId626" Type="http://schemas.openxmlformats.org/officeDocument/2006/relationships/customXml" Target="../ink/ink313.xml"/><Relationship Id="rId265" Type="http://schemas.openxmlformats.org/officeDocument/2006/relationships/image" Target="../media/image132.png"/><Relationship Id="rId472" Type="http://schemas.openxmlformats.org/officeDocument/2006/relationships/customXml" Target="../ink/ink236.xml"/><Relationship Id="rId125" Type="http://schemas.openxmlformats.org/officeDocument/2006/relationships/image" Target="../media/image62.png"/><Relationship Id="rId332" Type="http://schemas.openxmlformats.org/officeDocument/2006/relationships/customXml" Target="../ink/ink166.xml"/><Relationship Id="rId777" Type="http://schemas.openxmlformats.org/officeDocument/2006/relationships/customXml" Target="../ink/ink388.xml"/><Relationship Id="rId637" Type="http://schemas.openxmlformats.org/officeDocument/2006/relationships/image" Target="../media/image318.png"/><Relationship Id="rId276" Type="http://schemas.openxmlformats.org/officeDocument/2006/relationships/customXml" Target="../ink/ink138.xml"/><Relationship Id="rId483" Type="http://schemas.openxmlformats.org/officeDocument/2006/relationships/image" Target="../media/image241.png"/><Relationship Id="rId690" Type="http://schemas.openxmlformats.org/officeDocument/2006/relationships/customXml" Target="../ink/ink345.xml"/><Relationship Id="rId704" Type="http://schemas.openxmlformats.org/officeDocument/2006/relationships/customXml" Target="../ink/ink352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343" Type="http://schemas.openxmlformats.org/officeDocument/2006/relationships/image" Target="../media/image171.png"/><Relationship Id="rId550" Type="http://schemas.openxmlformats.org/officeDocument/2006/relationships/customXml" Target="../ink/ink275.xml"/><Relationship Id="rId203" Type="http://schemas.openxmlformats.org/officeDocument/2006/relationships/image" Target="../media/image101.png"/><Relationship Id="rId648" Type="http://schemas.openxmlformats.org/officeDocument/2006/relationships/customXml" Target="../ink/ink324.xml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94" Type="http://schemas.openxmlformats.org/officeDocument/2006/relationships/customXml" Target="../ink/ink247.xml"/><Relationship Id="rId508" Type="http://schemas.openxmlformats.org/officeDocument/2006/relationships/customXml" Target="../ink/ink254.xml"/><Relationship Id="rId715" Type="http://schemas.openxmlformats.org/officeDocument/2006/relationships/image" Target="../media/image357.png"/><Relationship Id="rId147" Type="http://schemas.openxmlformats.org/officeDocument/2006/relationships/image" Target="../media/image73.png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561" Type="http://schemas.openxmlformats.org/officeDocument/2006/relationships/image" Target="../media/image280.png"/><Relationship Id="rId659" Type="http://schemas.openxmlformats.org/officeDocument/2006/relationships/image" Target="../media/image329.png"/><Relationship Id="rId214" Type="http://schemas.openxmlformats.org/officeDocument/2006/relationships/customXml" Target="../ink/ink107.xml"/><Relationship Id="rId298" Type="http://schemas.openxmlformats.org/officeDocument/2006/relationships/customXml" Target="../ink/ink149.xml"/><Relationship Id="rId421" Type="http://schemas.openxmlformats.org/officeDocument/2006/relationships/image" Target="../media/image210.png"/><Relationship Id="rId519" Type="http://schemas.openxmlformats.org/officeDocument/2006/relationships/image" Target="../media/image259.png"/><Relationship Id="rId158" Type="http://schemas.openxmlformats.org/officeDocument/2006/relationships/customXml" Target="../ink/ink79.xml"/><Relationship Id="rId726" Type="http://schemas.openxmlformats.org/officeDocument/2006/relationships/image" Target="../media/image363.png"/><Relationship Id="rId62" Type="http://schemas.openxmlformats.org/officeDocument/2006/relationships/customXml" Target="../ink/ink31.xml"/><Relationship Id="rId365" Type="http://schemas.openxmlformats.org/officeDocument/2006/relationships/image" Target="../media/image182.png"/><Relationship Id="rId572" Type="http://schemas.openxmlformats.org/officeDocument/2006/relationships/customXml" Target="../ink/ink286.xml"/><Relationship Id="rId225" Type="http://schemas.openxmlformats.org/officeDocument/2006/relationships/image" Target="../media/image112.png"/><Relationship Id="rId432" Type="http://schemas.openxmlformats.org/officeDocument/2006/relationships/customXml" Target="../ink/ink216.xml"/><Relationship Id="rId737" Type="http://schemas.openxmlformats.org/officeDocument/2006/relationships/customXml" Target="../ink/ink368.xml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76" Type="http://schemas.openxmlformats.org/officeDocument/2006/relationships/customXml" Target="../ink/ink188.xml"/><Relationship Id="rId583" Type="http://schemas.openxmlformats.org/officeDocument/2006/relationships/image" Target="../media/image291.png"/><Relationship Id="rId4" Type="http://schemas.openxmlformats.org/officeDocument/2006/relationships/customXml" Target="../ink/ink2.xml"/><Relationship Id="rId236" Type="http://schemas.openxmlformats.org/officeDocument/2006/relationships/customXml" Target="../ink/ink118.xml"/><Relationship Id="rId443" Type="http://schemas.openxmlformats.org/officeDocument/2006/relationships/image" Target="../media/image221.png"/><Relationship Id="rId650" Type="http://schemas.openxmlformats.org/officeDocument/2006/relationships/customXml" Target="../ink/ink325.xml"/><Relationship Id="rId303" Type="http://schemas.openxmlformats.org/officeDocument/2006/relationships/image" Target="../media/image151.png"/><Relationship Id="rId748" Type="http://schemas.openxmlformats.org/officeDocument/2006/relationships/image" Target="../media/image374.png"/><Relationship Id="rId84" Type="http://schemas.openxmlformats.org/officeDocument/2006/relationships/customXml" Target="../ink/ink42.xml"/><Relationship Id="rId387" Type="http://schemas.openxmlformats.org/officeDocument/2006/relationships/image" Target="../media/image193.png"/><Relationship Id="rId510" Type="http://schemas.openxmlformats.org/officeDocument/2006/relationships/customXml" Target="../ink/ink255.xml"/><Relationship Id="rId594" Type="http://schemas.openxmlformats.org/officeDocument/2006/relationships/customXml" Target="../ink/ink297.xml"/><Relationship Id="rId608" Type="http://schemas.openxmlformats.org/officeDocument/2006/relationships/customXml" Target="../ink/ink304.xml"/><Relationship Id="rId247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7.png"/><Relationship Id="rId21" Type="http://schemas.openxmlformats.org/officeDocument/2006/relationships/image" Target="../media/image399.png"/><Relationship Id="rId42" Type="http://schemas.openxmlformats.org/officeDocument/2006/relationships/customXml" Target="../ink/ink409.xml"/><Relationship Id="rId63" Type="http://schemas.openxmlformats.org/officeDocument/2006/relationships/image" Target="../media/image420.png"/><Relationship Id="rId84" Type="http://schemas.openxmlformats.org/officeDocument/2006/relationships/customXml" Target="../ink/ink430.xml"/><Relationship Id="rId138" Type="http://schemas.openxmlformats.org/officeDocument/2006/relationships/customXml" Target="../ink/ink457.xml"/><Relationship Id="rId107" Type="http://schemas.openxmlformats.org/officeDocument/2006/relationships/image" Target="../media/image442.png"/><Relationship Id="rId11" Type="http://schemas.openxmlformats.org/officeDocument/2006/relationships/image" Target="../media/image394.png"/><Relationship Id="rId32" Type="http://schemas.openxmlformats.org/officeDocument/2006/relationships/customXml" Target="../ink/ink404.xml"/><Relationship Id="rId53" Type="http://schemas.openxmlformats.org/officeDocument/2006/relationships/image" Target="../media/image415.png"/><Relationship Id="rId74" Type="http://schemas.openxmlformats.org/officeDocument/2006/relationships/customXml" Target="../ink/ink425.xml"/><Relationship Id="rId128" Type="http://schemas.openxmlformats.org/officeDocument/2006/relationships/customXml" Target="../ink/ink452.xml"/><Relationship Id="rId5" Type="http://schemas.openxmlformats.org/officeDocument/2006/relationships/image" Target="../media/image391.png"/><Relationship Id="rId90" Type="http://schemas.openxmlformats.org/officeDocument/2006/relationships/customXml" Target="../ink/ink433.xml"/><Relationship Id="rId95" Type="http://schemas.openxmlformats.org/officeDocument/2006/relationships/image" Target="../media/image436.png"/><Relationship Id="rId22" Type="http://schemas.openxmlformats.org/officeDocument/2006/relationships/customXml" Target="../ink/ink399.xml"/><Relationship Id="rId27" Type="http://schemas.openxmlformats.org/officeDocument/2006/relationships/image" Target="../media/image402.png"/><Relationship Id="rId43" Type="http://schemas.openxmlformats.org/officeDocument/2006/relationships/image" Target="../media/image410.png"/><Relationship Id="rId48" Type="http://schemas.openxmlformats.org/officeDocument/2006/relationships/customXml" Target="../ink/ink412.xml"/><Relationship Id="rId64" Type="http://schemas.openxmlformats.org/officeDocument/2006/relationships/customXml" Target="../ink/ink420.xml"/><Relationship Id="rId69" Type="http://schemas.openxmlformats.org/officeDocument/2006/relationships/image" Target="../media/image423.png"/><Relationship Id="rId113" Type="http://schemas.openxmlformats.org/officeDocument/2006/relationships/image" Target="../media/image445.png"/><Relationship Id="rId118" Type="http://schemas.openxmlformats.org/officeDocument/2006/relationships/customXml" Target="../ink/ink447.xml"/><Relationship Id="rId134" Type="http://schemas.openxmlformats.org/officeDocument/2006/relationships/customXml" Target="../ink/ink455.xml"/><Relationship Id="rId139" Type="http://schemas.openxmlformats.org/officeDocument/2006/relationships/image" Target="../media/image458.png"/><Relationship Id="rId80" Type="http://schemas.openxmlformats.org/officeDocument/2006/relationships/customXml" Target="../ink/ink428.xml"/><Relationship Id="rId85" Type="http://schemas.openxmlformats.org/officeDocument/2006/relationships/image" Target="../media/image431.png"/><Relationship Id="rId12" Type="http://schemas.openxmlformats.org/officeDocument/2006/relationships/customXml" Target="../ink/ink394.xml"/><Relationship Id="rId17" Type="http://schemas.openxmlformats.org/officeDocument/2006/relationships/image" Target="../media/image397.png"/><Relationship Id="rId33" Type="http://schemas.openxmlformats.org/officeDocument/2006/relationships/image" Target="../media/image405.png"/><Relationship Id="rId38" Type="http://schemas.openxmlformats.org/officeDocument/2006/relationships/customXml" Target="../ink/ink407.xml"/><Relationship Id="rId59" Type="http://schemas.openxmlformats.org/officeDocument/2006/relationships/image" Target="../media/image418.png"/><Relationship Id="rId103" Type="http://schemas.openxmlformats.org/officeDocument/2006/relationships/image" Target="../media/image440.png"/><Relationship Id="rId108" Type="http://schemas.openxmlformats.org/officeDocument/2006/relationships/customXml" Target="../ink/ink442.xml"/><Relationship Id="rId124" Type="http://schemas.openxmlformats.org/officeDocument/2006/relationships/customXml" Target="../ink/ink450.xml"/><Relationship Id="rId129" Type="http://schemas.openxmlformats.org/officeDocument/2006/relationships/image" Target="../media/image453.png"/><Relationship Id="rId54" Type="http://schemas.openxmlformats.org/officeDocument/2006/relationships/customXml" Target="../ink/ink415.xml"/><Relationship Id="rId70" Type="http://schemas.openxmlformats.org/officeDocument/2006/relationships/customXml" Target="../ink/ink423.xml"/><Relationship Id="rId75" Type="http://schemas.openxmlformats.org/officeDocument/2006/relationships/image" Target="../media/image426.png"/><Relationship Id="rId91" Type="http://schemas.openxmlformats.org/officeDocument/2006/relationships/image" Target="../media/image434.png"/><Relationship Id="rId96" Type="http://schemas.openxmlformats.org/officeDocument/2006/relationships/customXml" Target="../ink/ink436.xml"/><Relationship Id="rId140" Type="http://schemas.openxmlformats.org/officeDocument/2006/relationships/customXml" Target="../ink/ink458.xml"/><Relationship Id="rId145" Type="http://schemas.openxmlformats.org/officeDocument/2006/relationships/image" Target="../media/image46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1.xml"/><Relationship Id="rId23" Type="http://schemas.openxmlformats.org/officeDocument/2006/relationships/image" Target="../media/image400.png"/><Relationship Id="rId28" Type="http://schemas.openxmlformats.org/officeDocument/2006/relationships/customXml" Target="../ink/ink402.xml"/><Relationship Id="rId49" Type="http://schemas.openxmlformats.org/officeDocument/2006/relationships/image" Target="../media/image413.png"/><Relationship Id="rId114" Type="http://schemas.openxmlformats.org/officeDocument/2006/relationships/customXml" Target="../ink/ink445.xml"/><Relationship Id="rId119" Type="http://schemas.openxmlformats.org/officeDocument/2006/relationships/image" Target="../media/image448.png"/><Relationship Id="rId44" Type="http://schemas.openxmlformats.org/officeDocument/2006/relationships/customXml" Target="../ink/ink410.xml"/><Relationship Id="rId60" Type="http://schemas.openxmlformats.org/officeDocument/2006/relationships/customXml" Target="../ink/ink418.xml"/><Relationship Id="rId65" Type="http://schemas.openxmlformats.org/officeDocument/2006/relationships/image" Target="../media/image421.png"/><Relationship Id="rId81" Type="http://schemas.openxmlformats.org/officeDocument/2006/relationships/image" Target="../media/image429.png"/><Relationship Id="rId86" Type="http://schemas.openxmlformats.org/officeDocument/2006/relationships/customXml" Target="../ink/ink431.xml"/><Relationship Id="rId130" Type="http://schemas.openxmlformats.org/officeDocument/2006/relationships/customXml" Target="../ink/ink453.xml"/><Relationship Id="rId135" Type="http://schemas.openxmlformats.org/officeDocument/2006/relationships/image" Target="../media/image456.png"/><Relationship Id="rId13" Type="http://schemas.openxmlformats.org/officeDocument/2006/relationships/image" Target="../media/image395.png"/><Relationship Id="rId18" Type="http://schemas.openxmlformats.org/officeDocument/2006/relationships/customXml" Target="../ink/ink397.xml"/><Relationship Id="rId39" Type="http://schemas.openxmlformats.org/officeDocument/2006/relationships/image" Target="../media/image408.png"/><Relationship Id="rId109" Type="http://schemas.openxmlformats.org/officeDocument/2006/relationships/image" Target="../media/image443.png"/><Relationship Id="rId34" Type="http://schemas.openxmlformats.org/officeDocument/2006/relationships/customXml" Target="../ink/ink405.xml"/><Relationship Id="rId50" Type="http://schemas.openxmlformats.org/officeDocument/2006/relationships/customXml" Target="../ink/ink413.xml"/><Relationship Id="rId55" Type="http://schemas.openxmlformats.org/officeDocument/2006/relationships/image" Target="../media/image416.png"/><Relationship Id="rId76" Type="http://schemas.openxmlformats.org/officeDocument/2006/relationships/customXml" Target="../ink/ink426.xml"/><Relationship Id="rId97" Type="http://schemas.openxmlformats.org/officeDocument/2006/relationships/image" Target="../media/image437.png"/><Relationship Id="rId104" Type="http://schemas.openxmlformats.org/officeDocument/2006/relationships/customXml" Target="../ink/ink440.xml"/><Relationship Id="rId120" Type="http://schemas.openxmlformats.org/officeDocument/2006/relationships/customXml" Target="../ink/ink448.xml"/><Relationship Id="rId125" Type="http://schemas.openxmlformats.org/officeDocument/2006/relationships/image" Target="../media/image451.png"/><Relationship Id="rId141" Type="http://schemas.openxmlformats.org/officeDocument/2006/relationships/image" Target="../media/image459.png"/><Relationship Id="rId7" Type="http://schemas.openxmlformats.org/officeDocument/2006/relationships/image" Target="../media/image392.png"/><Relationship Id="rId71" Type="http://schemas.openxmlformats.org/officeDocument/2006/relationships/image" Target="../media/image424.png"/><Relationship Id="rId92" Type="http://schemas.openxmlformats.org/officeDocument/2006/relationships/customXml" Target="../ink/ink434.xml"/><Relationship Id="rId2" Type="http://schemas.openxmlformats.org/officeDocument/2006/relationships/customXml" Target="../ink/ink389.xml"/><Relationship Id="rId29" Type="http://schemas.openxmlformats.org/officeDocument/2006/relationships/image" Target="../media/image403.png"/><Relationship Id="rId24" Type="http://schemas.openxmlformats.org/officeDocument/2006/relationships/customXml" Target="../ink/ink400.xml"/><Relationship Id="rId40" Type="http://schemas.openxmlformats.org/officeDocument/2006/relationships/customXml" Target="../ink/ink408.xml"/><Relationship Id="rId45" Type="http://schemas.openxmlformats.org/officeDocument/2006/relationships/image" Target="../media/image411.png"/><Relationship Id="rId66" Type="http://schemas.openxmlformats.org/officeDocument/2006/relationships/customXml" Target="../ink/ink421.xml"/><Relationship Id="rId87" Type="http://schemas.openxmlformats.org/officeDocument/2006/relationships/image" Target="../media/image432.png"/><Relationship Id="rId110" Type="http://schemas.openxmlformats.org/officeDocument/2006/relationships/customXml" Target="../ink/ink443.xml"/><Relationship Id="rId115" Type="http://schemas.openxmlformats.org/officeDocument/2006/relationships/image" Target="../media/image446.png"/><Relationship Id="rId131" Type="http://schemas.openxmlformats.org/officeDocument/2006/relationships/image" Target="../media/image454.png"/><Relationship Id="rId136" Type="http://schemas.openxmlformats.org/officeDocument/2006/relationships/customXml" Target="../ink/ink456.xml"/><Relationship Id="rId61" Type="http://schemas.openxmlformats.org/officeDocument/2006/relationships/image" Target="../media/image419.png"/><Relationship Id="rId82" Type="http://schemas.openxmlformats.org/officeDocument/2006/relationships/customXml" Target="../ink/ink429.xml"/><Relationship Id="rId19" Type="http://schemas.openxmlformats.org/officeDocument/2006/relationships/image" Target="../media/image398.png"/><Relationship Id="rId14" Type="http://schemas.openxmlformats.org/officeDocument/2006/relationships/customXml" Target="../ink/ink395.xml"/><Relationship Id="rId30" Type="http://schemas.openxmlformats.org/officeDocument/2006/relationships/customXml" Target="../ink/ink403.xml"/><Relationship Id="rId35" Type="http://schemas.openxmlformats.org/officeDocument/2006/relationships/image" Target="../media/image406.png"/><Relationship Id="rId56" Type="http://schemas.openxmlformats.org/officeDocument/2006/relationships/customXml" Target="../ink/ink416.xml"/><Relationship Id="rId77" Type="http://schemas.openxmlformats.org/officeDocument/2006/relationships/image" Target="../media/image427.png"/><Relationship Id="rId100" Type="http://schemas.openxmlformats.org/officeDocument/2006/relationships/customXml" Target="../ink/ink438.xml"/><Relationship Id="rId105" Type="http://schemas.openxmlformats.org/officeDocument/2006/relationships/image" Target="../media/image441.png"/><Relationship Id="rId126" Type="http://schemas.openxmlformats.org/officeDocument/2006/relationships/customXml" Target="../ink/ink451.xml"/><Relationship Id="rId8" Type="http://schemas.openxmlformats.org/officeDocument/2006/relationships/customXml" Target="../ink/ink392.xml"/><Relationship Id="rId51" Type="http://schemas.openxmlformats.org/officeDocument/2006/relationships/image" Target="../media/image414.png"/><Relationship Id="rId72" Type="http://schemas.openxmlformats.org/officeDocument/2006/relationships/customXml" Target="../ink/ink424.xml"/><Relationship Id="rId93" Type="http://schemas.openxmlformats.org/officeDocument/2006/relationships/image" Target="../media/image435.png"/><Relationship Id="rId98" Type="http://schemas.openxmlformats.org/officeDocument/2006/relationships/customXml" Target="../ink/ink437.xml"/><Relationship Id="rId121" Type="http://schemas.openxmlformats.org/officeDocument/2006/relationships/image" Target="../media/image449.png"/><Relationship Id="rId142" Type="http://schemas.openxmlformats.org/officeDocument/2006/relationships/customXml" Target="../ink/ink459.xml"/><Relationship Id="rId3" Type="http://schemas.openxmlformats.org/officeDocument/2006/relationships/image" Target="../media/image390.png"/><Relationship Id="rId25" Type="http://schemas.openxmlformats.org/officeDocument/2006/relationships/image" Target="../media/image401.png"/><Relationship Id="rId46" Type="http://schemas.openxmlformats.org/officeDocument/2006/relationships/customXml" Target="../ink/ink411.xml"/><Relationship Id="rId67" Type="http://schemas.openxmlformats.org/officeDocument/2006/relationships/image" Target="../media/image422.png"/><Relationship Id="rId116" Type="http://schemas.openxmlformats.org/officeDocument/2006/relationships/customXml" Target="../ink/ink446.xml"/><Relationship Id="rId137" Type="http://schemas.openxmlformats.org/officeDocument/2006/relationships/image" Target="../media/image457.png"/><Relationship Id="rId20" Type="http://schemas.openxmlformats.org/officeDocument/2006/relationships/customXml" Target="../ink/ink398.xml"/><Relationship Id="rId41" Type="http://schemas.openxmlformats.org/officeDocument/2006/relationships/image" Target="../media/image409.png"/><Relationship Id="rId62" Type="http://schemas.openxmlformats.org/officeDocument/2006/relationships/customXml" Target="../ink/ink419.xml"/><Relationship Id="rId83" Type="http://schemas.openxmlformats.org/officeDocument/2006/relationships/image" Target="../media/image430.png"/><Relationship Id="rId88" Type="http://schemas.openxmlformats.org/officeDocument/2006/relationships/customXml" Target="../ink/ink432.xml"/><Relationship Id="rId111" Type="http://schemas.openxmlformats.org/officeDocument/2006/relationships/image" Target="../media/image444.png"/><Relationship Id="rId132" Type="http://schemas.openxmlformats.org/officeDocument/2006/relationships/customXml" Target="../ink/ink454.xml"/><Relationship Id="rId15" Type="http://schemas.openxmlformats.org/officeDocument/2006/relationships/image" Target="../media/image396.png"/><Relationship Id="rId36" Type="http://schemas.openxmlformats.org/officeDocument/2006/relationships/customXml" Target="../ink/ink406.xml"/><Relationship Id="rId57" Type="http://schemas.openxmlformats.org/officeDocument/2006/relationships/image" Target="../media/image417.png"/><Relationship Id="rId106" Type="http://schemas.openxmlformats.org/officeDocument/2006/relationships/customXml" Target="../ink/ink441.xml"/><Relationship Id="rId127" Type="http://schemas.openxmlformats.org/officeDocument/2006/relationships/image" Target="../media/image452.png"/><Relationship Id="rId10" Type="http://schemas.openxmlformats.org/officeDocument/2006/relationships/customXml" Target="../ink/ink393.xml"/><Relationship Id="rId31" Type="http://schemas.openxmlformats.org/officeDocument/2006/relationships/image" Target="../media/image404.png"/><Relationship Id="rId52" Type="http://schemas.openxmlformats.org/officeDocument/2006/relationships/customXml" Target="../ink/ink414.xml"/><Relationship Id="rId73" Type="http://schemas.openxmlformats.org/officeDocument/2006/relationships/image" Target="../media/image425.png"/><Relationship Id="rId78" Type="http://schemas.openxmlformats.org/officeDocument/2006/relationships/customXml" Target="../ink/ink427.xml"/><Relationship Id="rId94" Type="http://schemas.openxmlformats.org/officeDocument/2006/relationships/customXml" Target="../ink/ink435.xml"/><Relationship Id="rId99" Type="http://schemas.openxmlformats.org/officeDocument/2006/relationships/image" Target="../media/image438.png"/><Relationship Id="rId101" Type="http://schemas.openxmlformats.org/officeDocument/2006/relationships/image" Target="../media/image439.png"/><Relationship Id="rId122" Type="http://schemas.openxmlformats.org/officeDocument/2006/relationships/customXml" Target="../ink/ink449.xml"/><Relationship Id="rId143" Type="http://schemas.openxmlformats.org/officeDocument/2006/relationships/image" Target="../media/image460.png"/><Relationship Id="rId4" Type="http://schemas.openxmlformats.org/officeDocument/2006/relationships/customXml" Target="../ink/ink390.xml"/><Relationship Id="rId9" Type="http://schemas.openxmlformats.org/officeDocument/2006/relationships/image" Target="../media/image393.png"/><Relationship Id="rId26" Type="http://schemas.openxmlformats.org/officeDocument/2006/relationships/customXml" Target="../ink/ink401.xml"/><Relationship Id="rId47" Type="http://schemas.openxmlformats.org/officeDocument/2006/relationships/image" Target="../media/image412.png"/><Relationship Id="rId68" Type="http://schemas.openxmlformats.org/officeDocument/2006/relationships/customXml" Target="../ink/ink422.xml"/><Relationship Id="rId89" Type="http://schemas.openxmlformats.org/officeDocument/2006/relationships/image" Target="../media/image433.png"/><Relationship Id="rId112" Type="http://schemas.openxmlformats.org/officeDocument/2006/relationships/customXml" Target="../ink/ink444.xml"/><Relationship Id="rId133" Type="http://schemas.openxmlformats.org/officeDocument/2006/relationships/image" Target="../media/image455.png"/><Relationship Id="rId16" Type="http://schemas.openxmlformats.org/officeDocument/2006/relationships/customXml" Target="../ink/ink396.xml"/><Relationship Id="rId37" Type="http://schemas.openxmlformats.org/officeDocument/2006/relationships/image" Target="../media/image407.png"/><Relationship Id="rId58" Type="http://schemas.openxmlformats.org/officeDocument/2006/relationships/customXml" Target="../ink/ink417.xml"/><Relationship Id="rId79" Type="http://schemas.openxmlformats.org/officeDocument/2006/relationships/image" Target="../media/image428.png"/><Relationship Id="rId102" Type="http://schemas.openxmlformats.org/officeDocument/2006/relationships/customXml" Target="../ink/ink439.xml"/><Relationship Id="rId123" Type="http://schemas.openxmlformats.org/officeDocument/2006/relationships/image" Target="../media/image450.png"/><Relationship Id="rId144" Type="http://schemas.openxmlformats.org/officeDocument/2006/relationships/customXml" Target="../ink/ink460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9.png"/><Relationship Id="rId671" Type="http://schemas.openxmlformats.org/officeDocument/2006/relationships/customXml" Target="../ink/ink797.xml"/><Relationship Id="rId769" Type="http://schemas.openxmlformats.org/officeDocument/2006/relationships/customXml" Target="../ink/ink846.xml"/><Relationship Id="rId21" Type="http://schemas.openxmlformats.org/officeDocument/2006/relationships/image" Target="../media/image471.png"/><Relationship Id="rId324" Type="http://schemas.openxmlformats.org/officeDocument/2006/relationships/image" Target="../media/image621.png"/><Relationship Id="rId531" Type="http://schemas.openxmlformats.org/officeDocument/2006/relationships/customXml" Target="../ink/ink727.xml"/><Relationship Id="rId629" Type="http://schemas.openxmlformats.org/officeDocument/2006/relationships/customXml" Target="../ink/ink776.xml"/><Relationship Id="rId170" Type="http://schemas.openxmlformats.org/officeDocument/2006/relationships/image" Target="../media/image545.png"/><Relationship Id="rId836" Type="http://schemas.openxmlformats.org/officeDocument/2006/relationships/image" Target="../media/image877.png"/><Relationship Id="rId268" Type="http://schemas.openxmlformats.org/officeDocument/2006/relationships/image" Target="../media/image593.png"/><Relationship Id="rId475" Type="http://schemas.openxmlformats.org/officeDocument/2006/relationships/customXml" Target="../ink/ink699.xml"/><Relationship Id="rId682" Type="http://schemas.openxmlformats.org/officeDocument/2006/relationships/image" Target="../media/image800.png"/><Relationship Id="rId903" Type="http://schemas.openxmlformats.org/officeDocument/2006/relationships/image" Target="../media/image911.png"/><Relationship Id="rId32" Type="http://schemas.openxmlformats.org/officeDocument/2006/relationships/customXml" Target="../ink/ink476.xml"/><Relationship Id="rId128" Type="http://schemas.openxmlformats.org/officeDocument/2006/relationships/customXml" Target="../ink/ink524.xml"/><Relationship Id="rId335" Type="http://schemas.openxmlformats.org/officeDocument/2006/relationships/customXml" Target="../ink/ink629.xml"/><Relationship Id="rId542" Type="http://schemas.openxmlformats.org/officeDocument/2006/relationships/image" Target="../media/image730.png"/><Relationship Id="rId181" Type="http://schemas.openxmlformats.org/officeDocument/2006/relationships/image" Target="../media/image550.png"/><Relationship Id="rId402" Type="http://schemas.openxmlformats.org/officeDocument/2006/relationships/image" Target="../media/image660.png"/><Relationship Id="rId847" Type="http://schemas.openxmlformats.org/officeDocument/2006/relationships/customXml" Target="../ink/ink885.xml"/><Relationship Id="rId279" Type="http://schemas.openxmlformats.org/officeDocument/2006/relationships/customXml" Target="../ink/ink601.xml"/><Relationship Id="rId486" Type="http://schemas.openxmlformats.org/officeDocument/2006/relationships/image" Target="../media/image702.png"/><Relationship Id="rId693" Type="http://schemas.openxmlformats.org/officeDocument/2006/relationships/customXml" Target="../ink/ink808.xml"/><Relationship Id="rId707" Type="http://schemas.openxmlformats.org/officeDocument/2006/relationships/customXml" Target="../ink/ink815.xml"/><Relationship Id="rId914" Type="http://schemas.openxmlformats.org/officeDocument/2006/relationships/customXml" Target="../ink/ink918.xml"/><Relationship Id="rId43" Type="http://schemas.openxmlformats.org/officeDocument/2006/relationships/image" Target="../media/image482.png"/><Relationship Id="rId139" Type="http://schemas.openxmlformats.org/officeDocument/2006/relationships/image" Target="../media/image530.png"/><Relationship Id="rId346" Type="http://schemas.openxmlformats.org/officeDocument/2006/relationships/image" Target="../media/image632.png"/><Relationship Id="rId553" Type="http://schemas.openxmlformats.org/officeDocument/2006/relationships/customXml" Target="../ink/ink738.xml"/><Relationship Id="rId760" Type="http://schemas.openxmlformats.org/officeDocument/2006/relationships/image" Target="../media/image839.png"/><Relationship Id="rId192" Type="http://schemas.openxmlformats.org/officeDocument/2006/relationships/customXml" Target="../ink/ink557.xml"/><Relationship Id="rId206" Type="http://schemas.openxmlformats.org/officeDocument/2006/relationships/image" Target="../media/image562.png"/><Relationship Id="rId413" Type="http://schemas.openxmlformats.org/officeDocument/2006/relationships/customXml" Target="../ink/ink668.xml"/><Relationship Id="rId858" Type="http://schemas.openxmlformats.org/officeDocument/2006/relationships/image" Target="../media/image888.png"/><Relationship Id="rId497" Type="http://schemas.openxmlformats.org/officeDocument/2006/relationships/customXml" Target="../ink/ink710.xml"/><Relationship Id="rId620" Type="http://schemas.openxmlformats.org/officeDocument/2006/relationships/image" Target="../media/image769.png"/><Relationship Id="rId718" Type="http://schemas.openxmlformats.org/officeDocument/2006/relationships/image" Target="../media/image818.png"/><Relationship Id="rId357" Type="http://schemas.openxmlformats.org/officeDocument/2006/relationships/customXml" Target="../ink/ink640.xml"/><Relationship Id="rId54" Type="http://schemas.openxmlformats.org/officeDocument/2006/relationships/customXml" Target="../ink/ink487.xml"/><Relationship Id="rId217" Type="http://schemas.openxmlformats.org/officeDocument/2006/relationships/customXml" Target="../ink/ink570.xml"/><Relationship Id="rId564" Type="http://schemas.openxmlformats.org/officeDocument/2006/relationships/image" Target="../media/image741.png"/><Relationship Id="rId771" Type="http://schemas.openxmlformats.org/officeDocument/2006/relationships/customXml" Target="../ink/ink847.xml"/><Relationship Id="rId869" Type="http://schemas.openxmlformats.org/officeDocument/2006/relationships/image" Target="../media/image894.png"/><Relationship Id="rId424" Type="http://schemas.openxmlformats.org/officeDocument/2006/relationships/image" Target="../media/image671.png"/><Relationship Id="rId631" Type="http://schemas.openxmlformats.org/officeDocument/2006/relationships/customXml" Target="../ink/ink777.xml"/><Relationship Id="rId729" Type="http://schemas.openxmlformats.org/officeDocument/2006/relationships/customXml" Target="../ink/ink826.xml"/><Relationship Id="rId270" Type="http://schemas.openxmlformats.org/officeDocument/2006/relationships/image" Target="../media/image594.png"/><Relationship Id="rId65" Type="http://schemas.openxmlformats.org/officeDocument/2006/relationships/image" Target="../media/image493.png"/><Relationship Id="rId130" Type="http://schemas.openxmlformats.org/officeDocument/2006/relationships/customXml" Target="../ink/ink525.xml"/><Relationship Id="rId368" Type="http://schemas.openxmlformats.org/officeDocument/2006/relationships/image" Target="../media/image643.png"/><Relationship Id="rId575" Type="http://schemas.openxmlformats.org/officeDocument/2006/relationships/customXml" Target="../ink/ink749.xml"/><Relationship Id="rId782" Type="http://schemas.openxmlformats.org/officeDocument/2006/relationships/image" Target="../media/image850.png"/><Relationship Id="rId228" Type="http://schemas.openxmlformats.org/officeDocument/2006/relationships/image" Target="../media/image573.png"/><Relationship Id="rId435" Type="http://schemas.openxmlformats.org/officeDocument/2006/relationships/customXml" Target="../ink/ink679.xml"/><Relationship Id="rId642" Type="http://schemas.openxmlformats.org/officeDocument/2006/relationships/image" Target="../media/image780.png"/><Relationship Id="rId281" Type="http://schemas.openxmlformats.org/officeDocument/2006/relationships/customXml" Target="../ink/ink602.xml"/><Relationship Id="rId502" Type="http://schemas.openxmlformats.org/officeDocument/2006/relationships/image" Target="../media/image710.png"/><Relationship Id="rId76" Type="http://schemas.openxmlformats.org/officeDocument/2006/relationships/customXml" Target="../ink/ink498.xml"/><Relationship Id="rId141" Type="http://schemas.openxmlformats.org/officeDocument/2006/relationships/image" Target="../media/image531.png"/><Relationship Id="rId379" Type="http://schemas.openxmlformats.org/officeDocument/2006/relationships/customXml" Target="../ink/ink651.xml"/><Relationship Id="rId586" Type="http://schemas.openxmlformats.org/officeDocument/2006/relationships/image" Target="../media/image752.png"/><Relationship Id="rId793" Type="http://schemas.openxmlformats.org/officeDocument/2006/relationships/customXml" Target="../ink/ink858.xml"/><Relationship Id="rId807" Type="http://schemas.openxmlformats.org/officeDocument/2006/relationships/customXml" Target="../ink/ink865.xml"/><Relationship Id="rId7" Type="http://schemas.openxmlformats.org/officeDocument/2006/relationships/image" Target="../media/image464.png"/><Relationship Id="rId239" Type="http://schemas.openxmlformats.org/officeDocument/2006/relationships/customXml" Target="../ink/ink581.xml"/><Relationship Id="rId446" Type="http://schemas.openxmlformats.org/officeDocument/2006/relationships/image" Target="../media/image682.png"/><Relationship Id="rId653" Type="http://schemas.openxmlformats.org/officeDocument/2006/relationships/customXml" Target="../ink/ink788.xml"/><Relationship Id="rId292" Type="http://schemas.openxmlformats.org/officeDocument/2006/relationships/image" Target="../media/image605.png"/><Relationship Id="rId306" Type="http://schemas.openxmlformats.org/officeDocument/2006/relationships/image" Target="../media/image612.png"/><Relationship Id="rId860" Type="http://schemas.openxmlformats.org/officeDocument/2006/relationships/image" Target="../media/image889.png"/><Relationship Id="rId87" Type="http://schemas.openxmlformats.org/officeDocument/2006/relationships/image" Target="../media/image504.png"/><Relationship Id="rId513" Type="http://schemas.openxmlformats.org/officeDocument/2006/relationships/customXml" Target="../ink/ink718.xml"/><Relationship Id="rId597" Type="http://schemas.openxmlformats.org/officeDocument/2006/relationships/customXml" Target="../ink/ink760.xml"/><Relationship Id="rId720" Type="http://schemas.openxmlformats.org/officeDocument/2006/relationships/image" Target="../media/image819.png"/><Relationship Id="rId818" Type="http://schemas.openxmlformats.org/officeDocument/2006/relationships/image" Target="../media/image868.png"/><Relationship Id="rId152" Type="http://schemas.openxmlformats.org/officeDocument/2006/relationships/customXml" Target="../ink/ink536.xml"/><Relationship Id="rId457" Type="http://schemas.openxmlformats.org/officeDocument/2006/relationships/customXml" Target="../ink/ink690.xml"/><Relationship Id="rId664" Type="http://schemas.openxmlformats.org/officeDocument/2006/relationships/image" Target="../media/image791.png"/><Relationship Id="rId871" Type="http://schemas.openxmlformats.org/officeDocument/2006/relationships/image" Target="../media/image895.png"/><Relationship Id="rId14" Type="http://schemas.openxmlformats.org/officeDocument/2006/relationships/customXml" Target="../ink/ink467.xml"/><Relationship Id="rId317" Type="http://schemas.openxmlformats.org/officeDocument/2006/relationships/customXml" Target="../ink/ink620.xml"/><Relationship Id="rId524" Type="http://schemas.openxmlformats.org/officeDocument/2006/relationships/image" Target="../media/image721.png"/><Relationship Id="rId731" Type="http://schemas.openxmlformats.org/officeDocument/2006/relationships/customXml" Target="../ink/ink827.xml"/><Relationship Id="rId98" Type="http://schemas.openxmlformats.org/officeDocument/2006/relationships/customXml" Target="../ink/ink509.xml"/><Relationship Id="rId163" Type="http://schemas.openxmlformats.org/officeDocument/2006/relationships/image" Target="../media/image542.png"/><Relationship Id="rId370" Type="http://schemas.openxmlformats.org/officeDocument/2006/relationships/image" Target="../media/image644.png"/><Relationship Id="rId829" Type="http://schemas.openxmlformats.org/officeDocument/2006/relationships/customXml" Target="../ink/ink876.xml"/><Relationship Id="rId230" Type="http://schemas.openxmlformats.org/officeDocument/2006/relationships/image" Target="../media/image574.png"/><Relationship Id="rId468" Type="http://schemas.openxmlformats.org/officeDocument/2006/relationships/image" Target="../media/image693.png"/><Relationship Id="rId675" Type="http://schemas.openxmlformats.org/officeDocument/2006/relationships/customXml" Target="../ink/ink799.xml"/><Relationship Id="rId882" Type="http://schemas.openxmlformats.org/officeDocument/2006/relationships/customXml" Target="../ink/ink902.xml"/><Relationship Id="rId25" Type="http://schemas.openxmlformats.org/officeDocument/2006/relationships/image" Target="../media/image473.png"/><Relationship Id="rId328" Type="http://schemas.openxmlformats.org/officeDocument/2006/relationships/image" Target="../media/image623.png"/><Relationship Id="rId535" Type="http://schemas.openxmlformats.org/officeDocument/2006/relationships/customXml" Target="../ink/ink729.xml"/><Relationship Id="rId742" Type="http://schemas.openxmlformats.org/officeDocument/2006/relationships/image" Target="../media/image830.png"/><Relationship Id="rId174" Type="http://schemas.openxmlformats.org/officeDocument/2006/relationships/customXml" Target="../ink/ink548.xml"/><Relationship Id="rId381" Type="http://schemas.openxmlformats.org/officeDocument/2006/relationships/customXml" Target="../ink/ink652.xml"/><Relationship Id="rId602" Type="http://schemas.openxmlformats.org/officeDocument/2006/relationships/image" Target="../media/image760.png"/><Relationship Id="rId241" Type="http://schemas.openxmlformats.org/officeDocument/2006/relationships/customXml" Target="../ink/ink582.xml"/><Relationship Id="rId479" Type="http://schemas.openxmlformats.org/officeDocument/2006/relationships/customXml" Target="../ink/ink701.xml"/><Relationship Id="rId686" Type="http://schemas.openxmlformats.org/officeDocument/2006/relationships/image" Target="../media/image802.png"/><Relationship Id="rId893" Type="http://schemas.openxmlformats.org/officeDocument/2006/relationships/image" Target="../media/image906.png"/><Relationship Id="rId907" Type="http://schemas.openxmlformats.org/officeDocument/2006/relationships/image" Target="../media/image913.png"/><Relationship Id="rId36" Type="http://schemas.openxmlformats.org/officeDocument/2006/relationships/customXml" Target="../ink/ink478.xml"/><Relationship Id="rId339" Type="http://schemas.openxmlformats.org/officeDocument/2006/relationships/customXml" Target="../ink/ink631.xml"/><Relationship Id="rId546" Type="http://schemas.openxmlformats.org/officeDocument/2006/relationships/image" Target="../media/image732.png"/><Relationship Id="rId753" Type="http://schemas.openxmlformats.org/officeDocument/2006/relationships/customXml" Target="../ink/ink838.xml"/><Relationship Id="rId101" Type="http://schemas.openxmlformats.org/officeDocument/2006/relationships/image" Target="../media/image511.png"/><Relationship Id="rId185" Type="http://schemas.openxmlformats.org/officeDocument/2006/relationships/image" Target="../media/image552.png"/><Relationship Id="rId406" Type="http://schemas.openxmlformats.org/officeDocument/2006/relationships/image" Target="../media/image662.png"/><Relationship Id="rId392" Type="http://schemas.openxmlformats.org/officeDocument/2006/relationships/image" Target="../media/image655.png"/><Relationship Id="rId613" Type="http://schemas.openxmlformats.org/officeDocument/2006/relationships/customXml" Target="../ink/ink768.xml"/><Relationship Id="rId697" Type="http://schemas.openxmlformats.org/officeDocument/2006/relationships/customXml" Target="../ink/ink810.xml"/><Relationship Id="rId820" Type="http://schemas.openxmlformats.org/officeDocument/2006/relationships/image" Target="../media/image869.png"/><Relationship Id="rId252" Type="http://schemas.openxmlformats.org/officeDocument/2006/relationships/image" Target="../media/image585.png"/><Relationship Id="rId47" Type="http://schemas.openxmlformats.org/officeDocument/2006/relationships/image" Target="../media/image484.png"/><Relationship Id="rId112" Type="http://schemas.openxmlformats.org/officeDocument/2006/relationships/customXml" Target="../ink/ink516.xml"/><Relationship Id="rId557" Type="http://schemas.openxmlformats.org/officeDocument/2006/relationships/customXml" Target="../ink/ink740.xml"/><Relationship Id="rId764" Type="http://schemas.openxmlformats.org/officeDocument/2006/relationships/image" Target="../media/image841.png"/><Relationship Id="rId196" Type="http://schemas.openxmlformats.org/officeDocument/2006/relationships/customXml" Target="../ink/ink559.xml"/><Relationship Id="rId417" Type="http://schemas.openxmlformats.org/officeDocument/2006/relationships/customXml" Target="../ink/ink670.xml"/><Relationship Id="rId624" Type="http://schemas.openxmlformats.org/officeDocument/2006/relationships/image" Target="../media/image771.png"/><Relationship Id="rId831" Type="http://schemas.openxmlformats.org/officeDocument/2006/relationships/customXml" Target="../ink/ink877.xml"/><Relationship Id="rId263" Type="http://schemas.openxmlformats.org/officeDocument/2006/relationships/customXml" Target="../ink/ink593.xml"/><Relationship Id="rId470" Type="http://schemas.openxmlformats.org/officeDocument/2006/relationships/image" Target="../media/image694.png"/><Relationship Id="rId58" Type="http://schemas.openxmlformats.org/officeDocument/2006/relationships/customXml" Target="../ink/ink489.xml"/><Relationship Id="rId123" Type="http://schemas.openxmlformats.org/officeDocument/2006/relationships/image" Target="../media/image522.png"/><Relationship Id="rId330" Type="http://schemas.openxmlformats.org/officeDocument/2006/relationships/image" Target="../media/image624.png"/><Relationship Id="rId568" Type="http://schemas.openxmlformats.org/officeDocument/2006/relationships/image" Target="../media/image743.png"/><Relationship Id="rId775" Type="http://schemas.openxmlformats.org/officeDocument/2006/relationships/customXml" Target="../ink/ink849.xml"/><Relationship Id="rId428" Type="http://schemas.openxmlformats.org/officeDocument/2006/relationships/image" Target="../media/image673.png"/><Relationship Id="rId635" Type="http://schemas.openxmlformats.org/officeDocument/2006/relationships/customXml" Target="../ink/ink779.xml"/><Relationship Id="rId842" Type="http://schemas.openxmlformats.org/officeDocument/2006/relationships/image" Target="../media/image880.png"/><Relationship Id="rId274" Type="http://schemas.openxmlformats.org/officeDocument/2006/relationships/image" Target="../media/image596.png"/><Relationship Id="rId481" Type="http://schemas.openxmlformats.org/officeDocument/2006/relationships/customXml" Target="../ink/ink702.xml"/><Relationship Id="rId702" Type="http://schemas.openxmlformats.org/officeDocument/2006/relationships/image" Target="../media/image810.png"/><Relationship Id="rId69" Type="http://schemas.openxmlformats.org/officeDocument/2006/relationships/image" Target="../media/image495.png"/><Relationship Id="rId134" Type="http://schemas.openxmlformats.org/officeDocument/2006/relationships/customXml" Target="../ink/ink527.xml"/><Relationship Id="rId579" Type="http://schemas.openxmlformats.org/officeDocument/2006/relationships/customXml" Target="../ink/ink751.xml"/><Relationship Id="rId786" Type="http://schemas.openxmlformats.org/officeDocument/2006/relationships/image" Target="../media/image852.png"/><Relationship Id="rId341" Type="http://schemas.openxmlformats.org/officeDocument/2006/relationships/customXml" Target="../ink/ink632.xml"/><Relationship Id="rId439" Type="http://schemas.openxmlformats.org/officeDocument/2006/relationships/customXml" Target="../ink/ink681.xml"/><Relationship Id="rId646" Type="http://schemas.openxmlformats.org/officeDocument/2006/relationships/image" Target="../media/image782.png"/><Relationship Id="rId201" Type="http://schemas.openxmlformats.org/officeDocument/2006/relationships/customXml" Target="../ink/ink562.xml"/><Relationship Id="rId285" Type="http://schemas.openxmlformats.org/officeDocument/2006/relationships/customXml" Target="../ink/ink604.xml"/><Relationship Id="rId506" Type="http://schemas.openxmlformats.org/officeDocument/2006/relationships/image" Target="../media/image712.png"/><Relationship Id="rId853" Type="http://schemas.openxmlformats.org/officeDocument/2006/relationships/customXml" Target="../ink/ink888.xml"/><Relationship Id="rId492" Type="http://schemas.openxmlformats.org/officeDocument/2006/relationships/image" Target="../media/image705.png"/><Relationship Id="rId713" Type="http://schemas.openxmlformats.org/officeDocument/2006/relationships/customXml" Target="../ink/ink818.xml"/><Relationship Id="rId797" Type="http://schemas.openxmlformats.org/officeDocument/2006/relationships/customXml" Target="../ink/ink860.xml"/><Relationship Id="rId145" Type="http://schemas.openxmlformats.org/officeDocument/2006/relationships/image" Target="../media/image533.png"/><Relationship Id="rId352" Type="http://schemas.openxmlformats.org/officeDocument/2006/relationships/image" Target="../media/image635.png"/><Relationship Id="rId212" Type="http://schemas.openxmlformats.org/officeDocument/2006/relationships/image" Target="../media/image565.png"/><Relationship Id="rId657" Type="http://schemas.openxmlformats.org/officeDocument/2006/relationships/customXml" Target="../ink/ink790.xml"/><Relationship Id="rId864" Type="http://schemas.openxmlformats.org/officeDocument/2006/relationships/customXml" Target="../ink/ink893.xml"/><Relationship Id="rId296" Type="http://schemas.openxmlformats.org/officeDocument/2006/relationships/image" Target="../media/image607.png"/><Relationship Id="rId517" Type="http://schemas.openxmlformats.org/officeDocument/2006/relationships/customXml" Target="../ink/ink720.xml"/><Relationship Id="rId724" Type="http://schemas.openxmlformats.org/officeDocument/2006/relationships/image" Target="../media/image821.png"/><Relationship Id="rId60" Type="http://schemas.openxmlformats.org/officeDocument/2006/relationships/customXml" Target="../ink/ink490.xml"/><Relationship Id="rId156" Type="http://schemas.openxmlformats.org/officeDocument/2006/relationships/customXml" Target="../ink/ink538.xml"/><Relationship Id="rId363" Type="http://schemas.openxmlformats.org/officeDocument/2006/relationships/customXml" Target="../ink/ink643.xml"/><Relationship Id="rId570" Type="http://schemas.openxmlformats.org/officeDocument/2006/relationships/image" Target="../media/image744.png"/><Relationship Id="rId223" Type="http://schemas.openxmlformats.org/officeDocument/2006/relationships/customXml" Target="../ink/ink573.xml"/><Relationship Id="rId430" Type="http://schemas.openxmlformats.org/officeDocument/2006/relationships/image" Target="../media/image674.png"/><Relationship Id="rId668" Type="http://schemas.openxmlformats.org/officeDocument/2006/relationships/image" Target="../media/image793.png"/><Relationship Id="rId875" Type="http://schemas.openxmlformats.org/officeDocument/2006/relationships/image" Target="../media/image897.png"/><Relationship Id="rId18" Type="http://schemas.openxmlformats.org/officeDocument/2006/relationships/customXml" Target="../ink/ink469.xml"/><Relationship Id="rId528" Type="http://schemas.openxmlformats.org/officeDocument/2006/relationships/image" Target="../media/image723.png"/><Relationship Id="rId735" Type="http://schemas.openxmlformats.org/officeDocument/2006/relationships/customXml" Target="../ink/ink829.xml"/><Relationship Id="rId167" Type="http://schemas.openxmlformats.org/officeDocument/2006/relationships/image" Target="../media/image544.png"/><Relationship Id="rId374" Type="http://schemas.openxmlformats.org/officeDocument/2006/relationships/image" Target="../media/image646.png"/><Relationship Id="rId581" Type="http://schemas.openxmlformats.org/officeDocument/2006/relationships/customXml" Target="../ink/ink752.xml"/><Relationship Id="rId71" Type="http://schemas.openxmlformats.org/officeDocument/2006/relationships/image" Target="../media/image496.png"/><Relationship Id="rId234" Type="http://schemas.openxmlformats.org/officeDocument/2006/relationships/image" Target="../media/image576.png"/><Relationship Id="rId679" Type="http://schemas.openxmlformats.org/officeDocument/2006/relationships/customXml" Target="../ink/ink801.xml"/><Relationship Id="rId802" Type="http://schemas.openxmlformats.org/officeDocument/2006/relationships/image" Target="../media/image860.png"/><Relationship Id="rId886" Type="http://schemas.openxmlformats.org/officeDocument/2006/relationships/customXml" Target="../ink/ink904.xml"/><Relationship Id="rId2" Type="http://schemas.openxmlformats.org/officeDocument/2006/relationships/customXml" Target="../ink/ink461.xml"/><Relationship Id="rId29" Type="http://schemas.openxmlformats.org/officeDocument/2006/relationships/image" Target="../media/image475.png"/><Relationship Id="rId441" Type="http://schemas.openxmlformats.org/officeDocument/2006/relationships/customXml" Target="../ink/ink682.xml"/><Relationship Id="rId539" Type="http://schemas.openxmlformats.org/officeDocument/2006/relationships/customXml" Target="../ink/ink731.xml"/><Relationship Id="rId746" Type="http://schemas.openxmlformats.org/officeDocument/2006/relationships/image" Target="../media/image832.png"/><Relationship Id="rId178" Type="http://schemas.openxmlformats.org/officeDocument/2006/relationships/customXml" Target="../ink/ink550.xml"/><Relationship Id="rId301" Type="http://schemas.openxmlformats.org/officeDocument/2006/relationships/customXml" Target="../ink/ink612.xml"/><Relationship Id="rId82" Type="http://schemas.openxmlformats.org/officeDocument/2006/relationships/customXml" Target="../ink/ink501.xml"/><Relationship Id="rId385" Type="http://schemas.openxmlformats.org/officeDocument/2006/relationships/customXml" Target="../ink/ink654.xml"/><Relationship Id="rId592" Type="http://schemas.openxmlformats.org/officeDocument/2006/relationships/image" Target="../media/image755.png"/><Relationship Id="rId606" Type="http://schemas.openxmlformats.org/officeDocument/2006/relationships/image" Target="../media/image762.png"/><Relationship Id="rId813" Type="http://schemas.openxmlformats.org/officeDocument/2006/relationships/customXml" Target="../ink/ink868.xml"/><Relationship Id="rId245" Type="http://schemas.openxmlformats.org/officeDocument/2006/relationships/customXml" Target="../ink/ink584.xml"/><Relationship Id="rId452" Type="http://schemas.openxmlformats.org/officeDocument/2006/relationships/image" Target="../media/image685.png"/><Relationship Id="rId897" Type="http://schemas.openxmlformats.org/officeDocument/2006/relationships/image" Target="../media/image908.png"/><Relationship Id="rId105" Type="http://schemas.openxmlformats.org/officeDocument/2006/relationships/image" Target="../media/image513.png"/><Relationship Id="rId312" Type="http://schemas.openxmlformats.org/officeDocument/2006/relationships/image" Target="../media/image615.png"/><Relationship Id="rId757" Type="http://schemas.openxmlformats.org/officeDocument/2006/relationships/customXml" Target="../ink/ink840.xml"/><Relationship Id="rId93" Type="http://schemas.openxmlformats.org/officeDocument/2006/relationships/image" Target="../media/image507.png"/><Relationship Id="rId189" Type="http://schemas.openxmlformats.org/officeDocument/2006/relationships/image" Target="../media/image554.png"/><Relationship Id="rId396" Type="http://schemas.openxmlformats.org/officeDocument/2006/relationships/image" Target="../media/image657.png"/><Relationship Id="rId617" Type="http://schemas.openxmlformats.org/officeDocument/2006/relationships/customXml" Target="../ink/ink770.xml"/><Relationship Id="rId824" Type="http://schemas.openxmlformats.org/officeDocument/2006/relationships/image" Target="../media/image871.png"/><Relationship Id="rId256" Type="http://schemas.openxmlformats.org/officeDocument/2006/relationships/image" Target="../media/image587.png"/><Relationship Id="rId463" Type="http://schemas.openxmlformats.org/officeDocument/2006/relationships/customXml" Target="../ink/ink693.xml"/><Relationship Id="rId670" Type="http://schemas.openxmlformats.org/officeDocument/2006/relationships/image" Target="../media/image794.png"/><Relationship Id="rId116" Type="http://schemas.openxmlformats.org/officeDocument/2006/relationships/customXml" Target="../ink/ink518.xml"/><Relationship Id="rId323" Type="http://schemas.openxmlformats.org/officeDocument/2006/relationships/customXml" Target="../ink/ink623.xml"/><Relationship Id="rId530" Type="http://schemas.openxmlformats.org/officeDocument/2006/relationships/image" Target="../media/image724.png"/><Relationship Id="rId768" Type="http://schemas.openxmlformats.org/officeDocument/2006/relationships/image" Target="../media/image843.png"/><Relationship Id="rId20" Type="http://schemas.openxmlformats.org/officeDocument/2006/relationships/customXml" Target="../ink/ink470.xml"/><Relationship Id="rId628" Type="http://schemas.openxmlformats.org/officeDocument/2006/relationships/image" Target="../media/image773.png"/><Relationship Id="rId835" Type="http://schemas.openxmlformats.org/officeDocument/2006/relationships/customXml" Target="../ink/ink879.xml"/><Relationship Id="rId267" Type="http://schemas.openxmlformats.org/officeDocument/2006/relationships/customXml" Target="../ink/ink595.xml"/><Relationship Id="rId474" Type="http://schemas.openxmlformats.org/officeDocument/2006/relationships/image" Target="../media/image696.png"/><Relationship Id="rId127" Type="http://schemas.openxmlformats.org/officeDocument/2006/relationships/image" Target="../media/image524.png"/><Relationship Id="rId681" Type="http://schemas.openxmlformats.org/officeDocument/2006/relationships/customXml" Target="../ink/ink802.xml"/><Relationship Id="rId779" Type="http://schemas.openxmlformats.org/officeDocument/2006/relationships/customXml" Target="../ink/ink851.xml"/><Relationship Id="rId902" Type="http://schemas.openxmlformats.org/officeDocument/2006/relationships/customXml" Target="../ink/ink912.xml"/><Relationship Id="rId31" Type="http://schemas.openxmlformats.org/officeDocument/2006/relationships/image" Target="../media/image476.png"/><Relationship Id="rId334" Type="http://schemas.openxmlformats.org/officeDocument/2006/relationships/image" Target="../media/image626.png"/><Relationship Id="rId541" Type="http://schemas.openxmlformats.org/officeDocument/2006/relationships/customXml" Target="../ink/ink732.xml"/><Relationship Id="rId639" Type="http://schemas.openxmlformats.org/officeDocument/2006/relationships/customXml" Target="../ink/ink781.xml"/><Relationship Id="rId180" Type="http://schemas.openxmlformats.org/officeDocument/2006/relationships/customXml" Target="../ink/ink551.xml"/><Relationship Id="rId278" Type="http://schemas.openxmlformats.org/officeDocument/2006/relationships/image" Target="../media/image598.png"/><Relationship Id="rId401" Type="http://schemas.openxmlformats.org/officeDocument/2006/relationships/customXml" Target="../ink/ink662.xml"/><Relationship Id="rId846" Type="http://schemas.openxmlformats.org/officeDocument/2006/relationships/image" Target="../media/image882.png"/><Relationship Id="rId485" Type="http://schemas.openxmlformats.org/officeDocument/2006/relationships/customXml" Target="../ink/ink704.xml"/><Relationship Id="rId692" Type="http://schemas.openxmlformats.org/officeDocument/2006/relationships/image" Target="../media/image805.png"/><Relationship Id="rId706" Type="http://schemas.openxmlformats.org/officeDocument/2006/relationships/image" Target="../media/image812.png"/><Relationship Id="rId913" Type="http://schemas.openxmlformats.org/officeDocument/2006/relationships/image" Target="../media/image916.png"/><Relationship Id="rId42" Type="http://schemas.openxmlformats.org/officeDocument/2006/relationships/customXml" Target="../ink/ink481.xml"/><Relationship Id="rId138" Type="http://schemas.openxmlformats.org/officeDocument/2006/relationships/customXml" Target="../ink/ink529.xml"/><Relationship Id="rId345" Type="http://schemas.openxmlformats.org/officeDocument/2006/relationships/customXml" Target="../ink/ink634.xml"/><Relationship Id="rId552" Type="http://schemas.openxmlformats.org/officeDocument/2006/relationships/image" Target="../media/image735.png"/><Relationship Id="rId191" Type="http://schemas.openxmlformats.org/officeDocument/2006/relationships/image" Target="../media/image555.png"/><Relationship Id="rId205" Type="http://schemas.openxmlformats.org/officeDocument/2006/relationships/customXml" Target="../ink/ink564.xml"/><Relationship Id="rId412" Type="http://schemas.openxmlformats.org/officeDocument/2006/relationships/image" Target="../media/image665.png"/><Relationship Id="rId857" Type="http://schemas.openxmlformats.org/officeDocument/2006/relationships/customXml" Target="../ink/ink890.xml"/><Relationship Id="rId289" Type="http://schemas.openxmlformats.org/officeDocument/2006/relationships/customXml" Target="../ink/ink606.xml"/><Relationship Id="rId496" Type="http://schemas.openxmlformats.org/officeDocument/2006/relationships/image" Target="../media/image707.png"/><Relationship Id="rId717" Type="http://schemas.openxmlformats.org/officeDocument/2006/relationships/customXml" Target="../ink/ink820.xml"/><Relationship Id="rId53" Type="http://schemas.openxmlformats.org/officeDocument/2006/relationships/image" Target="../media/image487.png"/><Relationship Id="rId149" Type="http://schemas.openxmlformats.org/officeDocument/2006/relationships/image" Target="../media/image535.png"/><Relationship Id="rId356" Type="http://schemas.openxmlformats.org/officeDocument/2006/relationships/image" Target="../media/image637.png"/><Relationship Id="rId563" Type="http://schemas.openxmlformats.org/officeDocument/2006/relationships/customXml" Target="../ink/ink743.xml"/><Relationship Id="rId770" Type="http://schemas.openxmlformats.org/officeDocument/2006/relationships/image" Target="../media/image844.png"/><Relationship Id="rId216" Type="http://schemas.openxmlformats.org/officeDocument/2006/relationships/image" Target="../media/image567.png"/><Relationship Id="rId423" Type="http://schemas.openxmlformats.org/officeDocument/2006/relationships/customXml" Target="../ink/ink673.xml"/><Relationship Id="rId868" Type="http://schemas.openxmlformats.org/officeDocument/2006/relationships/customXml" Target="../ink/ink895.xml"/><Relationship Id="rId630" Type="http://schemas.openxmlformats.org/officeDocument/2006/relationships/image" Target="../media/image774.png"/><Relationship Id="rId728" Type="http://schemas.openxmlformats.org/officeDocument/2006/relationships/image" Target="../media/image823.png"/><Relationship Id="rId64" Type="http://schemas.openxmlformats.org/officeDocument/2006/relationships/customXml" Target="../ink/ink492.xml"/><Relationship Id="rId367" Type="http://schemas.openxmlformats.org/officeDocument/2006/relationships/customXml" Target="../ink/ink645.xml"/><Relationship Id="rId574" Type="http://schemas.openxmlformats.org/officeDocument/2006/relationships/image" Target="../media/image746.png"/><Relationship Id="rId227" Type="http://schemas.openxmlformats.org/officeDocument/2006/relationships/customXml" Target="../ink/ink575.xml"/><Relationship Id="rId781" Type="http://schemas.openxmlformats.org/officeDocument/2006/relationships/customXml" Target="../ink/ink852.xml"/><Relationship Id="rId879" Type="http://schemas.openxmlformats.org/officeDocument/2006/relationships/image" Target="../media/image899.png"/><Relationship Id="rId434" Type="http://schemas.openxmlformats.org/officeDocument/2006/relationships/image" Target="../media/image676.png"/><Relationship Id="rId641" Type="http://schemas.openxmlformats.org/officeDocument/2006/relationships/customXml" Target="../ink/ink782.xml"/><Relationship Id="rId739" Type="http://schemas.openxmlformats.org/officeDocument/2006/relationships/customXml" Target="../ink/ink831.xml"/><Relationship Id="rId280" Type="http://schemas.openxmlformats.org/officeDocument/2006/relationships/image" Target="../media/image599.png"/><Relationship Id="rId501" Type="http://schemas.openxmlformats.org/officeDocument/2006/relationships/customXml" Target="../ink/ink712.xml"/><Relationship Id="rId75" Type="http://schemas.openxmlformats.org/officeDocument/2006/relationships/image" Target="../media/image498.png"/><Relationship Id="rId140" Type="http://schemas.openxmlformats.org/officeDocument/2006/relationships/customXml" Target="../ink/ink530.xml"/><Relationship Id="rId378" Type="http://schemas.openxmlformats.org/officeDocument/2006/relationships/image" Target="../media/image648.png"/><Relationship Id="rId585" Type="http://schemas.openxmlformats.org/officeDocument/2006/relationships/customXml" Target="../ink/ink754.xml"/><Relationship Id="rId792" Type="http://schemas.openxmlformats.org/officeDocument/2006/relationships/image" Target="../media/image855.png"/><Relationship Id="rId806" Type="http://schemas.openxmlformats.org/officeDocument/2006/relationships/image" Target="../media/image862.png"/><Relationship Id="rId6" Type="http://schemas.openxmlformats.org/officeDocument/2006/relationships/customXml" Target="../ink/ink463.xml"/><Relationship Id="rId238" Type="http://schemas.openxmlformats.org/officeDocument/2006/relationships/image" Target="../media/image578.png"/><Relationship Id="rId445" Type="http://schemas.openxmlformats.org/officeDocument/2006/relationships/customXml" Target="../ink/ink684.xml"/><Relationship Id="rId652" Type="http://schemas.openxmlformats.org/officeDocument/2006/relationships/image" Target="../media/image785.png"/><Relationship Id="rId291" Type="http://schemas.openxmlformats.org/officeDocument/2006/relationships/customXml" Target="../ink/ink607.xml"/><Relationship Id="rId305" Type="http://schemas.openxmlformats.org/officeDocument/2006/relationships/customXml" Target="../ink/ink614.xml"/><Relationship Id="rId512" Type="http://schemas.openxmlformats.org/officeDocument/2006/relationships/image" Target="../media/image715.png"/><Relationship Id="rId86" Type="http://schemas.openxmlformats.org/officeDocument/2006/relationships/customXml" Target="../ink/ink503.xml"/><Relationship Id="rId151" Type="http://schemas.openxmlformats.org/officeDocument/2006/relationships/image" Target="../media/image536.png"/><Relationship Id="rId389" Type="http://schemas.openxmlformats.org/officeDocument/2006/relationships/customXml" Target="../ink/ink656.xml"/><Relationship Id="rId596" Type="http://schemas.openxmlformats.org/officeDocument/2006/relationships/image" Target="../media/image757.png"/><Relationship Id="rId817" Type="http://schemas.openxmlformats.org/officeDocument/2006/relationships/customXml" Target="../ink/ink870.xml"/><Relationship Id="rId249" Type="http://schemas.openxmlformats.org/officeDocument/2006/relationships/customXml" Target="../ink/ink586.xml"/><Relationship Id="rId456" Type="http://schemas.openxmlformats.org/officeDocument/2006/relationships/image" Target="../media/image687.png"/><Relationship Id="rId663" Type="http://schemas.openxmlformats.org/officeDocument/2006/relationships/customXml" Target="../ink/ink793.xml"/><Relationship Id="rId870" Type="http://schemas.openxmlformats.org/officeDocument/2006/relationships/customXml" Target="../ink/ink896.xml"/><Relationship Id="rId13" Type="http://schemas.openxmlformats.org/officeDocument/2006/relationships/image" Target="../media/image467.png"/><Relationship Id="rId109" Type="http://schemas.openxmlformats.org/officeDocument/2006/relationships/image" Target="../media/image515.png"/><Relationship Id="rId316" Type="http://schemas.openxmlformats.org/officeDocument/2006/relationships/image" Target="../media/image617.png"/><Relationship Id="rId523" Type="http://schemas.openxmlformats.org/officeDocument/2006/relationships/customXml" Target="../ink/ink723.xml"/><Relationship Id="rId97" Type="http://schemas.openxmlformats.org/officeDocument/2006/relationships/image" Target="../media/image509.png"/><Relationship Id="rId730" Type="http://schemas.openxmlformats.org/officeDocument/2006/relationships/image" Target="../media/image824.png"/><Relationship Id="rId828" Type="http://schemas.openxmlformats.org/officeDocument/2006/relationships/image" Target="../media/image873.png"/><Relationship Id="rId162" Type="http://schemas.openxmlformats.org/officeDocument/2006/relationships/customXml" Target="../ink/ink541.xml"/><Relationship Id="rId467" Type="http://schemas.openxmlformats.org/officeDocument/2006/relationships/customXml" Target="../ink/ink695.xml"/><Relationship Id="rId674" Type="http://schemas.openxmlformats.org/officeDocument/2006/relationships/image" Target="../media/image796.png"/><Relationship Id="rId881" Type="http://schemas.openxmlformats.org/officeDocument/2006/relationships/image" Target="../media/image900.png"/><Relationship Id="rId24" Type="http://schemas.openxmlformats.org/officeDocument/2006/relationships/customXml" Target="../ink/ink472.xml"/><Relationship Id="rId327" Type="http://schemas.openxmlformats.org/officeDocument/2006/relationships/customXml" Target="../ink/ink625.xml"/><Relationship Id="rId534" Type="http://schemas.openxmlformats.org/officeDocument/2006/relationships/image" Target="../media/image726.png"/><Relationship Id="rId741" Type="http://schemas.openxmlformats.org/officeDocument/2006/relationships/customXml" Target="../ink/ink832.xml"/><Relationship Id="rId839" Type="http://schemas.openxmlformats.org/officeDocument/2006/relationships/customXml" Target="../ink/ink881.xml"/><Relationship Id="rId173" Type="http://schemas.openxmlformats.org/officeDocument/2006/relationships/image" Target="../media/image546.png"/><Relationship Id="rId380" Type="http://schemas.openxmlformats.org/officeDocument/2006/relationships/image" Target="../media/image649.png"/><Relationship Id="rId601" Type="http://schemas.openxmlformats.org/officeDocument/2006/relationships/customXml" Target="../ink/ink762.xml"/><Relationship Id="rId240" Type="http://schemas.openxmlformats.org/officeDocument/2006/relationships/image" Target="../media/image579.png"/><Relationship Id="rId478" Type="http://schemas.openxmlformats.org/officeDocument/2006/relationships/image" Target="../media/image698.png"/><Relationship Id="rId685" Type="http://schemas.openxmlformats.org/officeDocument/2006/relationships/customXml" Target="../ink/ink804.xml"/><Relationship Id="rId892" Type="http://schemas.openxmlformats.org/officeDocument/2006/relationships/customXml" Target="../ink/ink907.xml"/><Relationship Id="rId906" Type="http://schemas.openxmlformats.org/officeDocument/2006/relationships/customXml" Target="../ink/ink914.xml"/><Relationship Id="rId35" Type="http://schemas.openxmlformats.org/officeDocument/2006/relationships/image" Target="../media/image478.png"/><Relationship Id="rId100" Type="http://schemas.openxmlformats.org/officeDocument/2006/relationships/customXml" Target="../ink/ink510.xml"/><Relationship Id="rId338" Type="http://schemas.openxmlformats.org/officeDocument/2006/relationships/image" Target="../media/image628.png"/><Relationship Id="rId545" Type="http://schemas.openxmlformats.org/officeDocument/2006/relationships/customXml" Target="../ink/ink734.xml"/><Relationship Id="rId752" Type="http://schemas.openxmlformats.org/officeDocument/2006/relationships/image" Target="../media/image835.png"/><Relationship Id="rId184" Type="http://schemas.openxmlformats.org/officeDocument/2006/relationships/customXml" Target="../ink/ink553.xml"/><Relationship Id="rId391" Type="http://schemas.openxmlformats.org/officeDocument/2006/relationships/customXml" Target="../ink/ink657.xml"/><Relationship Id="rId405" Type="http://schemas.openxmlformats.org/officeDocument/2006/relationships/customXml" Target="../ink/ink664.xml"/><Relationship Id="rId612" Type="http://schemas.openxmlformats.org/officeDocument/2006/relationships/image" Target="../media/image765.png"/><Relationship Id="rId251" Type="http://schemas.openxmlformats.org/officeDocument/2006/relationships/customXml" Target="../ink/ink587.xml"/><Relationship Id="rId489" Type="http://schemas.openxmlformats.org/officeDocument/2006/relationships/customXml" Target="../ink/ink706.xml"/><Relationship Id="rId696" Type="http://schemas.openxmlformats.org/officeDocument/2006/relationships/image" Target="../media/image807.png"/><Relationship Id="rId46" Type="http://schemas.openxmlformats.org/officeDocument/2006/relationships/customXml" Target="../ink/ink483.xml"/><Relationship Id="rId349" Type="http://schemas.openxmlformats.org/officeDocument/2006/relationships/customXml" Target="../ink/ink636.xml"/><Relationship Id="rId556" Type="http://schemas.openxmlformats.org/officeDocument/2006/relationships/image" Target="../media/image737.png"/><Relationship Id="rId763" Type="http://schemas.openxmlformats.org/officeDocument/2006/relationships/customXml" Target="../ink/ink843.xml"/><Relationship Id="rId111" Type="http://schemas.openxmlformats.org/officeDocument/2006/relationships/image" Target="../media/image516.png"/><Relationship Id="rId195" Type="http://schemas.openxmlformats.org/officeDocument/2006/relationships/image" Target="../media/image557.png"/><Relationship Id="rId209" Type="http://schemas.openxmlformats.org/officeDocument/2006/relationships/customXml" Target="../ink/ink566.xml"/><Relationship Id="rId416" Type="http://schemas.openxmlformats.org/officeDocument/2006/relationships/image" Target="../media/image667.png"/><Relationship Id="rId623" Type="http://schemas.openxmlformats.org/officeDocument/2006/relationships/customXml" Target="../ink/ink773.xml"/><Relationship Id="rId830" Type="http://schemas.openxmlformats.org/officeDocument/2006/relationships/image" Target="../media/image874.png"/><Relationship Id="rId57" Type="http://schemas.openxmlformats.org/officeDocument/2006/relationships/image" Target="../media/image489.png"/><Relationship Id="rId262" Type="http://schemas.openxmlformats.org/officeDocument/2006/relationships/image" Target="../media/image590.png"/><Relationship Id="rId567" Type="http://schemas.openxmlformats.org/officeDocument/2006/relationships/customXml" Target="../ink/ink745.xml"/><Relationship Id="rId122" Type="http://schemas.openxmlformats.org/officeDocument/2006/relationships/customXml" Target="../ink/ink521.xml"/><Relationship Id="rId774" Type="http://schemas.openxmlformats.org/officeDocument/2006/relationships/image" Target="../media/image846.png"/><Relationship Id="rId427" Type="http://schemas.openxmlformats.org/officeDocument/2006/relationships/customXml" Target="../ink/ink675.xml"/><Relationship Id="rId634" Type="http://schemas.openxmlformats.org/officeDocument/2006/relationships/image" Target="../media/image776.png"/><Relationship Id="rId841" Type="http://schemas.openxmlformats.org/officeDocument/2006/relationships/customXml" Target="../ink/ink882.xml"/><Relationship Id="rId273" Type="http://schemas.openxmlformats.org/officeDocument/2006/relationships/customXml" Target="../ink/ink598.xml"/><Relationship Id="rId480" Type="http://schemas.openxmlformats.org/officeDocument/2006/relationships/image" Target="../media/image699.png"/><Relationship Id="rId701" Type="http://schemas.openxmlformats.org/officeDocument/2006/relationships/customXml" Target="../ink/ink812.xml"/><Relationship Id="rId68" Type="http://schemas.openxmlformats.org/officeDocument/2006/relationships/customXml" Target="../ink/ink494.xml"/><Relationship Id="rId133" Type="http://schemas.openxmlformats.org/officeDocument/2006/relationships/image" Target="../media/image527.png"/><Relationship Id="rId340" Type="http://schemas.openxmlformats.org/officeDocument/2006/relationships/image" Target="../media/image629.png"/><Relationship Id="rId578" Type="http://schemas.openxmlformats.org/officeDocument/2006/relationships/image" Target="../media/image748.png"/><Relationship Id="rId785" Type="http://schemas.openxmlformats.org/officeDocument/2006/relationships/customXml" Target="../ink/ink854.xml"/><Relationship Id="rId200" Type="http://schemas.openxmlformats.org/officeDocument/2006/relationships/image" Target="../media/image559.png"/><Relationship Id="rId438" Type="http://schemas.openxmlformats.org/officeDocument/2006/relationships/image" Target="../media/image678.png"/><Relationship Id="rId645" Type="http://schemas.openxmlformats.org/officeDocument/2006/relationships/customXml" Target="../ink/ink784.xml"/><Relationship Id="rId852" Type="http://schemas.openxmlformats.org/officeDocument/2006/relationships/image" Target="../media/image885.png"/><Relationship Id="rId284" Type="http://schemas.openxmlformats.org/officeDocument/2006/relationships/image" Target="../media/image601.png"/><Relationship Id="rId491" Type="http://schemas.openxmlformats.org/officeDocument/2006/relationships/customXml" Target="../ink/ink707.xml"/><Relationship Id="rId505" Type="http://schemas.openxmlformats.org/officeDocument/2006/relationships/customXml" Target="../ink/ink714.xml"/><Relationship Id="rId712" Type="http://schemas.openxmlformats.org/officeDocument/2006/relationships/image" Target="../media/image815.png"/><Relationship Id="rId79" Type="http://schemas.openxmlformats.org/officeDocument/2006/relationships/image" Target="../media/image500.png"/><Relationship Id="rId144" Type="http://schemas.openxmlformats.org/officeDocument/2006/relationships/customXml" Target="../ink/ink532.xml"/><Relationship Id="rId589" Type="http://schemas.openxmlformats.org/officeDocument/2006/relationships/customXml" Target="../ink/ink756.xml"/><Relationship Id="rId796" Type="http://schemas.openxmlformats.org/officeDocument/2006/relationships/image" Target="../media/image857.png"/><Relationship Id="rId90" Type="http://schemas.openxmlformats.org/officeDocument/2006/relationships/customXml" Target="../ink/ink505.xml"/><Relationship Id="rId186" Type="http://schemas.openxmlformats.org/officeDocument/2006/relationships/customXml" Target="../ink/ink554.xml"/><Relationship Id="rId351" Type="http://schemas.openxmlformats.org/officeDocument/2006/relationships/customXml" Target="../ink/ink637.xml"/><Relationship Id="rId393" Type="http://schemas.openxmlformats.org/officeDocument/2006/relationships/customXml" Target="../ink/ink658.xml"/><Relationship Id="rId407" Type="http://schemas.openxmlformats.org/officeDocument/2006/relationships/customXml" Target="../ink/ink665.xml"/><Relationship Id="rId449" Type="http://schemas.openxmlformats.org/officeDocument/2006/relationships/customXml" Target="../ink/ink686.xml"/><Relationship Id="rId614" Type="http://schemas.openxmlformats.org/officeDocument/2006/relationships/image" Target="../media/image766.png"/><Relationship Id="rId656" Type="http://schemas.openxmlformats.org/officeDocument/2006/relationships/image" Target="../media/image787.png"/><Relationship Id="rId821" Type="http://schemas.openxmlformats.org/officeDocument/2006/relationships/customXml" Target="../ink/ink872.xml"/><Relationship Id="rId863" Type="http://schemas.openxmlformats.org/officeDocument/2006/relationships/image" Target="../media/image891.png"/><Relationship Id="rId211" Type="http://schemas.openxmlformats.org/officeDocument/2006/relationships/customXml" Target="../ink/ink567.xml"/><Relationship Id="rId253" Type="http://schemas.openxmlformats.org/officeDocument/2006/relationships/customXml" Target="../ink/ink588.xml"/><Relationship Id="rId295" Type="http://schemas.openxmlformats.org/officeDocument/2006/relationships/customXml" Target="../ink/ink609.xml"/><Relationship Id="rId309" Type="http://schemas.openxmlformats.org/officeDocument/2006/relationships/customXml" Target="../ink/ink616.xml"/><Relationship Id="rId460" Type="http://schemas.openxmlformats.org/officeDocument/2006/relationships/image" Target="../media/image689.png"/><Relationship Id="rId516" Type="http://schemas.openxmlformats.org/officeDocument/2006/relationships/image" Target="../media/image717.png"/><Relationship Id="rId698" Type="http://schemas.openxmlformats.org/officeDocument/2006/relationships/image" Target="../media/image808.png"/><Relationship Id="rId48" Type="http://schemas.openxmlformats.org/officeDocument/2006/relationships/customXml" Target="../ink/ink484.xml"/><Relationship Id="rId113" Type="http://schemas.openxmlformats.org/officeDocument/2006/relationships/image" Target="../media/image517.png"/><Relationship Id="rId320" Type="http://schemas.openxmlformats.org/officeDocument/2006/relationships/image" Target="../media/image619.png"/><Relationship Id="rId558" Type="http://schemas.openxmlformats.org/officeDocument/2006/relationships/image" Target="../media/image738.png"/><Relationship Id="rId723" Type="http://schemas.openxmlformats.org/officeDocument/2006/relationships/customXml" Target="../ink/ink823.xml"/><Relationship Id="rId765" Type="http://schemas.openxmlformats.org/officeDocument/2006/relationships/customXml" Target="../ink/ink844.xml"/><Relationship Id="rId155" Type="http://schemas.openxmlformats.org/officeDocument/2006/relationships/image" Target="../media/image538.png"/><Relationship Id="rId197" Type="http://schemas.openxmlformats.org/officeDocument/2006/relationships/customXml" Target="../ink/ink560.xml"/><Relationship Id="rId362" Type="http://schemas.openxmlformats.org/officeDocument/2006/relationships/image" Target="../media/image640.png"/><Relationship Id="rId418" Type="http://schemas.openxmlformats.org/officeDocument/2006/relationships/image" Target="../media/image668.png"/><Relationship Id="rId625" Type="http://schemas.openxmlformats.org/officeDocument/2006/relationships/customXml" Target="../ink/ink774.xml"/><Relationship Id="rId832" Type="http://schemas.openxmlformats.org/officeDocument/2006/relationships/image" Target="../media/image875.png"/><Relationship Id="rId222" Type="http://schemas.openxmlformats.org/officeDocument/2006/relationships/image" Target="../media/image570.png"/><Relationship Id="rId264" Type="http://schemas.openxmlformats.org/officeDocument/2006/relationships/image" Target="../media/image591.png"/><Relationship Id="rId471" Type="http://schemas.openxmlformats.org/officeDocument/2006/relationships/customXml" Target="../ink/ink697.xml"/><Relationship Id="rId667" Type="http://schemas.openxmlformats.org/officeDocument/2006/relationships/customXml" Target="../ink/ink795.xml"/><Relationship Id="rId874" Type="http://schemas.openxmlformats.org/officeDocument/2006/relationships/customXml" Target="../ink/ink898.xml"/><Relationship Id="rId17" Type="http://schemas.openxmlformats.org/officeDocument/2006/relationships/image" Target="../media/image469.png"/><Relationship Id="rId59" Type="http://schemas.openxmlformats.org/officeDocument/2006/relationships/image" Target="../media/image490.png"/><Relationship Id="rId124" Type="http://schemas.openxmlformats.org/officeDocument/2006/relationships/customXml" Target="../ink/ink522.xml"/><Relationship Id="rId527" Type="http://schemas.openxmlformats.org/officeDocument/2006/relationships/customXml" Target="../ink/ink725.xml"/><Relationship Id="rId569" Type="http://schemas.openxmlformats.org/officeDocument/2006/relationships/customXml" Target="../ink/ink746.xml"/><Relationship Id="rId734" Type="http://schemas.openxmlformats.org/officeDocument/2006/relationships/image" Target="../media/image826.png"/><Relationship Id="rId776" Type="http://schemas.openxmlformats.org/officeDocument/2006/relationships/image" Target="../media/image847.png"/><Relationship Id="rId70" Type="http://schemas.openxmlformats.org/officeDocument/2006/relationships/customXml" Target="../ink/ink495.xml"/><Relationship Id="rId166" Type="http://schemas.openxmlformats.org/officeDocument/2006/relationships/customXml" Target="../ink/ink543.xml"/><Relationship Id="rId331" Type="http://schemas.openxmlformats.org/officeDocument/2006/relationships/customXml" Target="../ink/ink627.xml"/><Relationship Id="rId373" Type="http://schemas.openxmlformats.org/officeDocument/2006/relationships/customXml" Target="../ink/ink648.xml"/><Relationship Id="rId429" Type="http://schemas.openxmlformats.org/officeDocument/2006/relationships/customXml" Target="../ink/ink676.xml"/><Relationship Id="rId580" Type="http://schemas.openxmlformats.org/officeDocument/2006/relationships/image" Target="../media/image749.png"/><Relationship Id="rId636" Type="http://schemas.openxmlformats.org/officeDocument/2006/relationships/image" Target="../media/image777.png"/><Relationship Id="rId801" Type="http://schemas.openxmlformats.org/officeDocument/2006/relationships/customXml" Target="../ink/ink862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578.xml"/><Relationship Id="rId440" Type="http://schemas.openxmlformats.org/officeDocument/2006/relationships/image" Target="../media/image679.png"/><Relationship Id="rId678" Type="http://schemas.openxmlformats.org/officeDocument/2006/relationships/image" Target="../media/image798.png"/><Relationship Id="rId843" Type="http://schemas.openxmlformats.org/officeDocument/2006/relationships/customXml" Target="../ink/ink883.xml"/><Relationship Id="rId885" Type="http://schemas.openxmlformats.org/officeDocument/2006/relationships/image" Target="../media/image902.png"/><Relationship Id="rId28" Type="http://schemas.openxmlformats.org/officeDocument/2006/relationships/customXml" Target="../ink/ink474.xml"/><Relationship Id="rId275" Type="http://schemas.openxmlformats.org/officeDocument/2006/relationships/customXml" Target="../ink/ink599.xml"/><Relationship Id="rId300" Type="http://schemas.openxmlformats.org/officeDocument/2006/relationships/image" Target="../media/image609.png"/><Relationship Id="rId482" Type="http://schemas.openxmlformats.org/officeDocument/2006/relationships/image" Target="../media/image700.png"/><Relationship Id="rId538" Type="http://schemas.openxmlformats.org/officeDocument/2006/relationships/image" Target="../media/image728.png"/><Relationship Id="rId703" Type="http://schemas.openxmlformats.org/officeDocument/2006/relationships/customXml" Target="../ink/ink813.xml"/><Relationship Id="rId745" Type="http://schemas.openxmlformats.org/officeDocument/2006/relationships/customXml" Target="../ink/ink834.xml"/><Relationship Id="rId910" Type="http://schemas.openxmlformats.org/officeDocument/2006/relationships/customXml" Target="../ink/ink916.xml"/><Relationship Id="rId81" Type="http://schemas.openxmlformats.org/officeDocument/2006/relationships/image" Target="../media/image501.png"/><Relationship Id="rId135" Type="http://schemas.openxmlformats.org/officeDocument/2006/relationships/image" Target="../media/image528.png"/><Relationship Id="rId177" Type="http://schemas.openxmlformats.org/officeDocument/2006/relationships/image" Target="../media/image548.png"/><Relationship Id="rId342" Type="http://schemas.openxmlformats.org/officeDocument/2006/relationships/image" Target="../media/image630.png"/><Relationship Id="rId384" Type="http://schemas.openxmlformats.org/officeDocument/2006/relationships/image" Target="../media/image651.png"/><Relationship Id="rId591" Type="http://schemas.openxmlformats.org/officeDocument/2006/relationships/customXml" Target="../ink/ink757.xml"/><Relationship Id="rId605" Type="http://schemas.openxmlformats.org/officeDocument/2006/relationships/customXml" Target="../ink/ink764.xml"/><Relationship Id="rId787" Type="http://schemas.openxmlformats.org/officeDocument/2006/relationships/customXml" Target="../ink/ink855.xml"/><Relationship Id="rId812" Type="http://schemas.openxmlformats.org/officeDocument/2006/relationships/image" Target="../media/image865.png"/><Relationship Id="rId202" Type="http://schemas.openxmlformats.org/officeDocument/2006/relationships/image" Target="../media/image560.png"/><Relationship Id="rId244" Type="http://schemas.openxmlformats.org/officeDocument/2006/relationships/image" Target="../media/image581.png"/><Relationship Id="rId647" Type="http://schemas.openxmlformats.org/officeDocument/2006/relationships/customXml" Target="../ink/ink785.xml"/><Relationship Id="rId689" Type="http://schemas.openxmlformats.org/officeDocument/2006/relationships/customXml" Target="../ink/ink806.xml"/><Relationship Id="rId854" Type="http://schemas.openxmlformats.org/officeDocument/2006/relationships/image" Target="../media/image886.png"/><Relationship Id="rId896" Type="http://schemas.openxmlformats.org/officeDocument/2006/relationships/customXml" Target="../ink/ink909.xml"/><Relationship Id="rId39" Type="http://schemas.openxmlformats.org/officeDocument/2006/relationships/image" Target="../media/image480.png"/><Relationship Id="rId286" Type="http://schemas.openxmlformats.org/officeDocument/2006/relationships/image" Target="../media/image602.png"/><Relationship Id="rId451" Type="http://schemas.openxmlformats.org/officeDocument/2006/relationships/customXml" Target="../ink/ink687.xml"/><Relationship Id="rId493" Type="http://schemas.openxmlformats.org/officeDocument/2006/relationships/customXml" Target="../ink/ink708.xml"/><Relationship Id="rId507" Type="http://schemas.openxmlformats.org/officeDocument/2006/relationships/customXml" Target="../ink/ink715.xml"/><Relationship Id="rId549" Type="http://schemas.openxmlformats.org/officeDocument/2006/relationships/customXml" Target="../ink/ink736.xml"/><Relationship Id="rId714" Type="http://schemas.openxmlformats.org/officeDocument/2006/relationships/image" Target="../media/image816.png"/><Relationship Id="rId756" Type="http://schemas.openxmlformats.org/officeDocument/2006/relationships/image" Target="../media/image837.png"/><Relationship Id="rId50" Type="http://schemas.openxmlformats.org/officeDocument/2006/relationships/customXml" Target="../ink/ink485.xml"/><Relationship Id="rId104" Type="http://schemas.openxmlformats.org/officeDocument/2006/relationships/customXml" Target="../ink/ink512.xml"/><Relationship Id="rId146" Type="http://schemas.openxmlformats.org/officeDocument/2006/relationships/customXml" Target="../ink/ink533.xml"/><Relationship Id="rId188" Type="http://schemas.openxmlformats.org/officeDocument/2006/relationships/customXml" Target="../ink/ink555.xml"/><Relationship Id="rId311" Type="http://schemas.openxmlformats.org/officeDocument/2006/relationships/customXml" Target="../ink/ink617.xml"/><Relationship Id="rId353" Type="http://schemas.openxmlformats.org/officeDocument/2006/relationships/customXml" Target="../ink/ink638.xml"/><Relationship Id="rId395" Type="http://schemas.openxmlformats.org/officeDocument/2006/relationships/customXml" Target="../ink/ink659.xml"/><Relationship Id="rId409" Type="http://schemas.openxmlformats.org/officeDocument/2006/relationships/customXml" Target="../ink/ink666.xml"/><Relationship Id="rId560" Type="http://schemas.openxmlformats.org/officeDocument/2006/relationships/image" Target="../media/image739.png"/><Relationship Id="rId798" Type="http://schemas.openxmlformats.org/officeDocument/2006/relationships/image" Target="../media/image858.png"/><Relationship Id="rId92" Type="http://schemas.openxmlformats.org/officeDocument/2006/relationships/customXml" Target="../ink/ink506.xml"/><Relationship Id="rId213" Type="http://schemas.openxmlformats.org/officeDocument/2006/relationships/customXml" Target="../ink/ink568.xml"/><Relationship Id="rId420" Type="http://schemas.openxmlformats.org/officeDocument/2006/relationships/image" Target="../media/image669.png"/><Relationship Id="rId616" Type="http://schemas.openxmlformats.org/officeDocument/2006/relationships/image" Target="../media/image767.png"/><Relationship Id="rId658" Type="http://schemas.openxmlformats.org/officeDocument/2006/relationships/image" Target="../media/image788.png"/><Relationship Id="rId823" Type="http://schemas.openxmlformats.org/officeDocument/2006/relationships/customXml" Target="../ink/ink873.xml"/><Relationship Id="rId865" Type="http://schemas.openxmlformats.org/officeDocument/2006/relationships/image" Target="../media/image892.png"/><Relationship Id="rId255" Type="http://schemas.openxmlformats.org/officeDocument/2006/relationships/customXml" Target="../ink/ink589.xml"/><Relationship Id="rId297" Type="http://schemas.openxmlformats.org/officeDocument/2006/relationships/customXml" Target="../ink/ink610.xml"/><Relationship Id="rId462" Type="http://schemas.openxmlformats.org/officeDocument/2006/relationships/image" Target="../media/image690.png"/><Relationship Id="rId518" Type="http://schemas.openxmlformats.org/officeDocument/2006/relationships/image" Target="../media/image718.png"/><Relationship Id="rId725" Type="http://schemas.openxmlformats.org/officeDocument/2006/relationships/customXml" Target="../ink/ink824.xml"/><Relationship Id="rId115" Type="http://schemas.openxmlformats.org/officeDocument/2006/relationships/image" Target="../media/image518.png"/><Relationship Id="rId157" Type="http://schemas.openxmlformats.org/officeDocument/2006/relationships/image" Target="../media/image539.png"/><Relationship Id="rId322" Type="http://schemas.openxmlformats.org/officeDocument/2006/relationships/image" Target="../media/image620.png"/><Relationship Id="rId364" Type="http://schemas.openxmlformats.org/officeDocument/2006/relationships/image" Target="../media/image641.png"/><Relationship Id="rId767" Type="http://schemas.openxmlformats.org/officeDocument/2006/relationships/customXml" Target="../ink/ink845.xml"/><Relationship Id="rId61" Type="http://schemas.openxmlformats.org/officeDocument/2006/relationships/image" Target="../media/image491.png"/><Relationship Id="rId199" Type="http://schemas.openxmlformats.org/officeDocument/2006/relationships/customXml" Target="../ink/ink561.xml"/><Relationship Id="rId571" Type="http://schemas.openxmlformats.org/officeDocument/2006/relationships/customXml" Target="../ink/ink747.xml"/><Relationship Id="rId627" Type="http://schemas.openxmlformats.org/officeDocument/2006/relationships/customXml" Target="../ink/ink775.xml"/><Relationship Id="rId669" Type="http://schemas.openxmlformats.org/officeDocument/2006/relationships/customXml" Target="../ink/ink796.xml"/><Relationship Id="rId834" Type="http://schemas.openxmlformats.org/officeDocument/2006/relationships/image" Target="../media/image876.png"/><Relationship Id="rId876" Type="http://schemas.openxmlformats.org/officeDocument/2006/relationships/customXml" Target="../ink/ink899.xml"/><Relationship Id="rId19" Type="http://schemas.openxmlformats.org/officeDocument/2006/relationships/image" Target="../media/image470.png"/><Relationship Id="rId224" Type="http://schemas.openxmlformats.org/officeDocument/2006/relationships/image" Target="../media/image571.png"/><Relationship Id="rId266" Type="http://schemas.openxmlformats.org/officeDocument/2006/relationships/image" Target="../media/image592.png"/><Relationship Id="rId431" Type="http://schemas.openxmlformats.org/officeDocument/2006/relationships/customXml" Target="../ink/ink677.xml"/><Relationship Id="rId473" Type="http://schemas.openxmlformats.org/officeDocument/2006/relationships/customXml" Target="../ink/ink698.xml"/><Relationship Id="rId529" Type="http://schemas.openxmlformats.org/officeDocument/2006/relationships/customXml" Target="../ink/ink726.xml"/><Relationship Id="rId680" Type="http://schemas.openxmlformats.org/officeDocument/2006/relationships/image" Target="../media/image799.png"/><Relationship Id="rId736" Type="http://schemas.openxmlformats.org/officeDocument/2006/relationships/image" Target="../media/image827.png"/><Relationship Id="rId901" Type="http://schemas.openxmlformats.org/officeDocument/2006/relationships/image" Target="../media/image910.png"/><Relationship Id="rId30" Type="http://schemas.openxmlformats.org/officeDocument/2006/relationships/customXml" Target="../ink/ink475.xml"/><Relationship Id="rId126" Type="http://schemas.openxmlformats.org/officeDocument/2006/relationships/customXml" Target="../ink/ink523.xml"/><Relationship Id="rId168" Type="http://schemas.openxmlformats.org/officeDocument/2006/relationships/customXml" Target="../ink/ink544.xml"/><Relationship Id="rId333" Type="http://schemas.openxmlformats.org/officeDocument/2006/relationships/customXml" Target="../ink/ink628.xml"/><Relationship Id="rId540" Type="http://schemas.openxmlformats.org/officeDocument/2006/relationships/image" Target="../media/image729.png"/><Relationship Id="rId778" Type="http://schemas.openxmlformats.org/officeDocument/2006/relationships/image" Target="../media/image848.png"/><Relationship Id="rId72" Type="http://schemas.openxmlformats.org/officeDocument/2006/relationships/customXml" Target="../ink/ink496.xml"/><Relationship Id="rId375" Type="http://schemas.openxmlformats.org/officeDocument/2006/relationships/customXml" Target="../ink/ink649.xml"/><Relationship Id="rId582" Type="http://schemas.openxmlformats.org/officeDocument/2006/relationships/image" Target="../media/image750.png"/><Relationship Id="rId638" Type="http://schemas.openxmlformats.org/officeDocument/2006/relationships/image" Target="../media/image778.png"/><Relationship Id="rId803" Type="http://schemas.openxmlformats.org/officeDocument/2006/relationships/customXml" Target="../ink/ink863.xml"/><Relationship Id="rId845" Type="http://schemas.openxmlformats.org/officeDocument/2006/relationships/customXml" Target="../ink/ink884.xml"/><Relationship Id="rId3" Type="http://schemas.openxmlformats.org/officeDocument/2006/relationships/image" Target="../media/image462.png"/><Relationship Id="rId235" Type="http://schemas.openxmlformats.org/officeDocument/2006/relationships/customXml" Target="../ink/ink579.xml"/><Relationship Id="rId277" Type="http://schemas.openxmlformats.org/officeDocument/2006/relationships/customXml" Target="../ink/ink600.xml"/><Relationship Id="rId400" Type="http://schemas.openxmlformats.org/officeDocument/2006/relationships/image" Target="../media/image659.png"/><Relationship Id="rId442" Type="http://schemas.openxmlformats.org/officeDocument/2006/relationships/image" Target="../media/image680.png"/><Relationship Id="rId484" Type="http://schemas.openxmlformats.org/officeDocument/2006/relationships/image" Target="../media/image701.png"/><Relationship Id="rId705" Type="http://schemas.openxmlformats.org/officeDocument/2006/relationships/customXml" Target="../ink/ink814.xml"/><Relationship Id="rId887" Type="http://schemas.openxmlformats.org/officeDocument/2006/relationships/image" Target="../media/image903.png"/><Relationship Id="rId137" Type="http://schemas.openxmlformats.org/officeDocument/2006/relationships/image" Target="../media/image529.png"/><Relationship Id="rId302" Type="http://schemas.openxmlformats.org/officeDocument/2006/relationships/image" Target="../media/image610.png"/><Relationship Id="rId344" Type="http://schemas.openxmlformats.org/officeDocument/2006/relationships/image" Target="../media/image631.png"/><Relationship Id="rId691" Type="http://schemas.openxmlformats.org/officeDocument/2006/relationships/customXml" Target="../ink/ink807.xml"/><Relationship Id="rId747" Type="http://schemas.openxmlformats.org/officeDocument/2006/relationships/customXml" Target="../ink/ink835.xml"/><Relationship Id="rId789" Type="http://schemas.openxmlformats.org/officeDocument/2006/relationships/customXml" Target="../ink/ink856.xml"/><Relationship Id="rId912" Type="http://schemas.openxmlformats.org/officeDocument/2006/relationships/customXml" Target="../ink/ink917.xml"/><Relationship Id="rId41" Type="http://schemas.openxmlformats.org/officeDocument/2006/relationships/image" Target="../media/image481.png"/><Relationship Id="rId83" Type="http://schemas.openxmlformats.org/officeDocument/2006/relationships/image" Target="../media/image502.png"/><Relationship Id="rId179" Type="http://schemas.openxmlformats.org/officeDocument/2006/relationships/image" Target="../media/image549.png"/><Relationship Id="rId386" Type="http://schemas.openxmlformats.org/officeDocument/2006/relationships/image" Target="../media/image652.png"/><Relationship Id="rId551" Type="http://schemas.openxmlformats.org/officeDocument/2006/relationships/customXml" Target="../ink/ink737.xml"/><Relationship Id="rId593" Type="http://schemas.openxmlformats.org/officeDocument/2006/relationships/customXml" Target="../ink/ink758.xml"/><Relationship Id="rId607" Type="http://schemas.openxmlformats.org/officeDocument/2006/relationships/customXml" Target="../ink/ink765.xml"/><Relationship Id="rId649" Type="http://schemas.openxmlformats.org/officeDocument/2006/relationships/customXml" Target="../ink/ink786.xml"/><Relationship Id="rId814" Type="http://schemas.openxmlformats.org/officeDocument/2006/relationships/image" Target="../media/image866.png"/><Relationship Id="rId856" Type="http://schemas.openxmlformats.org/officeDocument/2006/relationships/image" Target="../media/image887.png"/><Relationship Id="rId190" Type="http://schemas.openxmlformats.org/officeDocument/2006/relationships/customXml" Target="../ink/ink556.xml"/><Relationship Id="rId204" Type="http://schemas.openxmlformats.org/officeDocument/2006/relationships/image" Target="../media/image561.png"/><Relationship Id="rId246" Type="http://schemas.openxmlformats.org/officeDocument/2006/relationships/image" Target="../media/image582.png"/><Relationship Id="rId288" Type="http://schemas.openxmlformats.org/officeDocument/2006/relationships/image" Target="../media/image603.png"/><Relationship Id="rId411" Type="http://schemas.openxmlformats.org/officeDocument/2006/relationships/customXml" Target="../ink/ink667.xml"/><Relationship Id="rId453" Type="http://schemas.openxmlformats.org/officeDocument/2006/relationships/customXml" Target="../ink/ink688.xml"/><Relationship Id="rId509" Type="http://schemas.openxmlformats.org/officeDocument/2006/relationships/customXml" Target="../ink/ink716.xml"/><Relationship Id="rId660" Type="http://schemas.openxmlformats.org/officeDocument/2006/relationships/image" Target="../media/image789.png"/><Relationship Id="rId898" Type="http://schemas.openxmlformats.org/officeDocument/2006/relationships/customXml" Target="../ink/ink910.xml"/><Relationship Id="rId106" Type="http://schemas.openxmlformats.org/officeDocument/2006/relationships/customXml" Target="../ink/ink513.xml"/><Relationship Id="rId313" Type="http://schemas.openxmlformats.org/officeDocument/2006/relationships/customXml" Target="../ink/ink618.xml"/><Relationship Id="rId495" Type="http://schemas.openxmlformats.org/officeDocument/2006/relationships/customXml" Target="../ink/ink709.xml"/><Relationship Id="rId716" Type="http://schemas.openxmlformats.org/officeDocument/2006/relationships/image" Target="../media/image817.png"/><Relationship Id="rId758" Type="http://schemas.openxmlformats.org/officeDocument/2006/relationships/image" Target="../media/image838.png"/><Relationship Id="rId10" Type="http://schemas.openxmlformats.org/officeDocument/2006/relationships/customXml" Target="../ink/ink465.xml"/><Relationship Id="rId52" Type="http://schemas.openxmlformats.org/officeDocument/2006/relationships/customXml" Target="../ink/ink486.xml"/><Relationship Id="rId94" Type="http://schemas.openxmlformats.org/officeDocument/2006/relationships/customXml" Target="../ink/ink507.xml"/><Relationship Id="rId148" Type="http://schemas.openxmlformats.org/officeDocument/2006/relationships/customXml" Target="../ink/ink534.xml"/><Relationship Id="rId355" Type="http://schemas.openxmlformats.org/officeDocument/2006/relationships/customXml" Target="../ink/ink639.xml"/><Relationship Id="rId397" Type="http://schemas.openxmlformats.org/officeDocument/2006/relationships/customXml" Target="../ink/ink660.xml"/><Relationship Id="rId520" Type="http://schemas.openxmlformats.org/officeDocument/2006/relationships/image" Target="../media/image719.png"/><Relationship Id="rId562" Type="http://schemas.openxmlformats.org/officeDocument/2006/relationships/image" Target="../media/image740.png"/><Relationship Id="rId618" Type="http://schemas.openxmlformats.org/officeDocument/2006/relationships/image" Target="../media/image768.png"/><Relationship Id="rId825" Type="http://schemas.openxmlformats.org/officeDocument/2006/relationships/customXml" Target="../ink/ink874.xml"/><Relationship Id="rId215" Type="http://schemas.openxmlformats.org/officeDocument/2006/relationships/customXml" Target="../ink/ink569.xml"/><Relationship Id="rId257" Type="http://schemas.openxmlformats.org/officeDocument/2006/relationships/customXml" Target="../ink/ink590.xml"/><Relationship Id="rId422" Type="http://schemas.openxmlformats.org/officeDocument/2006/relationships/image" Target="../media/image670.png"/><Relationship Id="rId464" Type="http://schemas.openxmlformats.org/officeDocument/2006/relationships/image" Target="../media/image691.png"/><Relationship Id="rId867" Type="http://schemas.openxmlformats.org/officeDocument/2006/relationships/image" Target="../media/image893.png"/><Relationship Id="rId299" Type="http://schemas.openxmlformats.org/officeDocument/2006/relationships/customXml" Target="../ink/ink611.xml"/><Relationship Id="rId727" Type="http://schemas.openxmlformats.org/officeDocument/2006/relationships/customXml" Target="../ink/ink825.xml"/><Relationship Id="rId63" Type="http://schemas.openxmlformats.org/officeDocument/2006/relationships/image" Target="../media/image492.png"/><Relationship Id="rId159" Type="http://schemas.openxmlformats.org/officeDocument/2006/relationships/image" Target="../media/image540.png"/><Relationship Id="rId366" Type="http://schemas.openxmlformats.org/officeDocument/2006/relationships/image" Target="../media/image642.png"/><Relationship Id="rId573" Type="http://schemas.openxmlformats.org/officeDocument/2006/relationships/customXml" Target="../ink/ink748.xml"/><Relationship Id="rId780" Type="http://schemas.openxmlformats.org/officeDocument/2006/relationships/image" Target="../media/image849.png"/><Relationship Id="rId226" Type="http://schemas.openxmlformats.org/officeDocument/2006/relationships/image" Target="../media/image572.png"/><Relationship Id="rId433" Type="http://schemas.openxmlformats.org/officeDocument/2006/relationships/customXml" Target="../ink/ink678.xml"/><Relationship Id="rId878" Type="http://schemas.openxmlformats.org/officeDocument/2006/relationships/customXml" Target="../ink/ink900.xml"/><Relationship Id="rId640" Type="http://schemas.openxmlformats.org/officeDocument/2006/relationships/image" Target="../media/image779.png"/><Relationship Id="rId738" Type="http://schemas.openxmlformats.org/officeDocument/2006/relationships/image" Target="../media/image828.png"/><Relationship Id="rId74" Type="http://schemas.openxmlformats.org/officeDocument/2006/relationships/customXml" Target="../ink/ink497.xml"/><Relationship Id="rId377" Type="http://schemas.openxmlformats.org/officeDocument/2006/relationships/customXml" Target="../ink/ink650.xml"/><Relationship Id="rId500" Type="http://schemas.openxmlformats.org/officeDocument/2006/relationships/image" Target="../media/image709.png"/><Relationship Id="rId584" Type="http://schemas.openxmlformats.org/officeDocument/2006/relationships/image" Target="../media/image751.png"/><Relationship Id="rId805" Type="http://schemas.openxmlformats.org/officeDocument/2006/relationships/customXml" Target="../ink/ink864.xml"/><Relationship Id="rId5" Type="http://schemas.openxmlformats.org/officeDocument/2006/relationships/image" Target="../media/image463.png"/><Relationship Id="rId237" Type="http://schemas.openxmlformats.org/officeDocument/2006/relationships/customXml" Target="../ink/ink580.xml"/><Relationship Id="rId791" Type="http://schemas.openxmlformats.org/officeDocument/2006/relationships/customXml" Target="../ink/ink857.xml"/><Relationship Id="rId889" Type="http://schemas.openxmlformats.org/officeDocument/2006/relationships/image" Target="../media/image904.png"/><Relationship Id="rId444" Type="http://schemas.openxmlformats.org/officeDocument/2006/relationships/image" Target="../media/image681.png"/><Relationship Id="rId651" Type="http://schemas.openxmlformats.org/officeDocument/2006/relationships/customXml" Target="../ink/ink787.xml"/><Relationship Id="rId749" Type="http://schemas.openxmlformats.org/officeDocument/2006/relationships/customXml" Target="../ink/ink836.xml"/><Relationship Id="rId290" Type="http://schemas.openxmlformats.org/officeDocument/2006/relationships/image" Target="../media/image604.png"/><Relationship Id="rId304" Type="http://schemas.openxmlformats.org/officeDocument/2006/relationships/image" Target="../media/image611.png"/><Relationship Id="rId388" Type="http://schemas.openxmlformats.org/officeDocument/2006/relationships/image" Target="../media/image653.png"/><Relationship Id="rId511" Type="http://schemas.openxmlformats.org/officeDocument/2006/relationships/customXml" Target="../ink/ink717.xml"/><Relationship Id="rId609" Type="http://schemas.openxmlformats.org/officeDocument/2006/relationships/customXml" Target="../ink/ink766.xml"/><Relationship Id="rId85" Type="http://schemas.openxmlformats.org/officeDocument/2006/relationships/image" Target="../media/image503.png"/><Relationship Id="rId150" Type="http://schemas.openxmlformats.org/officeDocument/2006/relationships/customXml" Target="../ink/ink535.xml"/><Relationship Id="rId595" Type="http://schemas.openxmlformats.org/officeDocument/2006/relationships/customXml" Target="../ink/ink759.xml"/><Relationship Id="rId816" Type="http://schemas.openxmlformats.org/officeDocument/2006/relationships/image" Target="../media/image867.png"/><Relationship Id="rId248" Type="http://schemas.openxmlformats.org/officeDocument/2006/relationships/image" Target="../media/image583.png"/><Relationship Id="rId455" Type="http://schemas.openxmlformats.org/officeDocument/2006/relationships/customXml" Target="../ink/ink689.xml"/><Relationship Id="rId662" Type="http://schemas.openxmlformats.org/officeDocument/2006/relationships/image" Target="../media/image790.png"/><Relationship Id="rId12" Type="http://schemas.openxmlformats.org/officeDocument/2006/relationships/customXml" Target="../ink/ink466.xml"/><Relationship Id="rId108" Type="http://schemas.openxmlformats.org/officeDocument/2006/relationships/customXml" Target="../ink/ink514.xml"/><Relationship Id="rId315" Type="http://schemas.openxmlformats.org/officeDocument/2006/relationships/customXml" Target="../ink/ink619.xml"/><Relationship Id="rId522" Type="http://schemas.openxmlformats.org/officeDocument/2006/relationships/image" Target="../media/image720.png"/><Relationship Id="rId96" Type="http://schemas.openxmlformats.org/officeDocument/2006/relationships/customXml" Target="../ink/ink508.xml"/><Relationship Id="rId161" Type="http://schemas.openxmlformats.org/officeDocument/2006/relationships/image" Target="../media/image541.png"/><Relationship Id="rId399" Type="http://schemas.openxmlformats.org/officeDocument/2006/relationships/customXml" Target="../ink/ink661.xml"/><Relationship Id="rId827" Type="http://schemas.openxmlformats.org/officeDocument/2006/relationships/customXml" Target="../ink/ink875.xml"/><Relationship Id="rId259" Type="http://schemas.openxmlformats.org/officeDocument/2006/relationships/customXml" Target="../ink/ink591.xml"/><Relationship Id="rId466" Type="http://schemas.openxmlformats.org/officeDocument/2006/relationships/image" Target="../media/image692.png"/><Relationship Id="rId673" Type="http://schemas.openxmlformats.org/officeDocument/2006/relationships/customXml" Target="../ink/ink798.xml"/><Relationship Id="rId880" Type="http://schemas.openxmlformats.org/officeDocument/2006/relationships/customXml" Target="../ink/ink901.xml"/><Relationship Id="rId23" Type="http://schemas.openxmlformats.org/officeDocument/2006/relationships/image" Target="../media/image472.png"/><Relationship Id="rId119" Type="http://schemas.openxmlformats.org/officeDocument/2006/relationships/image" Target="../media/image520.png"/><Relationship Id="rId326" Type="http://schemas.openxmlformats.org/officeDocument/2006/relationships/image" Target="../media/image622.png"/><Relationship Id="rId533" Type="http://schemas.openxmlformats.org/officeDocument/2006/relationships/customXml" Target="../ink/ink728.xml"/><Relationship Id="rId740" Type="http://schemas.openxmlformats.org/officeDocument/2006/relationships/image" Target="../media/image829.png"/><Relationship Id="rId838" Type="http://schemas.openxmlformats.org/officeDocument/2006/relationships/image" Target="../media/image878.png"/><Relationship Id="rId172" Type="http://schemas.openxmlformats.org/officeDocument/2006/relationships/customXml" Target="../ink/ink547.xml"/><Relationship Id="rId477" Type="http://schemas.openxmlformats.org/officeDocument/2006/relationships/customXml" Target="../ink/ink700.xml"/><Relationship Id="rId600" Type="http://schemas.openxmlformats.org/officeDocument/2006/relationships/image" Target="../media/image759.png"/><Relationship Id="rId684" Type="http://schemas.openxmlformats.org/officeDocument/2006/relationships/image" Target="../media/image801.png"/><Relationship Id="rId337" Type="http://schemas.openxmlformats.org/officeDocument/2006/relationships/customXml" Target="../ink/ink630.xml"/><Relationship Id="rId891" Type="http://schemas.openxmlformats.org/officeDocument/2006/relationships/image" Target="../media/image905.png"/><Relationship Id="rId905" Type="http://schemas.openxmlformats.org/officeDocument/2006/relationships/image" Target="../media/image912.png"/><Relationship Id="rId34" Type="http://schemas.openxmlformats.org/officeDocument/2006/relationships/customXml" Target="../ink/ink477.xml"/><Relationship Id="rId544" Type="http://schemas.openxmlformats.org/officeDocument/2006/relationships/image" Target="../media/image731.png"/><Relationship Id="rId751" Type="http://schemas.openxmlformats.org/officeDocument/2006/relationships/customXml" Target="../ink/ink837.xml"/><Relationship Id="rId849" Type="http://schemas.openxmlformats.org/officeDocument/2006/relationships/customXml" Target="../ink/ink886.xml"/><Relationship Id="rId183" Type="http://schemas.openxmlformats.org/officeDocument/2006/relationships/image" Target="../media/image551.png"/><Relationship Id="rId390" Type="http://schemas.openxmlformats.org/officeDocument/2006/relationships/image" Target="../media/image654.png"/><Relationship Id="rId404" Type="http://schemas.openxmlformats.org/officeDocument/2006/relationships/image" Target="../media/image661.png"/><Relationship Id="rId611" Type="http://schemas.openxmlformats.org/officeDocument/2006/relationships/customXml" Target="../ink/ink767.xml"/><Relationship Id="rId250" Type="http://schemas.openxmlformats.org/officeDocument/2006/relationships/image" Target="../media/image584.png"/><Relationship Id="rId488" Type="http://schemas.openxmlformats.org/officeDocument/2006/relationships/image" Target="../media/image703.png"/><Relationship Id="rId695" Type="http://schemas.openxmlformats.org/officeDocument/2006/relationships/customXml" Target="../ink/ink809.xml"/><Relationship Id="rId709" Type="http://schemas.openxmlformats.org/officeDocument/2006/relationships/customXml" Target="../ink/ink816.xml"/><Relationship Id="rId45" Type="http://schemas.openxmlformats.org/officeDocument/2006/relationships/image" Target="../media/image483.png"/><Relationship Id="rId110" Type="http://schemas.openxmlformats.org/officeDocument/2006/relationships/customXml" Target="../ink/ink515.xml"/><Relationship Id="rId348" Type="http://schemas.openxmlformats.org/officeDocument/2006/relationships/image" Target="../media/image633.png"/><Relationship Id="rId555" Type="http://schemas.openxmlformats.org/officeDocument/2006/relationships/customXml" Target="../ink/ink739.xml"/><Relationship Id="rId762" Type="http://schemas.openxmlformats.org/officeDocument/2006/relationships/image" Target="../media/image840.png"/><Relationship Id="rId194" Type="http://schemas.openxmlformats.org/officeDocument/2006/relationships/customXml" Target="../ink/ink558.xml"/><Relationship Id="rId208" Type="http://schemas.openxmlformats.org/officeDocument/2006/relationships/image" Target="../media/image563.png"/><Relationship Id="rId415" Type="http://schemas.openxmlformats.org/officeDocument/2006/relationships/customXml" Target="../ink/ink669.xml"/><Relationship Id="rId622" Type="http://schemas.openxmlformats.org/officeDocument/2006/relationships/image" Target="../media/image770.png"/><Relationship Id="rId261" Type="http://schemas.openxmlformats.org/officeDocument/2006/relationships/customXml" Target="../ink/ink592.xml"/><Relationship Id="rId499" Type="http://schemas.openxmlformats.org/officeDocument/2006/relationships/customXml" Target="../ink/ink711.xml"/><Relationship Id="rId56" Type="http://schemas.openxmlformats.org/officeDocument/2006/relationships/customXml" Target="../ink/ink488.xml"/><Relationship Id="rId359" Type="http://schemas.openxmlformats.org/officeDocument/2006/relationships/customXml" Target="../ink/ink641.xml"/><Relationship Id="rId566" Type="http://schemas.openxmlformats.org/officeDocument/2006/relationships/image" Target="../media/image742.png"/><Relationship Id="rId773" Type="http://schemas.openxmlformats.org/officeDocument/2006/relationships/customXml" Target="../ink/ink848.xml"/><Relationship Id="rId121" Type="http://schemas.openxmlformats.org/officeDocument/2006/relationships/image" Target="../media/image521.png"/><Relationship Id="rId219" Type="http://schemas.openxmlformats.org/officeDocument/2006/relationships/customXml" Target="../ink/ink571.xml"/><Relationship Id="rId426" Type="http://schemas.openxmlformats.org/officeDocument/2006/relationships/image" Target="../media/image672.png"/><Relationship Id="rId633" Type="http://schemas.openxmlformats.org/officeDocument/2006/relationships/customXml" Target="../ink/ink778.xml"/><Relationship Id="rId840" Type="http://schemas.openxmlformats.org/officeDocument/2006/relationships/image" Target="../media/image879.png"/><Relationship Id="rId67" Type="http://schemas.openxmlformats.org/officeDocument/2006/relationships/image" Target="../media/image494.png"/><Relationship Id="rId272" Type="http://schemas.openxmlformats.org/officeDocument/2006/relationships/image" Target="../media/image595.png"/><Relationship Id="rId577" Type="http://schemas.openxmlformats.org/officeDocument/2006/relationships/customXml" Target="../ink/ink750.xml"/><Relationship Id="rId700" Type="http://schemas.openxmlformats.org/officeDocument/2006/relationships/image" Target="../media/image809.png"/><Relationship Id="rId132" Type="http://schemas.openxmlformats.org/officeDocument/2006/relationships/customXml" Target="../ink/ink526.xml"/><Relationship Id="rId784" Type="http://schemas.openxmlformats.org/officeDocument/2006/relationships/image" Target="../media/image851.png"/><Relationship Id="rId437" Type="http://schemas.openxmlformats.org/officeDocument/2006/relationships/customXml" Target="../ink/ink680.xml"/><Relationship Id="rId644" Type="http://schemas.openxmlformats.org/officeDocument/2006/relationships/image" Target="../media/image781.png"/><Relationship Id="rId851" Type="http://schemas.openxmlformats.org/officeDocument/2006/relationships/customXml" Target="../ink/ink887.xml"/><Relationship Id="rId283" Type="http://schemas.openxmlformats.org/officeDocument/2006/relationships/customXml" Target="../ink/ink603.xml"/><Relationship Id="rId490" Type="http://schemas.openxmlformats.org/officeDocument/2006/relationships/image" Target="../media/image704.png"/><Relationship Id="rId504" Type="http://schemas.openxmlformats.org/officeDocument/2006/relationships/image" Target="../media/image711.png"/><Relationship Id="rId711" Type="http://schemas.openxmlformats.org/officeDocument/2006/relationships/customXml" Target="../ink/ink817.xml"/><Relationship Id="rId78" Type="http://schemas.openxmlformats.org/officeDocument/2006/relationships/customXml" Target="../ink/ink499.xml"/><Relationship Id="rId143" Type="http://schemas.openxmlformats.org/officeDocument/2006/relationships/image" Target="../media/image532.png"/><Relationship Id="rId350" Type="http://schemas.openxmlformats.org/officeDocument/2006/relationships/image" Target="../media/image634.png"/><Relationship Id="rId588" Type="http://schemas.openxmlformats.org/officeDocument/2006/relationships/image" Target="../media/image753.png"/><Relationship Id="rId795" Type="http://schemas.openxmlformats.org/officeDocument/2006/relationships/customXml" Target="../ink/ink859.xml"/><Relationship Id="rId809" Type="http://schemas.openxmlformats.org/officeDocument/2006/relationships/customXml" Target="../ink/ink866.xml"/><Relationship Id="rId9" Type="http://schemas.openxmlformats.org/officeDocument/2006/relationships/image" Target="../media/image465.png"/><Relationship Id="rId210" Type="http://schemas.openxmlformats.org/officeDocument/2006/relationships/image" Target="../media/image564.png"/><Relationship Id="rId448" Type="http://schemas.openxmlformats.org/officeDocument/2006/relationships/image" Target="../media/image683.png"/><Relationship Id="rId655" Type="http://schemas.openxmlformats.org/officeDocument/2006/relationships/customXml" Target="../ink/ink789.xml"/><Relationship Id="rId862" Type="http://schemas.openxmlformats.org/officeDocument/2006/relationships/image" Target="../media/image890.png"/><Relationship Id="rId294" Type="http://schemas.openxmlformats.org/officeDocument/2006/relationships/image" Target="../media/image606.png"/><Relationship Id="rId308" Type="http://schemas.openxmlformats.org/officeDocument/2006/relationships/image" Target="../media/image613.png"/><Relationship Id="rId515" Type="http://schemas.openxmlformats.org/officeDocument/2006/relationships/customXml" Target="../ink/ink719.xml"/><Relationship Id="rId722" Type="http://schemas.openxmlformats.org/officeDocument/2006/relationships/image" Target="../media/image820.png"/><Relationship Id="rId89" Type="http://schemas.openxmlformats.org/officeDocument/2006/relationships/image" Target="../media/image505.png"/><Relationship Id="rId154" Type="http://schemas.openxmlformats.org/officeDocument/2006/relationships/customXml" Target="../ink/ink537.xml"/><Relationship Id="rId361" Type="http://schemas.openxmlformats.org/officeDocument/2006/relationships/customXml" Target="../ink/ink642.xml"/><Relationship Id="rId599" Type="http://schemas.openxmlformats.org/officeDocument/2006/relationships/customXml" Target="../ink/ink761.xml"/><Relationship Id="rId459" Type="http://schemas.openxmlformats.org/officeDocument/2006/relationships/customXml" Target="../ink/ink691.xml"/><Relationship Id="rId666" Type="http://schemas.openxmlformats.org/officeDocument/2006/relationships/image" Target="../media/image792.png"/><Relationship Id="rId873" Type="http://schemas.openxmlformats.org/officeDocument/2006/relationships/image" Target="../media/image896.png"/><Relationship Id="rId16" Type="http://schemas.openxmlformats.org/officeDocument/2006/relationships/customXml" Target="../ink/ink468.xml"/><Relationship Id="rId221" Type="http://schemas.openxmlformats.org/officeDocument/2006/relationships/customXml" Target="../ink/ink572.xml"/><Relationship Id="rId319" Type="http://schemas.openxmlformats.org/officeDocument/2006/relationships/customXml" Target="../ink/ink621.xml"/><Relationship Id="rId526" Type="http://schemas.openxmlformats.org/officeDocument/2006/relationships/image" Target="../media/image722.png"/><Relationship Id="rId733" Type="http://schemas.openxmlformats.org/officeDocument/2006/relationships/customXml" Target="../ink/ink828.xml"/><Relationship Id="rId165" Type="http://schemas.openxmlformats.org/officeDocument/2006/relationships/image" Target="../media/image543.png"/><Relationship Id="rId372" Type="http://schemas.openxmlformats.org/officeDocument/2006/relationships/image" Target="../media/image645.png"/><Relationship Id="rId677" Type="http://schemas.openxmlformats.org/officeDocument/2006/relationships/customXml" Target="../ink/ink800.xml"/><Relationship Id="rId800" Type="http://schemas.openxmlformats.org/officeDocument/2006/relationships/image" Target="../media/image859.png"/><Relationship Id="rId232" Type="http://schemas.openxmlformats.org/officeDocument/2006/relationships/image" Target="../media/image575.png"/><Relationship Id="rId884" Type="http://schemas.openxmlformats.org/officeDocument/2006/relationships/customXml" Target="../ink/ink903.xml"/><Relationship Id="rId27" Type="http://schemas.openxmlformats.org/officeDocument/2006/relationships/image" Target="../media/image474.png"/><Relationship Id="rId537" Type="http://schemas.openxmlformats.org/officeDocument/2006/relationships/customXml" Target="../ink/ink730.xml"/><Relationship Id="rId744" Type="http://schemas.openxmlformats.org/officeDocument/2006/relationships/image" Target="../media/image831.png"/><Relationship Id="rId80" Type="http://schemas.openxmlformats.org/officeDocument/2006/relationships/customXml" Target="../ink/ink500.xml"/><Relationship Id="rId176" Type="http://schemas.openxmlformats.org/officeDocument/2006/relationships/customXml" Target="../ink/ink549.xml"/><Relationship Id="rId383" Type="http://schemas.openxmlformats.org/officeDocument/2006/relationships/customXml" Target="../ink/ink653.xml"/><Relationship Id="rId590" Type="http://schemas.openxmlformats.org/officeDocument/2006/relationships/image" Target="../media/image754.png"/><Relationship Id="rId604" Type="http://schemas.openxmlformats.org/officeDocument/2006/relationships/image" Target="../media/image761.png"/><Relationship Id="rId811" Type="http://schemas.openxmlformats.org/officeDocument/2006/relationships/customXml" Target="../ink/ink867.xml"/><Relationship Id="rId243" Type="http://schemas.openxmlformats.org/officeDocument/2006/relationships/customXml" Target="../ink/ink583.xml"/><Relationship Id="rId450" Type="http://schemas.openxmlformats.org/officeDocument/2006/relationships/image" Target="../media/image684.png"/><Relationship Id="rId688" Type="http://schemas.openxmlformats.org/officeDocument/2006/relationships/image" Target="../media/image803.png"/><Relationship Id="rId895" Type="http://schemas.openxmlformats.org/officeDocument/2006/relationships/image" Target="../media/image907.png"/><Relationship Id="rId909" Type="http://schemas.openxmlformats.org/officeDocument/2006/relationships/image" Target="../media/image914.png"/><Relationship Id="rId38" Type="http://schemas.openxmlformats.org/officeDocument/2006/relationships/customXml" Target="../ink/ink479.xml"/><Relationship Id="rId103" Type="http://schemas.openxmlformats.org/officeDocument/2006/relationships/image" Target="../media/image512.png"/><Relationship Id="rId310" Type="http://schemas.openxmlformats.org/officeDocument/2006/relationships/image" Target="../media/image614.png"/><Relationship Id="rId548" Type="http://schemas.openxmlformats.org/officeDocument/2006/relationships/image" Target="../media/image733.png"/><Relationship Id="rId755" Type="http://schemas.openxmlformats.org/officeDocument/2006/relationships/customXml" Target="../ink/ink839.xml"/><Relationship Id="rId91" Type="http://schemas.openxmlformats.org/officeDocument/2006/relationships/image" Target="../media/image506.png"/><Relationship Id="rId187" Type="http://schemas.openxmlformats.org/officeDocument/2006/relationships/image" Target="../media/image553.png"/><Relationship Id="rId394" Type="http://schemas.openxmlformats.org/officeDocument/2006/relationships/image" Target="../media/image656.png"/><Relationship Id="rId408" Type="http://schemas.openxmlformats.org/officeDocument/2006/relationships/image" Target="../media/image663.png"/><Relationship Id="rId615" Type="http://schemas.openxmlformats.org/officeDocument/2006/relationships/customXml" Target="../ink/ink769.xml"/><Relationship Id="rId822" Type="http://schemas.openxmlformats.org/officeDocument/2006/relationships/image" Target="../media/image870.png"/><Relationship Id="rId254" Type="http://schemas.openxmlformats.org/officeDocument/2006/relationships/image" Target="../media/image586.png"/><Relationship Id="rId699" Type="http://schemas.openxmlformats.org/officeDocument/2006/relationships/customXml" Target="../ink/ink811.xml"/><Relationship Id="rId49" Type="http://schemas.openxmlformats.org/officeDocument/2006/relationships/image" Target="../media/image485.png"/><Relationship Id="rId114" Type="http://schemas.openxmlformats.org/officeDocument/2006/relationships/customXml" Target="../ink/ink517.xml"/><Relationship Id="rId461" Type="http://schemas.openxmlformats.org/officeDocument/2006/relationships/customXml" Target="../ink/ink692.xml"/><Relationship Id="rId559" Type="http://schemas.openxmlformats.org/officeDocument/2006/relationships/customXml" Target="../ink/ink741.xml"/><Relationship Id="rId766" Type="http://schemas.openxmlformats.org/officeDocument/2006/relationships/image" Target="../media/image842.png"/><Relationship Id="rId198" Type="http://schemas.openxmlformats.org/officeDocument/2006/relationships/image" Target="../media/image558.png"/><Relationship Id="rId321" Type="http://schemas.openxmlformats.org/officeDocument/2006/relationships/customXml" Target="../ink/ink622.xml"/><Relationship Id="rId419" Type="http://schemas.openxmlformats.org/officeDocument/2006/relationships/customXml" Target="../ink/ink671.xml"/><Relationship Id="rId626" Type="http://schemas.openxmlformats.org/officeDocument/2006/relationships/image" Target="../media/image772.png"/><Relationship Id="rId833" Type="http://schemas.openxmlformats.org/officeDocument/2006/relationships/customXml" Target="../ink/ink878.xml"/><Relationship Id="rId265" Type="http://schemas.openxmlformats.org/officeDocument/2006/relationships/customXml" Target="../ink/ink594.xml"/><Relationship Id="rId472" Type="http://schemas.openxmlformats.org/officeDocument/2006/relationships/image" Target="../media/image695.png"/><Relationship Id="rId900" Type="http://schemas.openxmlformats.org/officeDocument/2006/relationships/customXml" Target="../ink/ink911.xml"/><Relationship Id="rId125" Type="http://schemas.openxmlformats.org/officeDocument/2006/relationships/image" Target="../media/image523.png"/><Relationship Id="rId332" Type="http://schemas.openxmlformats.org/officeDocument/2006/relationships/image" Target="../media/image625.png"/><Relationship Id="rId777" Type="http://schemas.openxmlformats.org/officeDocument/2006/relationships/customXml" Target="../ink/ink850.xml"/><Relationship Id="rId637" Type="http://schemas.openxmlformats.org/officeDocument/2006/relationships/customXml" Target="../ink/ink780.xml"/><Relationship Id="rId844" Type="http://schemas.openxmlformats.org/officeDocument/2006/relationships/image" Target="../media/image881.png"/><Relationship Id="rId276" Type="http://schemas.openxmlformats.org/officeDocument/2006/relationships/image" Target="../media/image597.png"/><Relationship Id="rId483" Type="http://schemas.openxmlformats.org/officeDocument/2006/relationships/customXml" Target="../ink/ink703.xml"/><Relationship Id="rId690" Type="http://schemas.openxmlformats.org/officeDocument/2006/relationships/image" Target="../media/image804.png"/><Relationship Id="rId704" Type="http://schemas.openxmlformats.org/officeDocument/2006/relationships/image" Target="../media/image811.png"/><Relationship Id="rId911" Type="http://schemas.openxmlformats.org/officeDocument/2006/relationships/image" Target="../media/image915.png"/><Relationship Id="rId40" Type="http://schemas.openxmlformats.org/officeDocument/2006/relationships/customXml" Target="../ink/ink480.xml"/><Relationship Id="rId136" Type="http://schemas.openxmlformats.org/officeDocument/2006/relationships/customXml" Target="../ink/ink528.xml"/><Relationship Id="rId343" Type="http://schemas.openxmlformats.org/officeDocument/2006/relationships/customXml" Target="../ink/ink633.xml"/><Relationship Id="rId550" Type="http://schemas.openxmlformats.org/officeDocument/2006/relationships/image" Target="../media/image734.png"/><Relationship Id="rId788" Type="http://schemas.openxmlformats.org/officeDocument/2006/relationships/image" Target="../media/image853.png"/><Relationship Id="rId203" Type="http://schemas.openxmlformats.org/officeDocument/2006/relationships/customXml" Target="../ink/ink563.xml"/><Relationship Id="rId648" Type="http://schemas.openxmlformats.org/officeDocument/2006/relationships/image" Target="../media/image783.png"/><Relationship Id="rId855" Type="http://schemas.openxmlformats.org/officeDocument/2006/relationships/customXml" Target="../ink/ink889.xml"/><Relationship Id="rId287" Type="http://schemas.openxmlformats.org/officeDocument/2006/relationships/customXml" Target="../ink/ink605.xml"/><Relationship Id="rId410" Type="http://schemas.openxmlformats.org/officeDocument/2006/relationships/image" Target="../media/image664.png"/><Relationship Id="rId494" Type="http://schemas.openxmlformats.org/officeDocument/2006/relationships/image" Target="../media/image706.png"/><Relationship Id="rId508" Type="http://schemas.openxmlformats.org/officeDocument/2006/relationships/image" Target="../media/image713.png"/><Relationship Id="rId715" Type="http://schemas.openxmlformats.org/officeDocument/2006/relationships/customXml" Target="../ink/ink819.xml"/><Relationship Id="rId147" Type="http://schemas.openxmlformats.org/officeDocument/2006/relationships/image" Target="../media/image534.png"/><Relationship Id="rId354" Type="http://schemas.openxmlformats.org/officeDocument/2006/relationships/image" Target="../media/image636.png"/><Relationship Id="rId799" Type="http://schemas.openxmlformats.org/officeDocument/2006/relationships/customXml" Target="../ink/ink861.xml"/><Relationship Id="rId51" Type="http://schemas.openxmlformats.org/officeDocument/2006/relationships/image" Target="../media/image486.png"/><Relationship Id="rId561" Type="http://schemas.openxmlformats.org/officeDocument/2006/relationships/customXml" Target="../ink/ink742.xml"/><Relationship Id="rId659" Type="http://schemas.openxmlformats.org/officeDocument/2006/relationships/customXml" Target="../ink/ink791.xml"/><Relationship Id="rId866" Type="http://schemas.openxmlformats.org/officeDocument/2006/relationships/customXml" Target="../ink/ink894.xml"/><Relationship Id="rId214" Type="http://schemas.openxmlformats.org/officeDocument/2006/relationships/image" Target="../media/image566.png"/><Relationship Id="rId298" Type="http://schemas.openxmlformats.org/officeDocument/2006/relationships/image" Target="../media/image608.png"/><Relationship Id="rId421" Type="http://schemas.openxmlformats.org/officeDocument/2006/relationships/customXml" Target="../ink/ink672.xml"/><Relationship Id="rId519" Type="http://schemas.openxmlformats.org/officeDocument/2006/relationships/customXml" Target="../ink/ink721.xml"/><Relationship Id="rId158" Type="http://schemas.openxmlformats.org/officeDocument/2006/relationships/customXml" Target="../ink/ink539.xml"/><Relationship Id="rId726" Type="http://schemas.openxmlformats.org/officeDocument/2006/relationships/image" Target="../media/image822.png"/><Relationship Id="rId62" Type="http://schemas.openxmlformats.org/officeDocument/2006/relationships/customXml" Target="../ink/ink491.xml"/><Relationship Id="rId365" Type="http://schemas.openxmlformats.org/officeDocument/2006/relationships/customXml" Target="../ink/ink644.xml"/><Relationship Id="rId572" Type="http://schemas.openxmlformats.org/officeDocument/2006/relationships/image" Target="../media/image745.png"/><Relationship Id="rId225" Type="http://schemas.openxmlformats.org/officeDocument/2006/relationships/customXml" Target="../ink/ink574.xml"/><Relationship Id="rId432" Type="http://schemas.openxmlformats.org/officeDocument/2006/relationships/image" Target="../media/image675.png"/><Relationship Id="rId877" Type="http://schemas.openxmlformats.org/officeDocument/2006/relationships/image" Target="../media/image898.png"/><Relationship Id="rId737" Type="http://schemas.openxmlformats.org/officeDocument/2006/relationships/customXml" Target="../ink/ink830.xml"/><Relationship Id="rId73" Type="http://schemas.openxmlformats.org/officeDocument/2006/relationships/image" Target="../media/image497.png"/><Relationship Id="rId169" Type="http://schemas.openxmlformats.org/officeDocument/2006/relationships/customXml" Target="../ink/ink545.xml"/><Relationship Id="rId376" Type="http://schemas.openxmlformats.org/officeDocument/2006/relationships/image" Target="../media/image647.png"/><Relationship Id="rId583" Type="http://schemas.openxmlformats.org/officeDocument/2006/relationships/customXml" Target="../ink/ink753.xml"/><Relationship Id="rId790" Type="http://schemas.openxmlformats.org/officeDocument/2006/relationships/image" Target="../media/image854.png"/><Relationship Id="rId804" Type="http://schemas.openxmlformats.org/officeDocument/2006/relationships/image" Target="../media/image861.png"/><Relationship Id="rId4" Type="http://schemas.openxmlformats.org/officeDocument/2006/relationships/customXml" Target="../ink/ink462.xml"/><Relationship Id="rId236" Type="http://schemas.openxmlformats.org/officeDocument/2006/relationships/image" Target="../media/image577.png"/><Relationship Id="rId443" Type="http://schemas.openxmlformats.org/officeDocument/2006/relationships/customXml" Target="../ink/ink683.xml"/><Relationship Id="rId650" Type="http://schemas.openxmlformats.org/officeDocument/2006/relationships/image" Target="../media/image784.png"/><Relationship Id="rId888" Type="http://schemas.openxmlformats.org/officeDocument/2006/relationships/customXml" Target="../ink/ink905.xml"/><Relationship Id="rId303" Type="http://schemas.openxmlformats.org/officeDocument/2006/relationships/customXml" Target="../ink/ink613.xml"/><Relationship Id="rId748" Type="http://schemas.openxmlformats.org/officeDocument/2006/relationships/image" Target="../media/image833.png"/><Relationship Id="rId84" Type="http://schemas.openxmlformats.org/officeDocument/2006/relationships/customXml" Target="../ink/ink502.xml"/><Relationship Id="rId387" Type="http://schemas.openxmlformats.org/officeDocument/2006/relationships/customXml" Target="../ink/ink655.xml"/><Relationship Id="rId510" Type="http://schemas.openxmlformats.org/officeDocument/2006/relationships/image" Target="../media/image714.png"/><Relationship Id="rId594" Type="http://schemas.openxmlformats.org/officeDocument/2006/relationships/image" Target="../media/image756.png"/><Relationship Id="rId608" Type="http://schemas.openxmlformats.org/officeDocument/2006/relationships/image" Target="../media/image763.png"/><Relationship Id="rId815" Type="http://schemas.openxmlformats.org/officeDocument/2006/relationships/customXml" Target="../ink/ink869.xml"/><Relationship Id="rId247" Type="http://schemas.openxmlformats.org/officeDocument/2006/relationships/customXml" Target="../ink/ink585.xml"/><Relationship Id="rId899" Type="http://schemas.openxmlformats.org/officeDocument/2006/relationships/image" Target="../media/image909.png"/><Relationship Id="rId107" Type="http://schemas.openxmlformats.org/officeDocument/2006/relationships/image" Target="../media/image514.png"/><Relationship Id="rId454" Type="http://schemas.openxmlformats.org/officeDocument/2006/relationships/image" Target="../media/image686.png"/><Relationship Id="rId661" Type="http://schemas.openxmlformats.org/officeDocument/2006/relationships/customXml" Target="../ink/ink792.xml"/><Relationship Id="rId759" Type="http://schemas.openxmlformats.org/officeDocument/2006/relationships/customXml" Target="../ink/ink841.xml"/><Relationship Id="rId11" Type="http://schemas.openxmlformats.org/officeDocument/2006/relationships/image" Target="../media/image466.png"/><Relationship Id="rId314" Type="http://schemas.openxmlformats.org/officeDocument/2006/relationships/image" Target="../media/image616.png"/><Relationship Id="rId398" Type="http://schemas.openxmlformats.org/officeDocument/2006/relationships/image" Target="../media/image658.png"/><Relationship Id="rId521" Type="http://schemas.openxmlformats.org/officeDocument/2006/relationships/customXml" Target="../ink/ink722.xml"/><Relationship Id="rId619" Type="http://schemas.openxmlformats.org/officeDocument/2006/relationships/customXml" Target="../ink/ink771.xml"/><Relationship Id="rId95" Type="http://schemas.openxmlformats.org/officeDocument/2006/relationships/image" Target="../media/image508.png"/><Relationship Id="rId160" Type="http://schemas.openxmlformats.org/officeDocument/2006/relationships/customXml" Target="../ink/ink540.xml"/><Relationship Id="rId826" Type="http://schemas.openxmlformats.org/officeDocument/2006/relationships/image" Target="../media/image872.png"/><Relationship Id="rId258" Type="http://schemas.openxmlformats.org/officeDocument/2006/relationships/image" Target="../media/image588.png"/><Relationship Id="rId465" Type="http://schemas.openxmlformats.org/officeDocument/2006/relationships/customXml" Target="../ink/ink694.xml"/><Relationship Id="rId672" Type="http://schemas.openxmlformats.org/officeDocument/2006/relationships/image" Target="../media/image795.png"/><Relationship Id="rId22" Type="http://schemas.openxmlformats.org/officeDocument/2006/relationships/customXml" Target="../ink/ink471.xml"/><Relationship Id="rId118" Type="http://schemas.openxmlformats.org/officeDocument/2006/relationships/customXml" Target="../ink/ink519.xml"/><Relationship Id="rId325" Type="http://schemas.openxmlformats.org/officeDocument/2006/relationships/customXml" Target="../ink/ink624.xml"/><Relationship Id="rId532" Type="http://schemas.openxmlformats.org/officeDocument/2006/relationships/image" Target="../media/image725.png"/><Relationship Id="rId171" Type="http://schemas.openxmlformats.org/officeDocument/2006/relationships/customXml" Target="../ink/ink546.xml"/><Relationship Id="rId837" Type="http://schemas.openxmlformats.org/officeDocument/2006/relationships/customXml" Target="../ink/ink880.xml"/><Relationship Id="rId269" Type="http://schemas.openxmlformats.org/officeDocument/2006/relationships/customXml" Target="../ink/ink596.xml"/><Relationship Id="rId476" Type="http://schemas.openxmlformats.org/officeDocument/2006/relationships/image" Target="../media/image697.png"/><Relationship Id="rId683" Type="http://schemas.openxmlformats.org/officeDocument/2006/relationships/customXml" Target="../ink/ink803.xml"/><Relationship Id="rId890" Type="http://schemas.openxmlformats.org/officeDocument/2006/relationships/customXml" Target="../ink/ink906.xml"/><Relationship Id="rId904" Type="http://schemas.openxmlformats.org/officeDocument/2006/relationships/customXml" Target="../ink/ink913.xml"/><Relationship Id="rId33" Type="http://schemas.openxmlformats.org/officeDocument/2006/relationships/image" Target="../media/image477.png"/><Relationship Id="rId129" Type="http://schemas.openxmlformats.org/officeDocument/2006/relationships/image" Target="../media/image525.png"/><Relationship Id="rId336" Type="http://schemas.openxmlformats.org/officeDocument/2006/relationships/image" Target="../media/image627.png"/><Relationship Id="rId543" Type="http://schemas.openxmlformats.org/officeDocument/2006/relationships/customXml" Target="../ink/ink733.xml"/><Relationship Id="rId182" Type="http://schemas.openxmlformats.org/officeDocument/2006/relationships/customXml" Target="../ink/ink552.xml"/><Relationship Id="rId403" Type="http://schemas.openxmlformats.org/officeDocument/2006/relationships/customXml" Target="../ink/ink663.xml"/><Relationship Id="rId750" Type="http://schemas.openxmlformats.org/officeDocument/2006/relationships/image" Target="../media/image834.png"/><Relationship Id="rId848" Type="http://schemas.openxmlformats.org/officeDocument/2006/relationships/image" Target="../media/image883.png"/><Relationship Id="rId487" Type="http://schemas.openxmlformats.org/officeDocument/2006/relationships/customXml" Target="../ink/ink705.xml"/><Relationship Id="rId610" Type="http://schemas.openxmlformats.org/officeDocument/2006/relationships/image" Target="../media/image764.png"/><Relationship Id="rId694" Type="http://schemas.openxmlformats.org/officeDocument/2006/relationships/image" Target="../media/image806.png"/><Relationship Id="rId708" Type="http://schemas.openxmlformats.org/officeDocument/2006/relationships/image" Target="../media/image813.png"/><Relationship Id="rId915" Type="http://schemas.openxmlformats.org/officeDocument/2006/relationships/image" Target="../media/image917.png"/><Relationship Id="rId347" Type="http://schemas.openxmlformats.org/officeDocument/2006/relationships/customXml" Target="../ink/ink635.xml"/><Relationship Id="rId44" Type="http://schemas.openxmlformats.org/officeDocument/2006/relationships/customXml" Target="../ink/ink482.xml"/><Relationship Id="rId554" Type="http://schemas.openxmlformats.org/officeDocument/2006/relationships/image" Target="../media/image736.png"/><Relationship Id="rId761" Type="http://schemas.openxmlformats.org/officeDocument/2006/relationships/customXml" Target="../ink/ink842.xml"/><Relationship Id="rId859" Type="http://schemas.openxmlformats.org/officeDocument/2006/relationships/customXml" Target="../ink/ink891.xml"/><Relationship Id="rId193" Type="http://schemas.openxmlformats.org/officeDocument/2006/relationships/image" Target="../media/image556.png"/><Relationship Id="rId207" Type="http://schemas.openxmlformats.org/officeDocument/2006/relationships/customXml" Target="../ink/ink565.xml"/><Relationship Id="rId414" Type="http://schemas.openxmlformats.org/officeDocument/2006/relationships/image" Target="../media/image666.png"/><Relationship Id="rId498" Type="http://schemas.openxmlformats.org/officeDocument/2006/relationships/image" Target="../media/image708.png"/><Relationship Id="rId621" Type="http://schemas.openxmlformats.org/officeDocument/2006/relationships/customXml" Target="../ink/ink772.xml"/><Relationship Id="rId260" Type="http://schemas.openxmlformats.org/officeDocument/2006/relationships/image" Target="../media/image589.png"/><Relationship Id="rId719" Type="http://schemas.openxmlformats.org/officeDocument/2006/relationships/customXml" Target="../ink/ink821.xml"/><Relationship Id="rId55" Type="http://schemas.openxmlformats.org/officeDocument/2006/relationships/image" Target="../media/image488.png"/><Relationship Id="rId120" Type="http://schemas.openxmlformats.org/officeDocument/2006/relationships/customXml" Target="../ink/ink520.xml"/><Relationship Id="rId358" Type="http://schemas.openxmlformats.org/officeDocument/2006/relationships/image" Target="../media/image638.png"/><Relationship Id="rId565" Type="http://schemas.openxmlformats.org/officeDocument/2006/relationships/customXml" Target="../ink/ink744.xml"/><Relationship Id="rId772" Type="http://schemas.openxmlformats.org/officeDocument/2006/relationships/image" Target="../media/image845.png"/><Relationship Id="rId218" Type="http://schemas.openxmlformats.org/officeDocument/2006/relationships/image" Target="../media/image568.png"/><Relationship Id="rId425" Type="http://schemas.openxmlformats.org/officeDocument/2006/relationships/customXml" Target="../ink/ink674.xml"/><Relationship Id="rId632" Type="http://schemas.openxmlformats.org/officeDocument/2006/relationships/image" Target="../media/image775.png"/><Relationship Id="rId271" Type="http://schemas.openxmlformats.org/officeDocument/2006/relationships/customXml" Target="../ink/ink597.xml"/><Relationship Id="rId66" Type="http://schemas.openxmlformats.org/officeDocument/2006/relationships/customXml" Target="../ink/ink493.xml"/><Relationship Id="rId131" Type="http://schemas.openxmlformats.org/officeDocument/2006/relationships/image" Target="../media/image526.png"/><Relationship Id="rId369" Type="http://schemas.openxmlformats.org/officeDocument/2006/relationships/customXml" Target="../ink/ink646.xml"/><Relationship Id="rId576" Type="http://schemas.openxmlformats.org/officeDocument/2006/relationships/image" Target="../media/image747.png"/><Relationship Id="rId783" Type="http://schemas.openxmlformats.org/officeDocument/2006/relationships/customXml" Target="../ink/ink853.xml"/><Relationship Id="rId229" Type="http://schemas.openxmlformats.org/officeDocument/2006/relationships/customXml" Target="../ink/ink576.xml"/><Relationship Id="rId436" Type="http://schemas.openxmlformats.org/officeDocument/2006/relationships/image" Target="../media/image677.png"/><Relationship Id="rId643" Type="http://schemas.openxmlformats.org/officeDocument/2006/relationships/customXml" Target="../ink/ink783.xml"/><Relationship Id="rId850" Type="http://schemas.openxmlformats.org/officeDocument/2006/relationships/image" Target="../media/image884.png"/><Relationship Id="rId77" Type="http://schemas.openxmlformats.org/officeDocument/2006/relationships/image" Target="../media/image499.png"/><Relationship Id="rId282" Type="http://schemas.openxmlformats.org/officeDocument/2006/relationships/image" Target="../media/image600.png"/><Relationship Id="rId503" Type="http://schemas.openxmlformats.org/officeDocument/2006/relationships/customXml" Target="../ink/ink713.xml"/><Relationship Id="rId587" Type="http://schemas.openxmlformats.org/officeDocument/2006/relationships/customXml" Target="../ink/ink755.xml"/><Relationship Id="rId710" Type="http://schemas.openxmlformats.org/officeDocument/2006/relationships/image" Target="../media/image814.png"/><Relationship Id="rId808" Type="http://schemas.openxmlformats.org/officeDocument/2006/relationships/image" Target="../media/image863.png"/><Relationship Id="rId8" Type="http://schemas.openxmlformats.org/officeDocument/2006/relationships/customXml" Target="../ink/ink464.xml"/><Relationship Id="rId142" Type="http://schemas.openxmlformats.org/officeDocument/2006/relationships/customXml" Target="../ink/ink531.xml"/><Relationship Id="rId447" Type="http://schemas.openxmlformats.org/officeDocument/2006/relationships/customXml" Target="../ink/ink685.xml"/><Relationship Id="rId794" Type="http://schemas.openxmlformats.org/officeDocument/2006/relationships/image" Target="../media/image856.png"/><Relationship Id="rId654" Type="http://schemas.openxmlformats.org/officeDocument/2006/relationships/image" Target="../media/image786.png"/><Relationship Id="rId861" Type="http://schemas.openxmlformats.org/officeDocument/2006/relationships/customXml" Target="../ink/ink892.xml"/><Relationship Id="rId293" Type="http://schemas.openxmlformats.org/officeDocument/2006/relationships/customXml" Target="../ink/ink608.xml"/><Relationship Id="rId307" Type="http://schemas.openxmlformats.org/officeDocument/2006/relationships/customXml" Target="../ink/ink615.xml"/><Relationship Id="rId514" Type="http://schemas.openxmlformats.org/officeDocument/2006/relationships/image" Target="../media/image716.png"/><Relationship Id="rId721" Type="http://schemas.openxmlformats.org/officeDocument/2006/relationships/customXml" Target="../ink/ink822.xml"/><Relationship Id="rId88" Type="http://schemas.openxmlformats.org/officeDocument/2006/relationships/customXml" Target="../ink/ink504.xml"/><Relationship Id="rId153" Type="http://schemas.openxmlformats.org/officeDocument/2006/relationships/image" Target="../media/image537.png"/><Relationship Id="rId360" Type="http://schemas.openxmlformats.org/officeDocument/2006/relationships/image" Target="../media/image639.png"/><Relationship Id="rId598" Type="http://schemas.openxmlformats.org/officeDocument/2006/relationships/image" Target="../media/image758.png"/><Relationship Id="rId819" Type="http://schemas.openxmlformats.org/officeDocument/2006/relationships/customXml" Target="../ink/ink871.xml"/><Relationship Id="rId220" Type="http://schemas.openxmlformats.org/officeDocument/2006/relationships/image" Target="../media/image569.png"/><Relationship Id="rId458" Type="http://schemas.openxmlformats.org/officeDocument/2006/relationships/image" Target="../media/image688.png"/><Relationship Id="rId665" Type="http://schemas.openxmlformats.org/officeDocument/2006/relationships/customXml" Target="../ink/ink794.xml"/><Relationship Id="rId872" Type="http://schemas.openxmlformats.org/officeDocument/2006/relationships/customXml" Target="../ink/ink897.xml"/><Relationship Id="rId15" Type="http://schemas.openxmlformats.org/officeDocument/2006/relationships/image" Target="../media/image468.png"/><Relationship Id="rId318" Type="http://schemas.openxmlformats.org/officeDocument/2006/relationships/image" Target="../media/image618.png"/><Relationship Id="rId525" Type="http://schemas.openxmlformats.org/officeDocument/2006/relationships/customXml" Target="../ink/ink724.xml"/><Relationship Id="rId732" Type="http://schemas.openxmlformats.org/officeDocument/2006/relationships/image" Target="../media/image825.png"/><Relationship Id="rId99" Type="http://schemas.openxmlformats.org/officeDocument/2006/relationships/image" Target="../media/image510.png"/><Relationship Id="rId164" Type="http://schemas.openxmlformats.org/officeDocument/2006/relationships/customXml" Target="../ink/ink542.xml"/><Relationship Id="rId371" Type="http://schemas.openxmlformats.org/officeDocument/2006/relationships/customXml" Target="../ink/ink647.xml"/><Relationship Id="rId469" Type="http://schemas.openxmlformats.org/officeDocument/2006/relationships/customXml" Target="../ink/ink696.xml"/><Relationship Id="rId676" Type="http://schemas.openxmlformats.org/officeDocument/2006/relationships/image" Target="../media/image797.png"/><Relationship Id="rId883" Type="http://schemas.openxmlformats.org/officeDocument/2006/relationships/image" Target="../media/image901.png"/><Relationship Id="rId26" Type="http://schemas.openxmlformats.org/officeDocument/2006/relationships/customXml" Target="../ink/ink473.xml"/><Relationship Id="rId231" Type="http://schemas.openxmlformats.org/officeDocument/2006/relationships/customXml" Target="../ink/ink577.xml"/><Relationship Id="rId329" Type="http://schemas.openxmlformats.org/officeDocument/2006/relationships/customXml" Target="../ink/ink626.xml"/><Relationship Id="rId536" Type="http://schemas.openxmlformats.org/officeDocument/2006/relationships/image" Target="../media/image727.png"/><Relationship Id="rId175" Type="http://schemas.openxmlformats.org/officeDocument/2006/relationships/image" Target="../media/image547.png"/><Relationship Id="rId743" Type="http://schemas.openxmlformats.org/officeDocument/2006/relationships/customXml" Target="../ink/ink833.xml"/><Relationship Id="rId382" Type="http://schemas.openxmlformats.org/officeDocument/2006/relationships/image" Target="../media/image650.png"/><Relationship Id="rId603" Type="http://schemas.openxmlformats.org/officeDocument/2006/relationships/customXml" Target="../ink/ink763.xml"/><Relationship Id="rId687" Type="http://schemas.openxmlformats.org/officeDocument/2006/relationships/customXml" Target="../ink/ink805.xml"/><Relationship Id="rId810" Type="http://schemas.openxmlformats.org/officeDocument/2006/relationships/image" Target="../media/image864.png"/><Relationship Id="rId908" Type="http://schemas.openxmlformats.org/officeDocument/2006/relationships/customXml" Target="../ink/ink915.xml"/><Relationship Id="rId242" Type="http://schemas.openxmlformats.org/officeDocument/2006/relationships/image" Target="../media/image580.png"/><Relationship Id="rId894" Type="http://schemas.openxmlformats.org/officeDocument/2006/relationships/customXml" Target="../ink/ink908.xml"/><Relationship Id="rId37" Type="http://schemas.openxmlformats.org/officeDocument/2006/relationships/image" Target="../media/image479.png"/><Relationship Id="rId102" Type="http://schemas.openxmlformats.org/officeDocument/2006/relationships/customXml" Target="../ink/ink511.xml"/><Relationship Id="rId547" Type="http://schemas.openxmlformats.org/officeDocument/2006/relationships/customXml" Target="../ink/ink735.xml"/><Relationship Id="rId754" Type="http://schemas.openxmlformats.org/officeDocument/2006/relationships/image" Target="../media/image8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0908862E-77B5-4B97-B6D6-CF42364CEF03}"/>
              </a:ext>
            </a:extLst>
          </p:cNvPr>
          <p:cNvGrpSpPr/>
          <p:nvPr/>
        </p:nvGrpSpPr>
        <p:grpSpPr>
          <a:xfrm>
            <a:off x="314631" y="272802"/>
            <a:ext cx="1119759" cy="248750"/>
            <a:chOff x="314631" y="272802"/>
            <a:chExt cx="1119759" cy="24875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A0B0FCE-54D3-48D4-B796-CDAD42BD03AC}"/>
                    </a:ext>
                  </a:extLst>
                </p14:cNvPr>
                <p14:cNvContentPartPr/>
                <p14:nvPr/>
              </p14:nvContentPartPr>
              <p14:xfrm>
                <a:off x="369341" y="343649"/>
                <a:ext cx="4602" cy="91313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A0B0FCE-54D3-48D4-B796-CDAD42BD03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0491" y="334626"/>
                  <a:ext cx="21948" cy="108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7786A97-A7D5-42D6-8B47-C2F7BC59B732}"/>
                    </a:ext>
                  </a:extLst>
                </p14:cNvPr>
                <p14:cNvContentPartPr/>
                <p14:nvPr/>
              </p14:nvContentPartPr>
              <p14:xfrm>
                <a:off x="314631" y="339450"/>
                <a:ext cx="94080" cy="16793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786A97-A7D5-42D6-8B47-C2F7BC59B7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5620" y="330518"/>
                  <a:ext cx="111743" cy="343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8C0757-99E9-4D48-A11C-D8B80DBC68BC}"/>
                    </a:ext>
                  </a:extLst>
                </p14:cNvPr>
                <p14:cNvContentPartPr/>
                <p14:nvPr/>
              </p14:nvContentPartPr>
              <p14:xfrm>
                <a:off x="329970" y="438111"/>
                <a:ext cx="85899" cy="16268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8C0757-99E9-4D48-A11C-D8B80DBC68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0947" y="429073"/>
                  <a:ext cx="103584" cy="33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FD11AD-A7EB-421F-8B74-AAC8B8995330}"/>
                    </a:ext>
                  </a:extLst>
                </p14:cNvPr>
                <p14:cNvContentPartPr/>
                <p14:nvPr/>
              </p14:nvContentPartPr>
              <p14:xfrm>
                <a:off x="442457" y="437586"/>
                <a:ext cx="50108" cy="83966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3FD11AD-A7EB-421F-8B74-AAC8B89953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3379" y="428538"/>
                  <a:ext cx="67900" cy="101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B3669B-CE0C-4B1E-B4C2-B297180EE6A4}"/>
                    </a:ext>
                  </a:extLst>
                </p14:cNvPr>
                <p14:cNvContentPartPr/>
                <p14:nvPr/>
              </p14:nvContentPartPr>
              <p14:xfrm>
                <a:off x="586645" y="363591"/>
                <a:ext cx="53687" cy="5773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B3669B-CE0C-4B1E-B4C2-B297180EE6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7637" y="354354"/>
                  <a:ext cx="71342" cy="246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A9EB5C1-D198-447A-AEC8-95912C36F24C}"/>
                    </a:ext>
                  </a:extLst>
                </p14:cNvPr>
                <p14:cNvContentPartPr/>
                <p14:nvPr/>
              </p14:nvContentPartPr>
              <p14:xfrm>
                <a:off x="581532" y="409772"/>
                <a:ext cx="60845" cy="9446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A9EB5C1-D198-447A-AEC8-95912C36F2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2478" y="401053"/>
                  <a:ext cx="78591" cy="27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D811FE-946D-4F25-A5FC-38BFEA24E63C}"/>
                    </a:ext>
                  </a:extLst>
                </p14:cNvPr>
                <p14:cNvContentPartPr/>
                <p14:nvPr/>
              </p14:nvContentPartPr>
              <p14:xfrm>
                <a:off x="858148" y="313736"/>
                <a:ext cx="7158" cy="96561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D811FE-946D-4F25-A5FC-38BFEA24E6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8730" y="304695"/>
                  <a:ext cx="25618" cy="114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D2FA861F-D9E3-40C7-B6D7-9AAA6F1CC02D}"/>
                    </a:ext>
                  </a:extLst>
                </p14:cNvPr>
                <p14:cNvContentPartPr/>
                <p14:nvPr/>
              </p14:nvContentPartPr>
              <p14:xfrm>
                <a:off x="805995" y="306389"/>
                <a:ext cx="91524" cy="9446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D2FA861F-D9E3-40C7-B6D7-9AAA6F1CC0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347" y="297670"/>
                  <a:ext cx="109180" cy="27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EAFDB99C-4937-46A5-9FEB-3C16D2A54321}"/>
                    </a:ext>
                  </a:extLst>
                </p14:cNvPr>
                <p14:cNvContentPartPr/>
                <p14:nvPr/>
              </p14:nvContentPartPr>
              <p14:xfrm>
                <a:off x="796281" y="433388"/>
                <a:ext cx="102772" cy="8921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EAFDB99C-4937-46A5-9FEB-3C16D2A543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7627" y="424467"/>
                  <a:ext cx="120442" cy="264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D33FA450-E712-419E-ABD2-46AB8750FB20}"/>
                    </a:ext>
                  </a:extLst>
                </p14:cNvPr>
                <p14:cNvContentPartPr/>
                <p14:nvPr/>
              </p14:nvContentPartPr>
              <p14:xfrm>
                <a:off x="1055001" y="371987"/>
                <a:ext cx="58289" cy="3149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D33FA450-E712-419E-ABD2-46AB8750FB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6006" y="363590"/>
                  <a:ext cx="75920" cy="20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8B4A3E9-342A-4602-A957-D8A3D5F253FE}"/>
                    </a:ext>
                  </a:extLst>
                </p14:cNvPr>
                <p14:cNvContentPartPr/>
                <p14:nvPr/>
              </p14:nvContentPartPr>
              <p14:xfrm>
                <a:off x="1276907" y="278050"/>
                <a:ext cx="14317" cy="115454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8B4A3E9-342A-4602-A957-D8A3D5F253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67729" y="269418"/>
                  <a:ext cx="32305" cy="1330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DDA0416-CB22-43C7-8F20-4AAC885631AE}"/>
                    </a:ext>
                  </a:extLst>
                </p14:cNvPr>
                <p14:cNvContentPartPr/>
                <p14:nvPr/>
              </p14:nvContentPartPr>
              <p14:xfrm>
                <a:off x="1206859" y="272802"/>
                <a:ext cx="140609" cy="28339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DDA0416-CB22-43C7-8F20-4AAC885631A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98206" y="263719"/>
                  <a:ext cx="158275" cy="461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6B64851-DA6A-4AF2-B3EB-3A5DB71E7361}"/>
                    </a:ext>
                  </a:extLst>
                </p14:cNvPr>
                <p14:cNvContentPartPr/>
                <p14:nvPr/>
              </p14:nvContentPartPr>
              <p14:xfrm>
                <a:off x="1231401" y="401375"/>
                <a:ext cx="91012" cy="1207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6B64851-DA6A-4AF2-B3EB-3A5DB71E73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22767" y="392597"/>
                  <a:ext cx="108639" cy="299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DF500B5-AB02-4032-AE98-8CED38E99E9C}"/>
                    </a:ext>
                  </a:extLst>
                </p14:cNvPr>
                <p14:cNvContentPartPr/>
                <p14:nvPr/>
              </p14:nvContentPartPr>
              <p14:xfrm>
                <a:off x="1367409" y="385107"/>
                <a:ext cx="66981" cy="104958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DF500B5-AB02-4032-AE98-8CED38E99E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58766" y="376451"/>
                  <a:ext cx="84627" cy="1226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BEB2107-A963-42A0-B59F-5386C7635795}"/>
              </a:ext>
            </a:extLst>
          </p:cNvPr>
          <p:cNvGrpSpPr/>
          <p:nvPr/>
        </p:nvGrpSpPr>
        <p:grpSpPr>
          <a:xfrm>
            <a:off x="323834" y="634907"/>
            <a:ext cx="1225088" cy="487004"/>
            <a:chOff x="323834" y="634907"/>
            <a:chExt cx="1225088" cy="48700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83FEB90-A669-4407-B910-AC7514D0ECD1}"/>
                    </a:ext>
                  </a:extLst>
                </p14:cNvPr>
                <p14:cNvContentPartPr/>
                <p14:nvPr/>
              </p14:nvContentPartPr>
              <p14:xfrm>
                <a:off x="384169" y="783947"/>
                <a:ext cx="5113" cy="94462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83FEB90-A669-4407-B910-AC7514D0EC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5039" y="774968"/>
                  <a:ext cx="23009" cy="1120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E172EE0-5EC0-4FA6-B0BD-0D5C693A15B0}"/>
                    </a:ext>
                  </a:extLst>
                </p14:cNvPr>
                <p14:cNvContentPartPr/>
                <p14:nvPr/>
              </p14:nvContentPartPr>
              <p14:xfrm>
                <a:off x="323834" y="777649"/>
                <a:ext cx="114532" cy="2519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E172EE0-5EC0-4FA6-B0BD-0D5C693A15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5190" y="769012"/>
                  <a:ext cx="132180" cy="428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A3CA0A9-E99C-4216-92A0-FCE431704B19}"/>
                    </a:ext>
                  </a:extLst>
                </p14:cNvPr>
                <p14:cNvContentPartPr/>
                <p14:nvPr/>
              </p14:nvContentPartPr>
              <p14:xfrm>
                <a:off x="345821" y="888380"/>
                <a:ext cx="71583" cy="7347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A3CA0A9-E99C-4216-92A0-FCE431704B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6828" y="878713"/>
                  <a:ext cx="89209" cy="262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2FCA129-F0DB-4686-9B17-710DF0BC7D06}"/>
                    </a:ext>
                  </a:extLst>
                </p14:cNvPr>
                <p14:cNvContentPartPr/>
                <p14:nvPr/>
              </p14:nvContentPartPr>
              <p14:xfrm>
                <a:off x="453706" y="872636"/>
                <a:ext cx="37325" cy="82392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2FCA129-F0DB-4686-9B17-710DF0BC7D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4734" y="863641"/>
                  <a:ext cx="54911" cy="10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90CB061-56BB-467B-BA79-98698C99B068}"/>
                    </a:ext>
                  </a:extLst>
                </p14:cNvPr>
                <p14:cNvContentPartPr/>
                <p14:nvPr/>
              </p14:nvContentPartPr>
              <p14:xfrm>
                <a:off x="666920" y="833277"/>
                <a:ext cx="37837" cy="8397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90CB061-56BB-467B-BA79-98698C99B06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7911" y="824150"/>
                  <a:ext cx="55494" cy="2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31421C2-8283-4A47-8D72-34915D3107F2}"/>
                    </a:ext>
                  </a:extLst>
                </p14:cNvPr>
                <p14:cNvContentPartPr/>
                <p14:nvPr/>
              </p14:nvContentPartPr>
              <p14:xfrm>
                <a:off x="649536" y="879983"/>
                <a:ext cx="55732" cy="9971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31421C2-8283-4A47-8D72-34915D3107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0547" y="870751"/>
                  <a:ext cx="73351" cy="280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585A9050-FD3B-491B-BC69-E3D150A2F054}"/>
                    </a:ext>
                  </a:extLst>
                </p14:cNvPr>
                <p14:cNvContentPartPr/>
                <p14:nvPr/>
              </p14:nvContentPartPr>
              <p14:xfrm>
                <a:off x="875533" y="775550"/>
                <a:ext cx="4602" cy="85541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585A9050-FD3B-491B-BC69-E3D150A2F0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5945" y="766888"/>
                  <a:ext cx="23394" cy="103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BFB125E5-6A93-412C-BF34-E4D2D21F74F6}"/>
                    </a:ext>
                  </a:extLst>
                </p14:cNvPr>
                <p14:cNvContentPartPr/>
                <p14:nvPr/>
              </p14:nvContentPartPr>
              <p14:xfrm>
                <a:off x="805995" y="769777"/>
                <a:ext cx="109931" cy="8397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BFB125E5-6A93-412C-BF34-E4D2D21F74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6984" y="760650"/>
                  <a:ext cx="127592" cy="2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DBD5DA88-19FC-4F77-8420-91A89B49C49F}"/>
                    </a:ext>
                  </a:extLst>
                </p14:cNvPr>
                <p14:cNvContentPartPr/>
                <p14:nvPr/>
              </p14:nvContentPartPr>
              <p14:xfrm>
                <a:off x="825425" y="885231"/>
                <a:ext cx="95614" cy="7347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DBD5DA88-19FC-4F77-8420-91A89B49C49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6405" y="876047"/>
                  <a:ext cx="113294" cy="253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2F1D8F70-F633-4C06-AA90-CAB2C0ACBB3B}"/>
                    </a:ext>
                  </a:extLst>
                </p14:cNvPr>
                <p14:cNvContentPartPr/>
                <p14:nvPr/>
              </p14:nvContentPartPr>
              <p14:xfrm>
                <a:off x="1048354" y="835901"/>
                <a:ext cx="46017" cy="4198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2F1D8F70-F633-4C06-AA90-CAB2C0ACBB3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39366" y="826742"/>
                  <a:ext cx="63633" cy="228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E6035499-6168-43CF-8AC4-99BF19812B98}"/>
                    </a:ext>
                  </a:extLst>
                </p14:cNvPr>
                <p14:cNvContentPartPr/>
                <p14:nvPr/>
              </p14:nvContentPartPr>
              <p14:xfrm>
                <a:off x="1322414" y="756658"/>
                <a:ext cx="4090" cy="82917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E6035499-6168-43CF-8AC4-99BF19812B9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13119" y="747645"/>
                  <a:ext cx="22309" cy="1005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FBACE65-686D-4F47-BD7C-CF34781D763C}"/>
                    </a:ext>
                  </a:extLst>
                </p14:cNvPr>
                <p14:cNvContentPartPr/>
                <p14:nvPr/>
              </p14:nvContentPartPr>
              <p14:xfrm>
                <a:off x="1241116" y="862665"/>
                <a:ext cx="140609" cy="11021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FBACE65-686D-4F47-BD7C-CF34781D76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32103" y="854133"/>
                  <a:ext cx="158275" cy="284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B9CE1EB-D761-48D6-B34A-6FD2FB7A31B6}"/>
                    </a:ext>
                  </a:extLst>
                </p14:cNvPr>
                <p14:cNvContentPartPr/>
                <p14:nvPr/>
              </p14:nvContentPartPr>
              <p14:xfrm>
                <a:off x="1270772" y="958177"/>
                <a:ext cx="84365" cy="116503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B9CE1EB-D761-48D6-B34A-6FD2FB7A31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61797" y="949547"/>
                  <a:ext cx="101956" cy="134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3874ED0-276B-4563-B741-42CFD137E93F}"/>
                    </a:ext>
                  </a:extLst>
                </p14:cNvPr>
                <p14:cNvContentPartPr/>
                <p14:nvPr/>
              </p14:nvContentPartPr>
              <p14:xfrm>
                <a:off x="1503927" y="634907"/>
                <a:ext cx="44995" cy="487004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3874ED0-276B-4563-B741-42CFD137E93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94928" y="626262"/>
                  <a:ext cx="62633" cy="5046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3337056-D655-4764-8C1B-A117D2386A03}"/>
              </a:ext>
            </a:extLst>
          </p:cNvPr>
          <p:cNvGrpSpPr/>
          <p:nvPr/>
        </p:nvGrpSpPr>
        <p:grpSpPr>
          <a:xfrm>
            <a:off x="1601075" y="612865"/>
            <a:ext cx="388592" cy="510095"/>
            <a:chOff x="1601075" y="612865"/>
            <a:chExt cx="388592" cy="5100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7D65B9-DB35-4650-91E6-3D38865131C4}"/>
                    </a:ext>
                  </a:extLst>
                </p14:cNvPr>
                <p14:cNvContentPartPr/>
                <p14:nvPr/>
              </p14:nvContentPartPr>
              <p14:xfrm>
                <a:off x="1654762" y="714150"/>
                <a:ext cx="66981" cy="80293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7D65B9-DB35-4650-91E6-3D38865131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45759" y="705470"/>
                  <a:ext cx="84627" cy="98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FB90A89-0A50-45B3-AA5C-4B3DB1A20134}"/>
                    </a:ext>
                  </a:extLst>
                </p14:cNvPr>
                <p14:cNvContentPartPr/>
                <p14:nvPr/>
              </p14:nvContentPartPr>
              <p14:xfrm>
                <a:off x="1768783" y="708902"/>
                <a:ext cx="93058" cy="90264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FB90A89-0A50-45B3-AA5C-4B3DB1A201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60126" y="699912"/>
                  <a:ext cx="110732" cy="1078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83A7352-98B0-42AC-A262-869B69175B1C}"/>
                    </a:ext>
                  </a:extLst>
                </p14:cNvPr>
                <p14:cNvContentPartPr/>
                <p14:nvPr/>
              </p14:nvContentPartPr>
              <p14:xfrm>
                <a:off x="1785656" y="637531"/>
                <a:ext cx="59823" cy="213064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83A7352-98B0-42AC-A262-869B69175B1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76592" y="628518"/>
                  <a:ext cx="77589" cy="230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32E63D6-0C0E-403C-98D5-B43376A806B7}"/>
                    </a:ext>
                  </a:extLst>
                </p14:cNvPr>
                <p14:cNvContentPartPr/>
                <p14:nvPr/>
              </p14:nvContentPartPr>
              <p14:xfrm>
                <a:off x="1601075" y="873686"/>
                <a:ext cx="304227" cy="24665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32E63D6-0C0E-403C-98D5-B43376A806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92424" y="864618"/>
                  <a:ext cx="321889" cy="424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5780110-BF6F-4EE6-AFAD-8520B81DA0B1}"/>
                    </a:ext>
                  </a:extLst>
                </p14:cNvPr>
                <p14:cNvContentPartPr/>
                <p14:nvPr/>
              </p14:nvContentPartPr>
              <p14:xfrm>
                <a:off x="1630219" y="990189"/>
                <a:ext cx="71583" cy="83966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5780110-BF6F-4EE6-AFAD-8520B81DA0B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21542" y="981503"/>
                  <a:ext cx="89298" cy="101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D3AD508-110C-4211-A935-EC51C32E5C90}"/>
                    </a:ext>
                  </a:extLst>
                </p14:cNvPr>
                <p14:cNvContentPartPr/>
                <p14:nvPr/>
              </p14:nvContentPartPr>
              <p14:xfrm>
                <a:off x="1775941" y="957652"/>
                <a:ext cx="44484" cy="98136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D3AD508-110C-4211-A935-EC51C32E5C9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66972" y="948632"/>
                  <a:ext cx="62062" cy="1158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6809064-3E06-4752-80AF-8AEE6301CD74}"/>
                    </a:ext>
                  </a:extLst>
                </p14:cNvPr>
                <p14:cNvContentPartPr/>
                <p14:nvPr/>
              </p14:nvContentPartPr>
              <p14:xfrm>
                <a:off x="1745263" y="983367"/>
                <a:ext cx="75673" cy="15744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6809064-3E06-4752-80AF-8AEE6301CD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36254" y="974422"/>
                  <a:ext cx="93330" cy="332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4839689-0D8A-4759-9C47-FB34361BF0B5}"/>
                    </a:ext>
                  </a:extLst>
                </p14:cNvPr>
                <p14:cNvContentPartPr/>
                <p14:nvPr/>
              </p14:nvContentPartPr>
              <p14:xfrm>
                <a:off x="1919107" y="612865"/>
                <a:ext cx="70560" cy="510095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4839689-0D8A-4759-9C47-FB34361BF0B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10061" y="604219"/>
                  <a:ext cx="88290" cy="52774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CE5F6283-59F5-4BBC-A784-3DB83FE1A2B6}"/>
              </a:ext>
            </a:extLst>
          </p:cNvPr>
          <p:cNvGrpSpPr/>
          <p:nvPr/>
        </p:nvGrpSpPr>
        <p:grpSpPr>
          <a:xfrm>
            <a:off x="476715" y="1849794"/>
            <a:ext cx="891205" cy="360005"/>
            <a:chOff x="476715" y="1849794"/>
            <a:chExt cx="891205" cy="36000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268C790-B6EB-4B95-9103-0CEB58EF79FF}"/>
                    </a:ext>
                  </a:extLst>
                </p14:cNvPr>
                <p14:cNvContentPartPr/>
                <p14:nvPr/>
              </p14:nvContentPartPr>
              <p14:xfrm>
                <a:off x="476715" y="2005131"/>
                <a:ext cx="104818" cy="132247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268C790-B6EB-4B95-9103-0CEB58EF79F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7710" y="1996122"/>
                  <a:ext cx="122468" cy="149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C66644C-B125-4C4F-9419-98A872EB26B9}"/>
                    </a:ext>
                  </a:extLst>
                </p14:cNvPr>
                <p14:cNvContentPartPr/>
                <p14:nvPr/>
              </p14:nvContentPartPr>
              <p14:xfrm>
                <a:off x="519664" y="1916442"/>
                <a:ext cx="23520" cy="293357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C66644C-B125-4C4F-9419-98A872EB26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0618" y="1907432"/>
                  <a:ext cx="41250" cy="3110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BE73107-7E44-406E-BB68-9B916FAA7067}"/>
                    </a:ext>
                  </a:extLst>
                </p14:cNvPr>
                <p14:cNvContentPartPr/>
                <p14:nvPr/>
              </p14:nvContentPartPr>
              <p14:xfrm>
                <a:off x="686861" y="2043441"/>
                <a:ext cx="53176" cy="11545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BE73107-7E44-406E-BB68-9B916FAA706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7817" y="2034131"/>
                  <a:ext cx="70901" cy="297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1249783-4236-458D-82CE-AEEC2097B7A1}"/>
                    </a:ext>
                  </a:extLst>
                </p14:cNvPr>
                <p14:cNvContentPartPr/>
                <p14:nvPr/>
              </p14:nvContentPartPr>
              <p14:xfrm>
                <a:off x="674590" y="2084899"/>
                <a:ext cx="84365" cy="18892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1249783-4236-458D-82CE-AEEC2097B7A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5615" y="2075816"/>
                  <a:ext cx="101956" cy="366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6217E5D-BB63-43CC-8EED-10D19E16B5A1}"/>
                    </a:ext>
                  </a:extLst>
                </p14:cNvPr>
                <p14:cNvContentPartPr/>
                <p14:nvPr/>
              </p14:nvContentPartPr>
              <p14:xfrm>
                <a:off x="883202" y="1950028"/>
                <a:ext cx="54710" cy="164259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6217E5D-BB63-43CC-8EED-10D19E16B5A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4144" y="1941003"/>
                  <a:ext cx="72464" cy="1819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DAD14A6-AE3C-4FB8-A1D9-AA7CA138C6E9}"/>
                    </a:ext>
                  </a:extLst>
                </p14:cNvPr>
                <p14:cNvContentPartPr/>
                <p14:nvPr/>
              </p14:nvContentPartPr>
              <p14:xfrm>
                <a:off x="847922" y="2037143"/>
                <a:ext cx="85899" cy="19942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DAD14A6-AE3C-4FB8-A1D9-AA7CA138C6E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8899" y="2028078"/>
                  <a:ext cx="103584" cy="377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18329D3-8B87-4530-8C31-3A4C463ACF72}"/>
                    </a:ext>
                  </a:extLst>
                </p14:cNvPr>
                <p14:cNvContentPartPr/>
                <p14:nvPr/>
              </p14:nvContentPartPr>
              <p14:xfrm>
                <a:off x="1004382" y="1886004"/>
                <a:ext cx="82831" cy="288634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18329D3-8B87-4530-8C31-3A4C463ACF7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5739" y="1877367"/>
                  <a:ext cx="100478" cy="306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C2578E0-0D8B-4519-97EE-70A3FF83F26A}"/>
                    </a:ext>
                  </a:extLst>
                </p14:cNvPr>
                <p14:cNvContentPartPr/>
                <p14:nvPr/>
              </p14:nvContentPartPr>
              <p14:xfrm>
                <a:off x="1142946" y="1972594"/>
                <a:ext cx="4090" cy="87115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C2578E0-0D8B-4519-97EE-70A3FF83F2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3651" y="1963557"/>
                  <a:ext cx="22309" cy="1048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F1AF8CD7-2088-471B-A272-D2CE0F860EBD}"/>
                    </a:ext>
                  </a:extLst>
                </p14:cNvPr>
                <p14:cNvContentPartPr/>
                <p14:nvPr/>
              </p14:nvContentPartPr>
              <p14:xfrm>
                <a:off x="1081589" y="1973644"/>
                <a:ext cx="99705" cy="2414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F1AF8CD7-2088-471B-A272-D2CE0F860EB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2558" y="1964866"/>
                  <a:ext cx="117406" cy="420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1D600489-A4BC-453F-93E4-347E7A3F0084}"/>
                    </a:ext>
                  </a:extLst>
                </p14:cNvPr>
                <p14:cNvContentPartPr/>
                <p14:nvPr/>
              </p14:nvContentPartPr>
              <p14:xfrm>
                <a:off x="1099996" y="2083325"/>
                <a:ext cx="74139" cy="6297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1D600489-A4BC-453F-93E4-347E7A3F008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90955" y="2074579"/>
                  <a:ext cx="91860" cy="234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75C90879-B9FD-485E-86A4-3FBE8FCD99C4}"/>
                    </a:ext>
                  </a:extLst>
                </p14:cNvPr>
                <p14:cNvContentPartPr/>
                <p14:nvPr/>
              </p14:nvContentPartPr>
              <p14:xfrm>
                <a:off x="1219130" y="2069680"/>
                <a:ext cx="52664" cy="63499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75C90879-B9FD-485E-86A4-3FBE8FCD99C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10174" y="2060660"/>
                  <a:ext cx="70219" cy="811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E9CD79C7-A63E-4051-AA79-9C7A2BE128EC}"/>
                    </a:ext>
                  </a:extLst>
                </p14:cNvPr>
                <p14:cNvContentPartPr/>
                <p14:nvPr/>
              </p14:nvContentPartPr>
              <p14:xfrm>
                <a:off x="1266170" y="1849794"/>
                <a:ext cx="101750" cy="312774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E9CD79C7-A63E-4051-AA79-9C7A2BE128E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57150" y="1840786"/>
                  <a:ext cx="119430" cy="3304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8" name="Group 627">
            <a:extLst>
              <a:ext uri="{FF2B5EF4-FFF2-40B4-BE49-F238E27FC236}">
                <a16:creationId xmlns:a16="http://schemas.microsoft.com/office/drawing/2014/main" id="{FDA9CB34-8064-4ED7-9F69-D5A008E2A3FC}"/>
              </a:ext>
            </a:extLst>
          </p:cNvPr>
          <p:cNvGrpSpPr/>
          <p:nvPr/>
        </p:nvGrpSpPr>
        <p:grpSpPr>
          <a:xfrm>
            <a:off x="407689" y="1621510"/>
            <a:ext cx="360470" cy="187875"/>
            <a:chOff x="407689" y="1621510"/>
            <a:chExt cx="360470" cy="18787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4669318-A626-4482-B0EA-5EB2E0BDBE0C}"/>
                    </a:ext>
                  </a:extLst>
                </p14:cNvPr>
                <p14:cNvContentPartPr/>
                <p14:nvPr/>
              </p14:nvContentPartPr>
              <p14:xfrm>
                <a:off x="407689" y="1634630"/>
                <a:ext cx="9203" cy="109156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4669318-A626-4482-B0EA-5EB2E0BDBE0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8486" y="1625624"/>
                  <a:ext cx="27241" cy="1268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DBD76E4-1E75-427A-A543-580622D79D19}"/>
                    </a:ext>
                  </a:extLst>
                </p14:cNvPr>
                <p14:cNvContentPartPr/>
                <p14:nvPr/>
              </p14:nvContentPartPr>
              <p14:xfrm>
                <a:off x="461376" y="1634105"/>
                <a:ext cx="36814" cy="101809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DBD76E4-1E75-427A-A543-580622D79D1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2353" y="1625440"/>
                  <a:ext cx="54499" cy="119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942C7B4-5693-4376-A530-D5C2254CE4CA}"/>
                    </a:ext>
                  </a:extLst>
                </p14:cNvPr>
                <p14:cNvContentPartPr/>
                <p14:nvPr/>
              </p14:nvContentPartPr>
              <p14:xfrm>
                <a:off x="532447" y="1639353"/>
                <a:ext cx="11760" cy="98136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942C7B4-5693-4376-A530-D5C2254CE4C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3538" y="1630694"/>
                  <a:ext cx="29222" cy="1158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283F49F-8626-4A15-93F0-0E2C4D97D990}"/>
                    </a:ext>
                  </a:extLst>
                </p14:cNvPr>
                <p14:cNvContentPartPr/>
                <p14:nvPr/>
              </p14:nvContentPartPr>
              <p14:xfrm>
                <a:off x="577953" y="1627283"/>
                <a:ext cx="56244" cy="96036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283F49F-8626-4A15-93F0-0E2C4D97D99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9300" y="1618291"/>
                  <a:ext cx="73910" cy="113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A59898E-21B0-4F46-8E4D-65E62A640398}"/>
                    </a:ext>
                  </a:extLst>
                </p14:cNvPr>
                <p14:cNvContentPartPr/>
                <p14:nvPr/>
              </p14:nvContentPartPr>
              <p14:xfrm>
                <a:off x="686861" y="1621510"/>
                <a:ext cx="81298" cy="95512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A59898E-21B0-4F46-8E4D-65E62A64039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8189" y="1612499"/>
                  <a:ext cx="99003" cy="1131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23A4F6EC-F308-4533-8372-C95EE54A62A9}"/>
                    </a:ext>
                  </a:extLst>
                </p14:cNvPr>
                <p14:cNvContentPartPr/>
                <p14:nvPr/>
              </p14:nvContentPartPr>
              <p14:xfrm>
                <a:off x="426607" y="1785769"/>
                <a:ext cx="327235" cy="23616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23A4F6EC-F308-4533-8372-C95EE54A62A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7607" y="1776686"/>
                  <a:ext cx="344875" cy="4141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29" name="Ink 628">
                <a:extLst>
                  <a:ext uri="{FF2B5EF4-FFF2-40B4-BE49-F238E27FC236}">
                    <a16:creationId xmlns:a16="http://schemas.microsoft.com/office/drawing/2014/main" id="{3DDE4C91-4683-45CB-911C-D5BF98E6B7BB}"/>
                  </a:ext>
                </a:extLst>
              </p14:cNvPr>
              <p14:cNvContentPartPr/>
              <p14:nvPr/>
            </p14:nvContentPartPr>
            <p14:xfrm>
              <a:off x="5714291" y="1826220"/>
              <a:ext cx="1915967" cy="191808"/>
            </p14:xfrm>
          </p:contentPart>
        </mc:Choice>
        <mc:Fallback xmlns="">
          <p:pic>
            <p:nvPicPr>
              <p:cNvPr id="629" name="Ink 628">
                <a:extLst>
                  <a:ext uri="{FF2B5EF4-FFF2-40B4-BE49-F238E27FC236}">
                    <a16:creationId xmlns:a16="http://schemas.microsoft.com/office/drawing/2014/main" id="{3DDE4C91-4683-45CB-911C-D5BF98E6B7B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704931" y="1816881"/>
                <a:ext cx="1934687" cy="210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30" name="Ink 629">
                <a:extLst>
                  <a:ext uri="{FF2B5EF4-FFF2-40B4-BE49-F238E27FC236}">
                    <a16:creationId xmlns:a16="http://schemas.microsoft.com/office/drawing/2014/main" id="{5BCA11C6-50F3-48D2-B223-F97FDC1C0184}"/>
                  </a:ext>
                </a:extLst>
              </p14:cNvPr>
              <p14:cNvContentPartPr/>
              <p14:nvPr/>
            </p14:nvContentPartPr>
            <p14:xfrm>
              <a:off x="3112225" y="577087"/>
              <a:ext cx="302015" cy="22276"/>
            </p14:xfrm>
          </p:contentPart>
        </mc:Choice>
        <mc:Fallback xmlns="">
          <p:pic>
            <p:nvPicPr>
              <p:cNvPr id="630" name="Ink 629">
                <a:extLst>
                  <a:ext uri="{FF2B5EF4-FFF2-40B4-BE49-F238E27FC236}">
                    <a16:creationId xmlns:a16="http://schemas.microsoft.com/office/drawing/2014/main" id="{5BCA11C6-50F3-48D2-B223-F97FDC1C018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102866" y="567745"/>
                <a:ext cx="320733" cy="40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33" name="Ink 632">
                <a:extLst>
                  <a:ext uri="{FF2B5EF4-FFF2-40B4-BE49-F238E27FC236}">
                    <a16:creationId xmlns:a16="http://schemas.microsoft.com/office/drawing/2014/main" id="{72FA4A4C-AB07-4A38-ACC2-37469FDFF7E8}"/>
                  </a:ext>
                </a:extLst>
              </p14:cNvPr>
              <p14:cNvContentPartPr/>
              <p14:nvPr/>
            </p14:nvContentPartPr>
            <p14:xfrm>
              <a:off x="3862996" y="512198"/>
              <a:ext cx="89338" cy="197201"/>
            </p14:xfrm>
          </p:contentPart>
        </mc:Choice>
        <mc:Fallback xmlns="">
          <p:pic>
            <p:nvPicPr>
              <p:cNvPr id="633" name="Ink 632">
                <a:extLst>
                  <a:ext uri="{FF2B5EF4-FFF2-40B4-BE49-F238E27FC236}">
                    <a16:creationId xmlns:a16="http://schemas.microsoft.com/office/drawing/2014/main" id="{72FA4A4C-AB07-4A38-ACC2-37469FDFF7E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853668" y="502859"/>
                <a:ext cx="107995" cy="2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2B3FB3A6-7821-4777-96B4-8FF8F721DBB5}"/>
                  </a:ext>
                </a:extLst>
              </p14:cNvPr>
              <p14:cNvContentPartPr/>
              <p14:nvPr/>
            </p14:nvContentPartPr>
            <p14:xfrm>
              <a:off x="3979066" y="520170"/>
              <a:ext cx="76207" cy="71986"/>
            </p14:xfrm>
          </p:contentPart>
        </mc:Choice>
        <mc:Fallback xmlns=""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2B3FB3A6-7821-4777-96B4-8FF8F721DBB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969720" y="510858"/>
                <a:ext cx="94899" cy="90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2BC18C14-7D69-4C95-9777-B02BF5AC0811}"/>
                  </a:ext>
                </a:extLst>
              </p14:cNvPr>
              <p14:cNvContentPartPr/>
              <p14:nvPr/>
            </p14:nvContentPartPr>
            <p14:xfrm>
              <a:off x="4087397" y="509384"/>
              <a:ext cx="59324" cy="91449"/>
            </p14:xfrm>
          </p:contentPart>
        </mc:Choice>
        <mc:Fallback xmlns=""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2BC18C14-7D69-4C95-9777-B02BF5AC081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078105" y="500060"/>
                <a:ext cx="77907" cy="110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36" name="Ink 635">
                <a:extLst>
                  <a:ext uri="{FF2B5EF4-FFF2-40B4-BE49-F238E27FC236}">
                    <a16:creationId xmlns:a16="http://schemas.microsoft.com/office/drawing/2014/main" id="{DFAA3470-C350-49A4-96A8-06836B0CA62E}"/>
                  </a:ext>
                </a:extLst>
              </p14:cNvPr>
              <p14:cNvContentPartPr/>
              <p14:nvPr/>
            </p14:nvContentPartPr>
            <p14:xfrm>
              <a:off x="4195963" y="498832"/>
              <a:ext cx="52056" cy="88401"/>
            </p14:xfrm>
          </p:contentPart>
        </mc:Choice>
        <mc:Fallback xmlns="">
          <p:pic>
            <p:nvPicPr>
              <p:cNvPr id="636" name="Ink 635">
                <a:extLst>
                  <a:ext uri="{FF2B5EF4-FFF2-40B4-BE49-F238E27FC236}">
                    <a16:creationId xmlns:a16="http://schemas.microsoft.com/office/drawing/2014/main" id="{DFAA3470-C350-49A4-96A8-06836B0CA62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186693" y="489489"/>
                <a:ext cx="70240" cy="107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37" name="Ink 636">
                <a:extLst>
                  <a:ext uri="{FF2B5EF4-FFF2-40B4-BE49-F238E27FC236}">
                    <a16:creationId xmlns:a16="http://schemas.microsoft.com/office/drawing/2014/main" id="{15745491-80B4-4C1A-9ACB-848942C23F13}"/>
                  </a:ext>
                </a:extLst>
              </p14:cNvPr>
              <p14:cNvContentPartPr/>
              <p14:nvPr/>
            </p14:nvContentPartPr>
            <p14:xfrm>
              <a:off x="4264667" y="491798"/>
              <a:ext cx="45490" cy="87228"/>
            </p14:xfrm>
          </p:contentPart>
        </mc:Choice>
        <mc:Fallback xmlns="">
          <p:pic>
            <p:nvPicPr>
              <p:cNvPr id="637" name="Ink 636">
                <a:extLst>
                  <a:ext uri="{FF2B5EF4-FFF2-40B4-BE49-F238E27FC236}">
                    <a16:creationId xmlns:a16="http://schemas.microsoft.com/office/drawing/2014/main" id="{15745491-80B4-4C1A-9ACB-848942C23F1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255280" y="482426"/>
                <a:ext cx="64264" cy="105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38" name="Ink 637">
                <a:extLst>
                  <a:ext uri="{FF2B5EF4-FFF2-40B4-BE49-F238E27FC236}">
                    <a16:creationId xmlns:a16="http://schemas.microsoft.com/office/drawing/2014/main" id="{EF81D5D8-7347-4BCE-B1FE-900F927D4308}"/>
                  </a:ext>
                </a:extLst>
              </p14:cNvPr>
              <p14:cNvContentPartPr/>
              <p14:nvPr/>
            </p14:nvContentPartPr>
            <p14:xfrm>
              <a:off x="3402470" y="314528"/>
              <a:ext cx="32124" cy="495934"/>
            </p14:xfrm>
          </p:contentPart>
        </mc:Choice>
        <mc:Fallback xmlns="">
          <p:pic>
            <p:nvPicPr>
              <p:cNvPr id="638" name="Ink 637">
                <a:extLst>
                  <a:ext uri="{FF2B5EF4-FFF2-40B4-BE49-F238E27FC236}">
                    <a16:creationId xmlns:a16="http://schemas.microsoft.com/office/drawing/2014/main" id="{EF81D5D8-7347-4BCE-B1FE-900F927D430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93190" y="305171"/>
                <a:ext cx="50685" cy="514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39" name="Ink 638">
                <a:extLst>
                  <a:ext uri="{FF2B5EF4-FFF2-40B4-BE49-F238E27FC236}">
                    <a16:creationId xmlns:a16="http://schemas.microsoft.com/office/drawing/2014/main" id="{A9345BC7-290E-4019-953F-4A033ABD0B04}"/>
                  </a:ext>
                </a:extLst>
              </p14:cNvPr>
              <p14:cNvContentPartPr/>
              <p14:nvPr/>
            </p14:nvContentPartPr>
            <p14:xfrm>
              <a:off x="3397312" y="267631"/>
              <a:ext cx="1014377" cy="457009"/>
            </p14:xfrm>
          </p:contentPart>
        </mc:Choice>
        <mc:Fallback xmlns="">
          <p:pic>
            <p:nvPicPr>
              <p:cNvPr id="639" name="Ink 638">
                <a:extLst>
                  <a:ext uri="{FF2B5EF4-FFF2-40B4-BE49-F238E27FC236}">
                    <a16:creationId xmlns:a16="http://schemas.microsoft.com/office/drawing/2014/main" id="{A9345BC7-290E-4019-953F-4A033ABD0B0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387956" y="258268"/>
                <a:ext cx="1033088" cy="475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40" name="Ink 639">
                <a:extLst>
                  <a:ext uri="{FF2B5EF4-FFF2-40B4-BE49-F238E27FC236}">
                    <a16:creationId xmlns:a16="http://schemas.microsoft.com/office/drawing/2014/main" id="{69C7659A-DCD6-42E3-8625-7162548F9E93}"/>
                  </a:ext>
                </a:extLst>
              </p14:cNvPr>
              <p14:cNvContentPartPr/>
              <p14:nvPr/>
            </p14:nvContentPartPr>
            <p14:xfrm>
              <a:off x="3443974" y="735192"/>
              <a:ext cx="925977" cy="91918"/>
            </p14:xfrm>
          </p:contentPart>
        </mc:Choice>
        <mc:Fallback xmlns="">
          <p:pic>
            <p:nvPicPr>
              <p:cNvPr id="640" name="Ink 639">
                <a:extLst>
                  <a:ext uri="{FF2B5EF4-FFF2-40B4-BE49-F238E27FC236}">
                    <a16:creationId xmlns:a16="http://schemas.microsoft.com/office/drawing/2014/main" id="{69C7659A-DCD6-42E3-8625-7162548F9E9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434617" y="725857"/>
                <a:ext cx="944691" cy="110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47" name="Ink 646">
                <a:extLst>
                  <a:ext uri="{FF2B5EF4-FFF2-40B4-BE49-F238E27FC236}">
                    <a16:creationId xmlns:a16="http://schemas.microsoft.com/office/drawing/2014/main" id="{79A5F4C9-6C4A-46FA-8558-EAEBBBC16D9B}"/>
                  </a:ext>
                </a:extLst>
              </p14:cNvPr>
              <p14:cNvContentPartPr/>
              <p14:nvPr/>
            </p14:nvContentPartPr>
            <p14:xfrm>
              <a:off x="5486093" y="520640"/>
              <a:ext cx="64248" cy="7973"/>
            </p14:xfrm>
          </p:contentPart>
        </mc:Choice>
        <mc:Fallback xmlns="">
          <p:pic>
            <p:nvPicPr>
              <p:cNvPr id="647" name="Ink 646">
                <a:extLst>
                  <a:ext uri="{FF2B5EF4-FFF2-40B4-BE49-F238E27FC236}">
                    <a16:creationId xmlns:a16="http://schemas.microsoft.com/office/drawing/2014/main" id="{79A5F4C9-6C4A-46FA-8558-EAEBBBC16D9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476761" y="511217"/>
                <a:ext cx="82553" cy="26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48" name="Ink 647">
                <a:extLst>
                  <a:ext uri="{FF2B5EF4-FFF2-40B4-BE49-F238E27FC236}">
                    <a16:creationId xmlns:a16="http://schemas.microsoft.com/office/drawing/2014/main" id="{4C0CD03B-8F85-47F5-BAAA-D71F3B94DF79}"/>
                  </a:ext>
                </a:extLst>
              </p14:cNvPr>
              <p14:cNvContentPartPr/>
              <p14:nvPr/>
            </p14:nvContentPartPr>
            <p14:xfrm>
              <a:off x="5483044" y="561205"/>
              <a:ext cx="75504" cy="8676"/>
            </p14:xfrm>
          </p:contentPart>
        </mc:Choice>
        <mc:Fallback xmlns="">
          <p:pic>
            <p:nvPicPr>
              <p:cNvPr id="648" name="Ink 647">
                <a:extLst>
                  <a:ext uri="{FF2B5EF4-FFF2-40B4-BE49-F238E27FC236}">
                    <a16:creationId xmlns:a16="http://schemas.microsoft.com/office/drawing/2014/main" id="{4C0CD03B-8F85-47F5-BAAA-D71F3B94DF7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473740" y="552182"/>
                <a:ext cx="94112" cy="26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649" name="Ink 648">
                <a:extLst>
                  <a:ext uri="{FF2B5EF4-FFF2-40B4-BE49-F238E27FC236}">
                    <a16:creationId xmlns:a16="http://schemas.microsoft.com/office/drawing/2014/main" id="{7508A2A5-489D-47D1-9D70-F3BFB92000D8}"/>
                  </a:ext>
                </a:extLst>
              </p14:cNvPr>
              <p14:cNvContentPartPr/>
              <p14:nvPr/>
            </p14:nvContentPartPr>
            <p14:xfrm>
              <a:off x="5678604" y="450295"/>
              <a:ext cx="54400" cy="145615"/>
            </p14:xfrm>
          </p:contentPart>
        </mc:Choice>
        <mc:Fallback xmlns="">
          <p:pic>
            <p:nvPicPr>
              <p:cNvPr id="649" name="Ink 648">
                <a:extLst>
                  <a:ext uri="{FF2B5EF4-FFF2-40B4-BE49-F238E27FC236}">
                    <a16:creationId xmlns:a16="http://schemas.microsoft.com/office/drawing/2014/main" id="{7508A2A5-489D-47D1-9D70-F3BFB92000D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669237" y="440947"/>
                <a:ext cx="73134" cy="164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BCF2C617-7158-406E-96F2-549F5DE870A4}"/>
                  </a:ext>
                </a:extLst>
              </p14:cNvPr>
              <p14:cNvContentPartPr/>
              <p14:nvPr/>
            </p14:nvContentPartPr>
            <p14:xfrm>
              <a:off x="5615997" y="527908"/>
              <a:ext cx="128497" cy="18290"/>
            </p14:xfrm>
          </p:contentPart>
        </mc:Choice>
        <mc:Fallback xmlns=""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BCF2C617-7158-406E-96F2-549F5DE870A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606639" y="518584"/>
                <a:ext cx="147214" cy="36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5E1EDD51-4FB4-4693-A71F-E1638B924079}"/>
                  </a:ext>
                </a:extLst>
              </p14:cNvPr>
              <p14:cNvContentPartPr/>
              <p14:nvPr/>
            </p14:nvContentPartPr>
            <p14:xfrm>
              <a:off x="5792563" y="409259"/>
              <a:ext cx="74097" cy="207518"/>
            </p14:xfrm>
          </p:contentPart>
        </mc:Choice>
        <mc:Fallback xmlns=""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5E1EDD51-4FB4-4693-A71F-E1638B92407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783211" y="399908"/>
                <a:ext cx="92801" cy="226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71E51ECE-2558-4C2C-B33F-DBE67F8525CE}"/>
                  </a:ext>
                </a:extLst>
              </p14:cNvPr>
              <p14:cNvContentPartPr/>
              <p14:nvPr/>
            </p14:nvContentPartPr>
            <p14:xfrm>
              <a:off x="6018136" y="409259"/>
              <a:ext cx="66359" cy="205174"/>
            </p14:xfrm>
          </p:contentPart>
        </mc:Choice>
        <mc:Fallback xmlns=""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71E51ECE-2558-4C2C-B33F-DBE67F8525C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008810" y="399917"/>
                <a:ext cx="85011" cy="223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F28DC99D-015D-4D44-84ED-9F8AA1A8F351}"/>
                  </a:ext>
                </a:extLst>
              </p14:cNvPr>
              <p14:cNvContentPartPr/>
              <p14:nvPr/>
            </p14:nvContentPartPr>
            <p14:xfrm>
              <a:off x="5134133" y="209949"/>
              <a:ext cx="18524" cy="515630"/>
            </p14:xfrm>
          </p:contentPart>
        </mc:Choice>
        <mc:Fallback xmlns=""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F28DC99D-015D-4D44-84ED-9F8AA1A8F35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124871" y="200594"/>
                <a:ext cx="37048" cy="534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50BC4F1C-AFEB-408F-9CB4-257CE9420C3C}"/>
                  </a:ext>
                </a:extLst>
              </p14:cNvPr>
              <p14:cNvContentPartPr/>
              <p14:nvPr/>
            </p14:nvContentPartPr>
            <p14:xfrm>
              <a:off x="5121002" y="122955"/>
              <a:ext cx="1066198" cy="524775"/>
            </p14:xfrm>
          </p:contentPart>
        </mc:Choice>
        <mc:Fallback xmlns=""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50BC4F1C-AFEB-408F-9CB4-257CE9420C3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111643" y="113597"/>
                <a:ext cx="1084916" cy="543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57" name="Ink 656">
                <a:extLst>
                  <a:ext uri="{FF2B5EF4-FFF2-40B4-BE49-F238E27FC236}">
                    <a16:creationId xmlns:a16="http://schemas.microsoft.com/office/drawing/2014/main" id="{FCCD0B53-A8B6-4F05-BC81-95DF62EA4F84}"/>
                  </a:ext>
                </a:extLst>
              </p14:cNvPr>
              <p14:cNvContentPartPr/>
              <p14:nvPr/>
            </p14:nvContentPartPr>
            <p14:xfrm>
              <a:off x="5129912" y="644447"/>
              <a:ext cx="1043453" cy="165780"/>
            </p14:xfrm>
          </p:contentPart>
        </mc:Choice>
        <mc:Fallback xmlns="">
          <p:pic>
            <p:nvPicPr>
              <p:cNvPr id="657" name="Ink 656">
                <a:extLst>
                  <a:ext uri="{FF2B5EF4-FFF2-40B4-BE49-F238E27FC236}">
                    <a16:creationId xmlns:a16="http://schemas.microsoft.com/office/drawing/2014/main" id="{FCCD0B53-A8B6-4F05-BC81-95DF62EA4F8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120554" y="635097"/>
                <a:ext cx="1062170" cy="1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AA7B1DAA-AE71-464E-B7E7-5E12BCEACC13}"/>
                  </a:ext>
                </a:extLst>
              </p14:cNvPr>
              <p14:cNvContentPartPr/>
              <p14:nvPr/>
            </p14:nvContentPartPr>
            <p14:xfrm>
              <a:off x="4380267" y="477729"/>
              <a:ext cx="740266" cy="41973"/>
            </p14:xfrm>
          </p:contentPart>
        </mc:Choice>
        <mc:Fallback xmlns=""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AA7B1DAA-AE71-464E-B7E7-5E12BCEACC1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370910" y="468402"/>
                <a:ext cx="758980" cy="60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C428B88E-63A2-492F-8F32-AEB663788246}"/>
                  </a:ext>
                </a:extLst>
              </p14:cNvPr>
              <p14:cNvContentPartPr/>
              <p14:nvPr/>
            </p14:nvContentPartPr>
            <p14:xfrm>
              <a:off x="5057457" y="434115"/>
              <a:ext cx="67532" cy="121697"/>
            </p14:xfrm>
          </p:contentPart>
        </mc:Choice>
        <mc:Fallback xmlns=""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C428B88E-63A2-492F-8F32-AEB66378824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048068" y="424781"/>
                <a:ext cx="86311" cy="140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53C8F4E9-F2AA-43C3-8601-16863A35311F}"/>
                  </a:ext>
                </a:extLst>
              </p14:cNvPr>
              <p14:cNvContentPartPr/>
              <p14:nvPr/>
            </p14:nvContentPartPr>
            <p14:xfrm>
              <a:off x="6434625" y="1152783"/>
              <a:ext cx="274815" cy="144911"/>
            </p14:xfrm>
          </p:contentPart>
        </mc:Choice>
        <mc:Fallback xmlns=""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53C8F4E9-F2AA-43C3-8601-16863A35311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425260" y="1143434"/>
                <a:ext cx="293544" cy="163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76D585D8-1DA5-4F70-9D3F-BC80037ECFBB}"/>
                  </a:ext>
                </a:extLst>
              </p14:cNvPr>
              <p14:cNvContentPartPr/>
              <p14:nvPr/>
            </p14:nvContentPartPr>
            <p14:xfrm>
              <a:off x="6343880" y="1089941"/>
              <a:ext cx="455836" cy="246912"/>
            </p14:xfrm>
          </p:contentPart>
        </mc:Choice>
        <mc:Fallback xmlns=""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76D585D8-1DA5-4F70-9D3F-BC80037ECFB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334518" y="1080583"/>
                <a:ext cx="474559" cy="265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852C06E5-F170-45D0-B3CB-738D92F44B30}"/>
                  </a:ext>
                </a:extLst>
              </p14:cNvPr>
              <p14:cNvContentPartPr/>
              <p14:nvPr/>
            </p14:nvContentPartPr>
            <p14:xfrm>
              <a:off x="5885699" y="1397584"/>
              <a:ext cx="404250" cy="186415"/>
            </p14:xfrm>
          </p:contentPart>
        </mc:Choice>
        <mc:Fallback xmlns=""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852C06E5-F170-45D0-B3CB-738D92F44B3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876340" y="1388227"/>
                <a:ext cx="422609" cy="205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663" name="Ink 662">
                <a:extLst>
                  <a:ext uri="{FF2B5EF4-FFF2-40B4-BE49-F238E27FC236}">
                    <a16:creationId xmlns:a16="http://schemas.microsoft.com/office/drawing/2014/main" id="{65641D46-03CC-40D4-8611-E7FFE392125D}"/>
                  </a:ext>
                </a:extLst>
              </p14:cNvPr>
              <p14:cNvContentPartPr/>
              <p14:nvPr/>
            </p14:nvContentPartPr>
            <p14:xfrm>
              <a:off x="6282915" y="1395473"/>
              <a:ext cx="306001" cy="173283"/>
            </p14:xfrm>
          </p:contentPart>
        </mc:Choice>
        <mc:Fallback xmlns="">
          <p:pic>
            <p:nvPicPr>
              <p:cNvPr id="663" name="Ink 662">
                <a:extLst>
                  <a:ext uri="{FF2B5EF4-FFF2-40B4-BE49-F238E27FC236}">
                    <a16:creationId xmlns:a16="http://schemas.microsoft.com/office/drawing/2014/main" id="{65641D46-03CC-40D4-8611-E7FFE392125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273566" y="1386126"/>
                <a:ext cx="324699" cy="191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6D33E076-0175-49A8-9F1E-BA21061720D3}"/>
                  </a:ext>
                </a:extLst>
              </p14:cNvPr>
              <p14:cNvContentPartPr/>
              <p14:nvPr/>
            </p14:nvContentPartPr>
            <p14:xfrm>
              <a:off x="6407660" y="1452922"/>
              <a:ext cx="88869" cy="7269"/>
            </p14:xfrm>
          </p:contentPart>
        </mc:Choice>
        <mc:Fallback xmlns=""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6D33E076-0175-49A8-9F1E-BA21061720D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398305" y="1443472"/>
                <a:ext cx="107578" cy="26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1A246EF7-3BF4-4F79-A4F6-87AD1BD5786F}"/>
                  </a:ext>
                </a:extLst>
              </p14:cNvPr>
              <p14:cNvContentPartPr/>
              <p14:nvPr/>
            </p14:nvContentPartPr>
            <p14:xfrm>
              <a:off x="6955883" y="1357721"/>
              <a:ext cx="282084" cy="247849"/>
            </p14:xfrm>
          </p:contentPart>
        </mc:Choice>
        <mc:Fallback xmlns=""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1A246EF7-3BF4-4F79-A4F6-87AD1BD5786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946516" y="1348368"/>
                <a:ext cx="300818" cy="266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14E5EB71-9790-4852-B731-DFD090377DF6}"/>
                  </a:ext>
                </a:extLst>
              </p14:cNvPr>
              <p14:cNvContentPartPr/>
              <p14:nvPr/>
            </p14:nvContentPartPr>
            <p14:xfrm>
              <a:off x="7223664" y="1407432"/>
              <a:ext cx="160856" cy="86525"/>
            </p14:xfrm>
          </p:contentPart>
        </mc:Choice>
        <mc:Fallback xmlns=""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14E5EB71-9790-4852-B731-DFD090377DF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214308" y="1398097"/>
                <a:ext cx="179569" cy="105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672" name="Ink 671">
                <a:extLst>
                  <a:ext uri="{FF2B5EF4-FFF2-40B4-BE49-F238E27FC236}">
                    <a16:creationId xmlns:a16="http://schemas.microsoft.com/office/drawing/2014/main" id="{13578783-1698-4C30-917B-01EA06A5AC22}"/>
                  </a:ext>
                </a:extLst>
              </p14:cNvPr>
              <p14:cNvContentPartPr/>
              <p14:nvPr/>
            </p14:nvContentPartPr>
            <p14:xfrm>
              <a:off x="6238597" y="1689516"/>
              <a:ext cx="48538" cy="153118"/>
            </p14:xfrm>
          </p:contentPart>
        </mc:Choice>
        <mc:Fallback xmlns="">
          <p:pic>
            <p:nvPicPr>
              <p:cNvPr id="672" name="Ink 671">
                <a:extLst>
                  <a:ext uri="{FF2B5EF4-FFF2-40B4-BE49-F238E27FC236}">
                    <a16:creationId xmlns:a16="http://schemas.microsoft.com/office/drawing/2014/main" id="{13578783-1698-4C30-917B-01EA06A5AC2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229249" y="1680149"/>
                <a:ext cx="67234" cy="171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0C8C1A38-6ECC-4B25-8D1C-B299662B0F12}"/>
                  </a:ext>
                </a:extLst>
              </p14:cNvPr>
              <p14:cNvContentPartPr/>
              <p14:nvPr/>
            </p14:nvContentPartPr>
            <p14:xfrm>
              <a:off x="6333563" y="1716716"/>
              <a:ext cx="41269" cy="101532"/>
            </p14:xfrm>
          </p:contentPart>
        </mc:Choice>
        <mc:Fallback xmlns=""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0C8C1A38-6ECC-4B25-8D1C-B299662B0F1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324233" y="1707388"/>
                <a:ext cx="59930" cy="120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A9D81A40-387A-4647-8B90-E87AAEEAE00D}"/>
                  </a:ext>
                </a:extLst>
              </p14:cNvPr>
              <p14:cNvContentPartPr/>
              <p14:nvPr/>
            </p14:nvContentPartPr>
            <p14:xfrm>
              <a:off x="6291121" y="1775572"/>
              <a:ext cx="80897" cy="9145"/>
            </p14:xfrm>
          </p:contentPart>
        </mc:Choice>
        <mc:Fallback xmlns=""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A9D81A40-387A-4647-8B90-E87AAEEAE00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281773" y="1766427"/>
                <a:ext cx="99593" cy="27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675" name="Ink 674">
                <a:extLst>
                  <a:ext uri="{FF2B5EF4-FFF2-40B4-BE49-F238E27FC236}">
                    <a16:creationId xmlns:a16="http://schemas.microsoft.com/office/drawing/2014/main" id="{25F21AD0-EB84-4449-9AE7-5EB67E22E583}"/>
                  </a:ext>
                </a:extLst>
              </p14:cNvPr>
              <p14:cNvContentPartPr/>
              <p14:nvPr/>
            </p14:nvContentPartPr>
            <p14:xfrm>
              <a:off x="6419384" y="1674275"/>
              <a:ext cx="52993" cy="170704"/>
            </p14:xfrm>
          </p:contentPart>
        </mc:Choice>
        <mc:Fallback xmlns="">
          <p:pic>
            <p:nvPicPr>
              <p:cNvPr id="675" name="Ink 674">
                <a:extLst>
                  <a:ext uri="{FF2B5EF4-FFF2-40B4-BE49-F238E27FC236}">
                    <a16:creationId xmlns:a16="http://schemas.microsoft.com/office/drawing/2014/main" id="{25F21AD0-EB84-4449-9AE7-5EB67E22E58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410074" y="1664911"/>
                <a:ext cx="71612" cy="189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D29201EC-FD98-4D32-8DBE-743417F126A6}"/>
                  </a:ext>
                </a:extLst>
              </p14:cNvPr>
              <p14:cNvContentPartPr/>
              <p14:nvPr/>
            </p14:nvContentPartPr>
            <p14:xfrm>
              <a:off x="6549757" y="1723047"/>
              <a:ext cx="105283" cy="110676"/>
            </p14:xfrm>
          </p:contentPart>
        </mc:Choice>
        <mc:Fallback xmlns=""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D29201EC-FD98-4D32-8DBE-743417F126A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540414" y="1713674"/>
                <a:ext cx="123968" cy="129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54C21BDD-1B5F-40A4-9614-CE69D777DA46}"/>
                  </a:ext>
                </a:extLst>
              </p14:cNvPr>
              <p14:cNvContentPartPr/>
              <p14:nvPr/>
            </p14:nvContentPartPr>
            <p14:xfrm>
              <a:off x="6981207" y="1663488"/>
              <a:ext cx="60966" cy="166249"/>
            </p14:xfrm>
          </p:contentPart>
        </mc:Choice>
        <mc:Fallback xmlns=""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54C21BDD-1B5F-40A4-9614-CE69D777DA4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971883" y="1654132"/>
                <a:ext cx="79614" cy="184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681" name="Ink 680">
                <a:extLst>
                  <a:ext uri="{FF2B5EF4-FFF2-40B4-BE49-F238E27FC236}">
                    <a16:creationId xmlns:a16="http://schemas.microsoft.com/office/drawing/2014/main" id="{22B700B6-1B80-457F-AA4A-18CE4078BE30}"/>
                  </a:ext>
                </a:extLst>
              </p14:cNvPr>
              <p14:cNvContentPartPr/>
              <p14:nvPr/>
            </p14:nvContentPartPr>
            <p14:xfrm>
              <a:off x="7069373" y="1692799"/>
              <a:ext cx="31421" cy="100359"/>
            </p14:xfrm>
          </p:contentPart>
        </mc:Choice>
        <mc:Fallback xmlns="">
          <p:pic>
            <p:nvPicPr>
              <p:cNvPr id="681" name="Ink 680">
                <a:extLst>
                  <a:ext uri="{FF2B5EF4-FFF2-40B4-BE49-F238E27FC236}">
                    <a16:creationId xmlns:a16="http://schemas.microsoft.com/office/drawing/2014/main" id="{22B700B6-1B80-457F-AA4A-18CE4078BE3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060090" y="1683447"/>
                <a:ext cx="49988" cy="119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682" name="Ink 681">
                <a:extLst>
                  <a:ext uri="{FF2B5EF4-FFF2-40B4-BE49-F238E27FC236}">
                    <a16:creationId xmlns:a16="http://schemas.microsoft.com/office/drawing/2014/main" id="{302181DB-CA79-4A09-8324-C9F7211F73B6}"/>
                  </a:ext>
                </a:extLst>
              </p14:cNvPr>
              <p14:cNvContentPartPr/>
              <p14:nvPr/>
            </p14:nvContentPartPr>
            <p14:xfrm>
              <a:off x="7025759" y="1746026"/>
              <a:ext cx="65187" cy="6800"/>
            </p14:xfrm>
          </p:contentPart>
        </mc:Choice>
        <mc:Fallback xmlns="">
          <p:pic>
            <p:nvPicPr>
              <p:cNvPr id="682" name="Ink 681">
                <a:extLst>
                  <a:ext uri="{FF2B5EF4-FFF2-40B4-BE49-F238E27FC236}">
                    <a16:creationId xmlns:a16="http://schemas.microsoft.com/office/drawing/2014/main" id="{302181DB-CA79-4A09-8324-C9F7211F73B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016395" y="1736721"/>
                <a:ext cx="83915" cy="25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B1E900BD-5CE8-46E8-B8DE-5E68E257CFC4}"/>
                  </a:ext>
                </a:extLst>
              </p14:cNvPr>
              <p14:cNvContentPartPr/>
              <p14:nvPr/>
            </p14:nvContentPartPr>
            <p14:xfrm>
              <a:off x="7149566" y="1737820"/>
              <a:ext cx="91918" cy="2580"/>
            </p14:xfrm>
          </p:contentPart>
        </mc:Choice>
        <mc:Fallback xmlns=""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B1E900BD-5CE8-46E8-B8DE-5E68E257CFC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140267" y="1728237"/>
                <a:ext cx="110159" cy="21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684" name="Ink 683">
                <a:extLst>
                  <a:ext uri="{FF2B5EF4-FFF2-40B4-BE49-F238E27FC236}">
                    <a16:creationId xmlns:a16="http://schemas.microsoft.com/office/drawing/2014/main" id="{DD8F5010-5F4B-449C-B3A4-24806CC40F3D}"/>
                  </a:ext>
                </a:extLst>
              </p14:cNvPr>
              <p14:cNvContentPartPr/>
              <p14:nvPr/>
            </p14:nvContentPartPr>
            <p14:xfrm>
              <a:off x="7269622" y="1668882"/>
              <a:ext cx="85352" cy="110676"/>
            </p14:xfrm>
          </p:contentPart>
        </mc:Choice>
        <mc:Fallback xmlns="">
          <p:pic>
            <p:nvPicPr>
              <p:cNvPr id="684" name="Ink 683">
                <a:extLst>
                  <a:ext uri="{FF2B5EF4-FFF2-40B4-BE49-F238E27FC236}">
                    <a16:creationId xmlns:a16="http://schemas.microsoft.com/office/drawing/2014/main" id="{DD8F5010-5F4B-449C-B3A4-24806CC40F3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260258" y="1659509"/>
                <a:ext cx="104079" cy="129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685" name="Ink 684">
                <a:extLst>
                  <a:ext uri="{FF2B5EF4-FFF2-40B4-BE49-F238E27FC236}">
                    <a16:creationId xmlns:a16="http://schemas.microsoft.com/office/drawing/2014/main" id="{CC288C94-5DFA-413A-9304-A77526DA1960}"/>
                  </a:ext>
                </a:extLst>
              </p14:cNvPr>
              <p14:cNvContentPartPr/>
              <p14:nvPr/>
            </p14:nvContentPartPr>
            <p14:xfrm>
              <a:off x="7411485" y="1656454"/>
              <a:ext cx="48069" cy="112787"/>
            </p14:xfrm>
          </p:contentPart>
        </mc:Choice>
        <mc:Fallback xmlns="">
          <p:pic>
            <p:nvPicPr>
              <p:cNvPr id="685" name="Ink 684">
                <a:extLst>
                  <a:ext uri="{FF2B5EF4-FFF2-40B4-BE49-F238E27FC236}">
                    <a16:creationId xmlns:a16="http://schemas.microsoft.com/office/drawing/2014/main" id="{CC288C94-5DFA-413A-9304-A77526DA196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402088" y="1647115"/>
                <a:ext cx="66863" cy="131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C3EC753F-4F6B-4910-B369-A9775CEBD4E5}"/>
                  </a:ext>
                </a:extLst>
              </p14:cNvPr>
              <p14:cNvContentPartPr/>
              <p14:nvPr/>
            </p14:nvContentPartPr>
            <p14:xfrm>
              <a:off x="7371153" y="1696316"/>
              <a:ext cx="94263" cy="14772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C3EC753F-4F6B-4910-B369-A9775CEBD4E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361799" y="1686948"/>
                <a:ext cx="112612" cy="33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687" name="Ink 686">
                <a:extLst>
                  <a:ext uri="{FF2B5EF4-FFF2-40B4-BE49-F238E27FC236}">
                    <a16:creationId xmlns:a16="http://schemas.microsoft.com/office/drawing/2014/main" id="{ABF459A6-DB78-461E-A6D9-93992DB43FB7}"/>
                  </a:ext>
                </a:extLst>
              </p14:cNvPr>
              <p14:cNvContentPartPr/>
              <p14:nvPr/>
            </p14:nvContentPartPr>
            <p14:xfrm>
              <a:off x="7469168" y="1615653"/>
              <a:ext cx="86525" cy="198373"/>
            </p14:xfrm>
          </p:contentPart>
        </mc:Choice>
        <mc:Fallback xmlns="">
          <p:pic>
            <p:nvPicPr>
              <p:cNvPr id="687" name="Ink 686">
                <a:extLst>
                  <a:ext uri="{FF2B5EF4-FFF2-40B4-BE49-F238E27FC236}">
                    <a16:creationId xmlns:a16="http://schemas.microsoft.com/office/drawing/2014/main" id="{ABF459A6-DB78-461E-A6D9-93992DB43FB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459794" y="1606292"/>
                <a:ext cx="105272" cy="217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A412C2FB-75AF-4DB8-A7A3-2059EDA2E396}"/>
                  </a:ext>
                </a:extLst>
              </p14:cNvPr>
              <p14:cNvContentPartPr/>
              <p14:nvPr/>
            </p14:nvContentPartPr>
            <p14:xfrm>
              <a:off x="5726954" y="1068369"/>
              <a:ext cx="25559" cy="881659"/>
            </p14:xfrm>
          </p:contentPart>
        </mc:Choice>
        <mc:Fallback xmlns=""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A412C2FB-75AF-4DB8-A7A3-2059EDA2E39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717594" y="1059013"/>
                <a:ext cx="44278" cy="900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689" name="Ink 688">
                <a:extLst>
                  <a:ext uri="{FF2B5EF4-FFF2-40B4-BE49-F238E27FC236}">
                    <a16:creationId xmlns:a16="http://schemas.microsoft.com/office/drawing/2014/main" id="{D63AF9E1-07AE-43B7-AA5C-E8A9BE00D97A}"/>
                  </a:ext>
                </a:extLst>
              </p14:cNvPr>
              <p14:cNvContentPartPr/>
              <p14:nvPr/>
            </p14:nvContentPartPr>
            <p14:xfrm>
              <a:off x="5717105" y="979499"/>
              <a:ext cx="1907526" cy="85118"/>
            </p14:xfrm>
          </p:contentPart>
        </mc:Choice>
        <mc:Fallback xmlns="">
          <p:pic>
            <p:nvPicPr>
              <p:cNvPr id="689" name="Ink 688">
                <a:extLst>
                  <a:ext uri="{FF2B5EF4-FFF2-40B4-BE49-F238E27FC236}">
                    <a16:creationId xmlns:a16="http://schemas.microsoft.com/office/drawing/2014/main" id="{D63AF9E1-07AE-43B7-AA5C-E8A9BE00D97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707746" y="970161"/>
                <a:ext cx="1926245" cy="103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690" name="Ink 689">
                <a:extLst>
                  <a:ext uri="{FF2B5EF4-FFF2-40B4-BE49-F238E27FC236}">
                    <a16:creationId xmlns:a16="http://schemas.microsoft.com/office/drawing/2014/main" id="{ABE86124-CA09-41E6-B0B5-331042DE5AE6}"/>
                  </a:ext>
                </a:extLst>
              </p14:cNvPr>
              <p14:cNvContentPartPr/>
              <p14:nvPr/>
            </p14:nvContentPartPr>
            <p14:xfrm>
              <a:off x="7607982" y="983485"/>
              <a:ext cx="41035" cy="853756"/>
            </p14:xfrm>
          </p:contentPart>
        </mc:Choice>
        <mc:Fallback xmlns="">
          <p:pic>
            <p:nvPicPr>
              <p:cNvPr id="690" name="Ink 689">
                <a:extLst>
                  <a:ext uri="{FF2B5EF4-FFF2-40B4-BE49-F238E27FC236}">
                    <a16:creationId xmlns:a16="http://schemas.microsoft.com/office/drawing/2014/main" id="{ABE86124-CA09-41E6-B0B5-331042DE5AE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598623" y="974127"/>
                <a:ext cx="59753" cy="872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691" name="Ink 690">
                <a:extLst>
                  <a:ext uri="{FF2B5EF4-FFF2-40B4-BE49-F238E27FC236}">
                    <a16:creationId xmlns:a16="http://schemas.microsoft.com/office/drawing/2014/main" id="{472F8822-F185-4381-B8F0-7A5F8C397BB3}"/>
                  </a:ext>
                </a:extLst>
              </p14:cNvPr>
              <p14:cNvContentPartPr/>
              <p14:nvPr/>
            </p14:nvContentPartPr>
            <p14:xfrm>
              <a:off x="6181852" y="397510"/>
              <a:ext cx="524540" cy="609423"/>
            </p14:xfrm>
          </p:contentPart>
        </mc:Choice>
        <mc:Fallback xmlns="">
          <p:pic>
            <p:nvPicPr>
              <p:cNvPr id="691" name="Ink 690">
                <a:extLst>
                  <a:ext uri="{FF2B5EF4-FFF2-40B4-BE49-F238E27FC236}">
                    <a16:creationId xmlns:a16="http://schemas.microsoft.com/office/drawing/2014/main" id="{472F8822-F185-4381-B8F0-7A5F8C397BB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172498" y="388151"/>
                <a:ext cx="542888" cy="628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692" name="Ink 691">
                <a:extLst>
                  <a:ext uri="{FF2B5EF4-FFF2-40B4-BE49-F238E27FC236}">
                    <a16:creationId xmlns:a16="http://schemas.microsoft.com/office/drawing/2014/main" id="{4032F9FE-39EC-4259-8721-8517F3A1171E}"/>
                  </a:ext>
                </a:extLst>
              </p14:cNvPr>
              <p14:cNvContentPartPr/>
              <p14:nvPr/>
            </p14:nvContentPartPr>
            <p14:xfrm>
              <a:off x="6631123" y="904464"/>
              <a:ext cx="164608" cy="122166"/>
            </p14:xfrm>
          </p:contentPart>
        </mc:Choice>
        <mc:Fallback xmlns="">
          <p:pic>
            <p:nvPicPr>
              <p:cNvPr id="692" name="Ink 691">
                <a:extLst>
                  <a:ext uri="{FF2B5EF4-FFF2-40B4-BE49-F238E27FC236}">
                    <a16:creationId xmlns:a16="http://schemas.microsoft.com/office/drawing/2014/main" id="{4032F9FE-39EC-4259-8721-8517F3A1171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621778" y="895122"/>
                <a:ext cx="183297" cy="140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693" name="Ink 692">
                <a:extLst>
                  <a:ext uri="{FF2B5EF4-FFF2-40B4-BE49-F238E27FC236}">
                    <a16:creationId xmlns:a16="http://schemas.microsoft.com/office/drawing/2014/main" id="{05532D68-0018-490E-9B26-D0832815C819}"/>
                  </a:ext>
                </a:extLst>
              </p14:cNvPr>
              <p14:cNvContentPartPr/>
              <p14:nvPr/>
            </p14:nvContentPartPr>
            <p14:xfrm>
              <a:off x="3092294" y="625157"/>
              <a:ext cx="2630674" cy="1057991"/>
            </p14:xfrm>
          </p:contentPart>
        </mc:Choice>
        <mc:Fallback xmlns="">
          <p:pic>
            <p:nvPicPr>
              <p:cNvPr id="693" name="Ink 692">
                <a:extLst>
                  <a:ext uri="{FF2B5EF4-FFF2-40B4-BE49-F238E27FC236}">
                    <a16:creationId xmlns:a16="http://schemas.microsoft.com/office/drawing/2014/main" id="{05532D68-0018-490E-9B26-D0832815C81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082933" y="615801"/>
                <a:ext cx="2649395" cy="1076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694" name="Ink 693">
                <a:extLst>
                  <a:ext uri="{FF2B5EF4-FFF2-40B4-BE49-F238E27FC236}">
                    <a16:creationId xmlns:a16="http://schemas.microsoft.com/office/drawing/2014/main" id="{61AE5FC6-5675-4A65-99FC-A3EC51944792}"/>
                  </a:ext>
                </a:extLst>
              </p14:cNvPr>
              <p14:cNvContentPartPr/>
              <p14:nvPr/>
            </p14:nvContentPartPr>
            <p14:xfrm>
              <a:off x="3322791" y="503460"/>
              <a:ext cx="88869" cy="183835"/>
            </p14:xfrm>
          </p:contentPart>
        </mc:Choice>
        <mc:Fallback xmlns="">
          <p:pic>
            <p:nvPicPr>
              <p:cNvPr id="694" name="Ink 693">
                <a:extLst>
                  <a:ext uri="{FF2B5EF4-FFF2-40B4-BE49-F238E27FC236}">
                    <a16:creationId xmlns:a16="http://schemas.microsoft.com/office/drawing/2014/main" id="{61AE5FC6-5675-4A65-99FC-A3EC5194479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313436" y="494106"/>
                <a:ext cx="107578" cy="202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695" name="Ink 694">
                <a:extLst>
                  <a:ext uri="{FF2B5EF4-FFF2-40B4-BE49-F238E27FC236}">
                    <a16:creationId xmlns:a16="http://schemas.microsoft.com/office/drawing/2014/main" id="{C03EDC51-4CB8-4E83-9E2C-74968E1460C8}"/>
                  </a:ext>
                </a:extLst>
              </p14:cNvPr>
              <p14:cNvContentPartPr/>
              <p14:nvPr/>
            </p14:nvContentPartPr>
            <p14:xfrm>
              <a:off x="3086666" y="601005"/>
              <a:ext cx="45490" cy="70345"/>
            </p14:xfrm>
          </p:contentPart>
        </mc:Choice>
        <mc:Fallback xmlns="">
          <p:pic>
            <p:nvPicPr>
              <p:cNvPr id="695" name="Ink 694">
                <a:extLst>
                  <a:ext uri="{FF2B5EF4-FFF2-40B4-BE49-F238E27FC236}">
                    <a16:creationId xmlns:a16="http://schemas.microsoft.com/office/drawing/2014/main" id="{C03EDC51-4CB8-4E83-9E2C-74968E1460C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077353" y="591674"/>
                <a:ext cx="64116" cy="89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696" name="Ink 695">
                <a:extLst>
                  <a:ext uri="{FF2B5EF4-FFF2-40B4-BE49-F238E27FC236}">
                    <a16:creationId xmlns:a16="http://schemas.microsoft.com/office/drawing/2014/main" id="{858A9201-C123-4FCB-81A2-7DB65968C4F3}"/>
                  </a:ext>
                </a:extLst>
              </p14:cNvPr>
              <p14:cNvContentPartPr/>
              <p14:nvPr/>
            </p14:nvContentPartPr>
            <p14:xfrm>
              <a:off x="3860651" y="1234785"/>
              <a:ext cx="55338" cy="268484"/>
            </p14:xfrm>
          </p:contentPart>
        </mc:Choice>
        <mc:Fallback xmlns="">
          <p:pic>
            <p:nvPicPr>
              <p:cNvPr id="696" name="Ink 695">
                <a:extLst>
                  <a:ext uri="{FF2B5EF4-FFF2-40B4-BE49-F238E27FC236}">
                    <a16:creationId xmlns:a16="http://schemas.microsoft.com/office/drawing/2014/main" id="{858A9201-C123-4FCB-81A2-7DB65968C4F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851368" y="1225428"/>
                <a:ext cx="73903" cy="287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697" name="Ink 696">
                <a:extLst>
                  <a:ext uri="{FF2B5EF4-FFF2-40B4-BE49-F238E27FC236}">
                    <a16:creationId xmlns:a16="http://schemas.microsoft.com/office/drawing/2014/main" id="{5DCE28CC-8D56-4227-9AAF-5B5B1ADC0D42}"/>
                  </a:ext>
                </a:extLst>
              </p14:cNvPr>
              <p14:cNvContentPartPr/>
              <p14:nvPr/>
            </p14:nvContentPartPr>
            <p14:xfrm>
              <a:off x="4853456" y="1252841"/>
              <a:ext cx="74097" cy="75270"/>
            </p14:xfrm>
          </p:contentPart>
        </mc:Choice>
        <mc:Fallback xmlns="">
          <p:pic>
            <p:nvPicPr>
              <p:cNvPr id="697" name="Ink 696">
                <a:extLst>
                  <a:ext uri="{FF2B5EF4-FFF2-40B4-BE49-F238E27FC236}">
                    <a16:creationId xmlns:a16="http://schemas.microsoft.com/office/drawing/2014/main" id="{5DCE28CC-8D56-4227-9AAF-5B5B1ADC0D4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844104" y="1243477"/>
                <a:ext cx="92801" cy="93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698" name="Ink 697">
                <a:extLst>
                  <a:ext uri="{FF2B5EF4-FFF2-40B4-BE49-F238E27FC236}">
                    <a16:creationId xmlns:a16="http://schemas.microsoft.com/office/drawing/2014/main" id="{2AB89B08-6729-4ABD-B37B-5DE01F5FAC99}"/>
                  </a:ext>
                </a:extLst>
              </p14:cNvPr>
              <p14:cNvContentPartPr/>
              <p14:nvPr/>
            </p14:nvContentPartPr>
            <p14:xfrm>
              <a:off x="4997428" y="1222123"/>
              <a:ext cx="31889" cy="90511"/>
            </p14:xfrm>
          </p:contentPart>
        </mc:Choice>
        <mc:Fallback xmlns="">
          <p:pic>
            <p:nvPicPr>
              <p:cNvPr id="698" name="Ink 697">
                <a:extLst>
                  <a:ext uri="{FF2B5EF4-FFF2-40B4-BE49-F238E27FC236}">
                    <a16:creationId xmlns:a16="http://schemas.microsoft.com/office/drawing/2014/main" id="{2AB89B08-6729-4ABD-B37B-5DE01F5FAC9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4988112" y="1212785"/>
                <a:ext cx="50521" cy="108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699" name="Ink 698">
                <a:extLst>
                  <a:ext uri="{FF2B5EF4-FFF2-40B4-BE49-F238E27FC236}">
                    <a16:creationId xmlns:a16="http://schemas.microsoft.com/office/drawing/2014/main" id="{1F999E7C-FF72-4D55-AF08-EDA64AA953BB}"/>
                  </a:ext>
                </a:extLst>
              </p14:cNvPr>
              <p14:cNvContentPartPr/>
              <p14:nvPr/>
            </p14:nvContentPartPr>
            <p14:xfrm>
              <a:off x="4974449" y="1259406"/>
              <a:ext cx="67062" cy="7973"/>
            </p14:xfrm>
          </p:contentPart>
        </mc:Choice>
        <mc:Fallback xmlns="">
          <p:pic>
            <p:nvPicPr>
              <p:cNvPr id="699" name="Ink 698">
                <a:extLst>
                  <a:ext uri="{FF2B5EF4-FFF2-40B4-BE49-F238E27FC236}">
                    <a16:creationId xmlns:a16="http://schemas.microsoft.com/office/drawing/2014/main" id="{1F999E7C-FF72-4D55-AF08-EDA64AA953B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965075" y="1250393"/>
                <a:ext cx="85811" cy="25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700" name="Ink 699">
                <a:extLst>
                  <a:ext uri="{FF2B5EF4-FFF2-40B4-BE49-F238E27FC236}">
                    <a16:creationId xmlns:a16="http://schemas.microsoft.com/office/drawing/2014/main" id="{4D466E47-CC1C-4AEE-90EB-6B7CAF5F6E3A}"/>
                  </a:ext>
                </a:extLst>
              </p14:cNvPr>
              <p14:cNvContentPartPr/>
              <p14:nvPr/>
            </p14:nvContentPartPr>
            <p14:xfrm>
              <a:off x="5068946" y="1217903"/>
              <a:ext cx="54635" cy="97311"/>
            </p14:xfrm>
          </p:contentPart>
        </mc:Choice>
        <mc:Fallback xmlns="">
          <p:pic>
            <p:nvPicPr>
              <p:cNvPr id="700" name="Ink 699">
                <a:extLst>
                  <a:ext uri="{FF2B5EF4-FFF2-40B4-BE49-F238E27FC236}">
                    <a16:creationId xmlns:a16="http://schemas.microsoft.com/office/drawing/2014/main" id="{4D466E47-CC1C-4AEE-90EB-6B7CAF5F6E3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059601" y="1208532"/>
                <a:ext cx="73326" cy="116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701" name="Ink 700">
                <a:extLst>
                  <a:ext uri="{FF2B5EF4-FFF2-40B4-BE49-F238E27FC236}">
                    <a16:creationId xmlns:a16="http://schemas.microsoft.com/office/drawing/2014/main" id="{53324B87-6FDC-488A-9047-AC2ECFE38F03}"/>
                  </a:ext>
                </a:extLst>
              </p14:cNvPr>
              <p14:cNvContentPartPr/>
              <p14:nvPr/>
            </p14:nvContentPartPr>
            <p14:xfrm>
              <a:off x="3704720" y="1390483"/>
              <a:ext cx="7973" cy="51352"/>
            </p14:xfrm>
          </p:contentPart>
        </mc:Choice>
        <mc:Fallback xmlns="">
          <p:pic>
            <p:nvPicPr>
              <p:cNvPr id="701" name="Ink 700">
                <a:extLst>
                  <a:ext uri="{FF2B5EF4-FFF2-40B4-BE49-F238E27FC236}">
                    <a16:creationId xmlns:a16="http://schemas.microsoft.com/office/drawing/2014/main" id="{53324B87-6FDC-488A-9047-AC2ECFE38F0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695297" y="1381146"/>
                <a:ext cx="26818" cy="70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702" name="Ink 701">
                <a:extLst>
                  <a:ext uri="{FF2B5EF4-FFF2-40B4-BE49-F238E27FC236}">
                    <a16:creationId xmlns:a16="http://schemas.microsoft.com/office/drawing/2014/main" id="{CD9DD584-3351-4E50-B5B2-F0B52D93C5BF}"/>
                  </a:ext>
                </a:extLst>
              </p14:cNvPr>
              <p14:cNvContentPartPr/>
              <p14:nvPr/>
            </p14:nvContentPartPr>
            <p14:xfrm>
              <a:off x="3695341" y="1346166"/>
              <a:ext cx="4456" cy="938"/>
            </p14:xfrm>
          </p:contentPart>
        </mc:Choice>
        <mc:Fallback xmlns="">
          <p:pic>
            <p:nvPicPr>
              <p:cNvPr id="702" name="Ink 701">
                <a:extLst>
                  <a:ext uri="{FF2B5EF4-FFF2-40B4-BE49-F238E27FC236}">
                    <a16:creationId xmlns:a16="http://schemas.microsoft.com/office/drawing/2014/main" id="{CD9DD584-3351-4E50-B5B2-F0B52D93C5B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685686" y="1338037"/>
                <a:ext cx="23765" cy="17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703" name="Ink 702">
                <a:extLst>
                  <a:ext uri="{FF2B5EF4-FFF2-40B4-BE49-F238E27FC236}">
                    <a16:creationId xmlns:a16="http://schemas.microsoft.com/office/drawing/2014/main" id="{92417827-4726-4F7E-AAA9-5C1CE7440494}"/>
                  </a:ext>
                </a:extLst>
              </p14:cNvPr>
              <p14:cNvContentPartPr/>
              <p14:nvPr/>
            </p14:nvContentPartPr>
            <p14:xfrm>
              <a:off x="3769203" y="1321076"/>
              <a:ext cx="22276" cy="121463"/>
            </p14:xfrm>
          </p:contentPart>
        </mc:Choice>
        <mc:Fallback xmlns="">
          <p:pic>
            <p:nvPicPr>
              <p:cNvPr id="703" name="Ink 702">
                <a:extLst>
                  <a:ext uri="{FF2B5EF4-FFF2-40B4-BE49-F238E27FC236}">
                    <a16:creationId xmlns:a16="http://schemas.microsoft.com/office/drawing/2014/main" id="{92417827-4726-4F7E-AAA9-5C1CE744049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759861" y="1311733"/>
                <a:ext cx="40959" cy="140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704" name="Ink 703">
                <a:extLst>
                  <a:ext uri="{FF2B5EF4-FFF2-40B4-BE49-F238E27FC236}">
                    <a16:creationId xmlns:a16="http://schemas.microsoft.com/office/drawing/2014/main" id="{77F0A255-5AA6-41DD-848F-EDDDE08D9E82}"/>
                  </a:ext>
                </a:extLst>
              </p14:cNvPr>
              <p14:cNvContentPartPr/>
              <p14:nvPr/>
            </p14:nvContentPartPr>
            <p14:xfrm>
              <a:off x="3730747" y="1386262"/>
              <a:ext cx="59794" cy="10786"/>
            </p14:xfrm>
          </p:contentPart>
        </mc:Choice>
        <mc:Fallback xmlns="">
          <p:pic>
            <p:nvPicPr>
              <p:cNvPr id="704" name="Ink 703">
                <a:extLst>
                  <a:ext uri="{FF2B5EF4-FFF2-40B4-BE49-F238E27FC236}">
                    <a16:creationId xmlns:a16="http://schemas.microsoft.com/office/drawing/2014/main" id="{77F0A255-5AA6-41DD-848F-EDDDE08D9E82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721382" y="1377216"/>
                <a:ext cx="78525" cy="28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705" name="Ink 704">
                <a:extLst>
                  <a:ext uri="{FF2B5EF4-FFF2-40B4-BE49-F238E27FC236}">
                    <a16:creationId xmlns:a16="http://schemas.microsoft.com/office/drawing/2014/main" id="{173DD9A5-27B2-433D-9C9D-D6EEEADE6612}"/>
                  </a:ext>
                </a:extLst>
              </p14:cNvPr>
              <p14:cNvContentPartPr/>
              <p14:nvPr/>
            </p14:nvContentPartPr>
            <p14:xfrm>
              <a:off x="3952334" y="1293641"/>
              <a:ext cx="13131" cy="141863"/>
            </p14:xfrm>
          </p:contentPart>
        </mc:Choice>
        <mc:Fallback xmlns="">
          <p:pic>
            <p:nvPicPr>
              <p:cNvPr id="705" name="Ink 704">
                <a:extLst>
                  <a:ext uri="{FF2B5EF4-FFF2-40B4-BE49-F238E27FC236}">
                    <a16:creationId xmlns:a16="http://schemas.microsoft.com/office/drawing/2014/main" id="{173DD9A5-27B2-433D-9C9D-D6EEEADE661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942850" y="1284279"/>
                <a:ext cx="32098" cy="160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708" name="Ink 707">
                <a:extLst>
                  <a:ext uri="{FF2B5EF4-FFF2-40B4-BE49-F238E27FC236}">
                    <a16:creationId xmlns:a16="http://schemas.microsoft.com/office/drawing/2014/main" id="{17C6A5CF-626B-424C-9AB9-8BC94871090F}"/>
                  </a:ext>
                </a:extLst>
              </p14:cNvPr>
              <p14:cNvContentPartPr/>
              <p14:nvPr/>
            </p14:nvContentPartPr>
            <p14:xfrm>
              <a:off x="4153287" y="1342648"/>
              <a:ext cx="40331" cy="3517"/>
            </p14:xfrm>
          </p:contentPart>
        </mc:Choice>
        <mc:Fallback xmlns="">
          <p:pic>
            <p:nvPicPr>
              <p:cNvPr id="708" name="Ink 707">
                <a:extLst>
                  <a:ext uri="{FF2B5EF4-FFF2-40B4-BE49-F238E27FC236}">
                    <a16:creationId xmlns:a16="http://schemas.microsoft.com/office/drawing/2014/main" id="{17C6A5CF-626B-424C-9AB9-8BC94871090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143924" y="1333504"/>
                <a:ext cx="59056" cy="21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711" name="Ink 710">
                <a:extLst>
                  <a:ext uri="{FF2B5EF4-FFF2-40B4-BE49-F238E27FC236}">
                    <a16:creationId xmlns:a16="http://schemas.microsoft.com/office/drawing/2014/main" id="{8B138B26-E446-4479-B253-2C8B4EFF7C2B}"/>
                  </a:ext>
                </a:extLst>
              </p14:cNvPr>
              <p14:cNvContentPartPr/>
              <p14:nvPr/>
            </p14:nvContentPartPr>
            <p14:xfrm>
              <a:off x="4392930" y="1309586"/>
              <a:ext cx="59324" cy="109739"/>
            </p14:xfrm>
          </p:contentPart>
        </mc:Choice>
        <mc:Fallback xmlns="">
          <p:pic>
            <p:nvPicPr>
              <p:cNvPr id="711" name="Ink 710">
                <a:extLst>
                  <a:ext uri="{FF2B5EF4-FFF2-40B4-BE49-F238E27FC236}">
                    <a16:creationId xmlns:a16="http://schemas.microsoft.com/office/drawing/2014/main" id="{8B138B26-E446-4479-B253-2C8B4EFF7C2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383638" y="1300231"/>
                <a:ext cx="77907" cy="128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712" name="Ink 711">
                <a:extLst>
                  <a:ext uri="{FF2B5EF4-FFF2-40B4-BE49-F238E27FC236}">
                    <a16:creationId xmlns:a16="http://schemas.microsoft.com/office/drawing/2014/main" id="{856AD4DA-049D-4DF2-9804-E3D4745EA2F5}"/>
                  </a:ext>
                </a:extLst>
              </p14:cNvPr>
              <p14:cNvContentPartPr/>
              <p14:nvPr/>
            </p14:nvContentPartPr>
            <p14:xfrm>
              <a:off x="4474061" y="1302317"/>
              <a:ext cx="59559" cy="50414"/>
            </p14:xfrm>
          </p:contentPart>
        </mc:Choice>
        <mc:Fallback xmlns="">
          <p:pic>
            <p:nvPicPr>
              <p:cNvPr id="712" name="Ink 711">
                <a:extLst>
                  <a:ext uri="{FF2B5EF4-FFF2-40B4-BE49-F238E27FC236}">
                    <a16:creationId xmlns:a16="http://schemas.microsoft.com/office/drawing/2014/main" id="{856AD4DA-049D-4DF2-9804-E3D4745EA2F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464732" y="1293021"/>
                <a:ext cx="78216" cy="68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713" name="Ink 712">
                <a:extLst>
                  <a:ext uri="{FF2B5EF4-FFF2-40B4-BE49-F238E27FC236}">
                    <a16:creationId xmlns:a16="http://schemas.microsoft.com/office/drawing/2014/main" id="{4245FF14-C899-4A44-A52E-B6569C9D0418}"/>
                  </a:ext>
                </a:extLst>
              </p14:cNvPr>
              <p14:cNvContentPartPr/>
              <p14:nvPr/>
            </p14:nvContentPartPr>
            <p14:xfrm>
              <a:off x="4546282" y="1291296"/>
              <a:ext cx="52290" cy="59794"/>
            </p14:xfrm>
          </p:contentPart>
        </mc:Choice>
        <mc:Fallback xmlns="">
          <p:pic>
            <p:nvPicPr>
              <p:cNvPr id="713" name="Ink 712">
                <a:extLst>
                  <a:ext uri="{FF2B5EF4-FFF2-40B4-BE49-F238E27FC236}">
                    <a16:creationId xmlns:a16="http://schemas.microsoft.com/office/drawing/2014/main" id="{4245FF14-C899-4A44-A52E-B6569C9D041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536970" y="1281931"/>
                <a:ext cx="70556" cy="78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714" name="Ink 713">
                <a:extLst>
                  <a:ext uri="{FF2B5EF4-FFF2-40B4-BE49-F238E27FC236}">
                    <a16:creationId xmlns:a16="http://schemas.microsoft.com/office/drawing/2014/main" id="{E067830F-61BB-4040-8D32-BD6AA960423B}"/>
                  </a:ext>
                </a:extLst>
              </p14:cNvPr>
              <p14:cNvContentPartPr/>
              <p14:nvPr/>
            </p14:nvContentPartPr>
            <p14:xfrm>
              <a:off x="4615220" y="1294345"/>
              <a:ext cx="26966" cy="51821"/>
            </p14:xfrm>
          </p:contentPart>
        </mc:Choice>
        <mc:Fallback xmlns="">
          <p:pic>
            <p:nvPicPr>
              <p:cNvPr id="714" name="Ink 713">
                <a:extLst>
                  <a:ext uri="{FF2B5EF4-FFF2-40B4-BE49-F238E27FC236}">
                    <a16:creationId xmlns:a16="http://schemas.microsoft.com/office/drawing/2014/main" id="{E067830F-61BB-4040-8D32-BD6AA960423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605872" y="1284988"/>
                <a:ext cx="45662" cy="70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715" name="Ink 714">
                <a:extLst>
                  <a:ext uri="{FF2B5EF4-FFF2-40B4-BE49-F238E27FC236}">
                    <a16:creationId xmlns:a16="http://schemas.microsoft.com/office/drawing/2014/main" id="{3BD6F5F7-9D25-4757-981D-EAA62AF27E99}"/>
                  </a:ext>
                </a:extLst>
              </p14:cNvPr>
              <p14:cNvContentPartPr/>
              <p14:nvPr/>
            </p14:nvContentPartPr>
            <p14:xfrm>
              <a:off x="4671966" y="1288013"/>
              <a:ext cx="26731" cy="57449"/>
            </p14:xfrm>
          </p:contentPart>
        </mc:Choice>
        <mc:Fallback xmlns="">
          <p:pic>
            <p:nvPicPr>
              <p:cNvPr id="715" name="Ink 714">
                <a:extLst>
                  <a:ext uri="{FF2B5EF4-FFF2-40B4-BE49-F238E27FC236}">
                    <a16:creationId xmlns:a16="http://schemas.microsoft.com/office/drawing/2014/main" id="{3BD6F5F7-9D25-4757-981D-EAA62AF27E9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662699" y="1278678"/>
                <a:ext cx="45264" cy="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716" name="Ink 715">
                <a:extLst>
                  <a:ext uri="{FF2B5EF4-FFF2-40B4-BE49-F238E27FC236}">
                    <a16:creationId xmlns:a16="http://schemas.microsoft.com/office/drawing/2014/main" id="{8C80F331-ED2E-479C-BB12-6C69928D3161}"/>
                  </a:ext>
                </a:extLst>
              </p14:cNvPr>
              <p14:cNvContentPartPr/>
              <p14:nvPr/>
            </p14:nvContentPartPr>
            <p14:xfrm>
              <a:off x="4735510" y="1207116"/>
              <a:ext cx="8910" cy="165780"/>
            </p14:xfrm>
          </p:contentPart>
        </mc:Choice>
        <mc:Fallback xmlns="">
          <p:pic>
            <p:nvPicPr>
              <p:cNvPr id="716" name="Ink 715">
                <a:extLst>
                  <a:ext uri="{FF2B5EF4-FFF2-40B4-BE49-F238E27FC236}">
                    <a16:creationId xmlns:a16="http://schemas.microsoft.com/office/drawing/2014/main" id="{8C80F331-ED2E-479C-BB12-6C69928D316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726244" y="1197766"/>
                <a:ext cx="27443" cy="1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717" name="Ink 716">
                <a:extLst>
                  <a:ext uri="{FF2B5EF4-FFF2-40B4-BE49-F238E27FC236}">
                    <a16:creationId xmlns:a16="http://schemas.microsoft.com/office/drawing/2014/main" id="{E1A274DA-08E2-4898-A1F2-BCB62D34F6C8}"/>
                  </a:ext>
                </a:extLst>
              </p14:cNvPr>
              <p14:cNvContentPartPr/>
              <p14:nvPr/>
            </p14:nvContentPartPr>
            <p14:xfrm>
              <a:off x="5108105" y="1146385"/>
              <a:ext cx="59794" cy="236359"/>
            </p14:xfrm>
          </p:contentPart>
        </mc:Choice>
        <mc:Fallback xmlns="">
          <p:pic>
            <p:nvPicPr>
              <p:cNvPr id="717" name="Ink 716">
                <a:extLst>
                  <a:ext uri="{FF2B5EF4-FFF2-40B4-BE49-F238E27FC236}">
                    <a16:creationId xmlns:a16="http://schemas.microsoft.com/office/drawing/2014/main" id="{E1A274DA-08E2-4898-A1F2-BCB62D34F6C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098740" y="1137031"/>
                <a:ext cx="78525" cy="255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718" name="Ink 717">
                <a:extLst>
                  <a:ext uri="{FF2B5EF4-FFF2-40B4-BE49-F238E27FC236}">
                    <a16:creationId xmlns:a16="http://schemas.microsoft.com/office/drawing/2014/main" id="{0A6C9A97-BF50-41BD-A6E9-CFFE9D1A2E49}"/>
                  </a:ext>
                </a:extLst>
              </p14:cNvPr>
              <p14:cNvContentPartPr/>
              <p14:nvPr/>
            </p14:nvContentPartPr>
            <p14:xfrm>
              <a:off x="4295978" y="1807455"/>
              <a:ext cx="1394944" cy="88869"/>
            </p14:xfrm>
          </p:contentPart>
        </mc:Choice>
        <mc:Fallback xmlns="">
          <p:pic>
            <p:nvPicPr>
              <p:cNvPr id="718" name="Ink 717">
                <a:extLst>
                  <a:ext uri="{FF2B5EF4-FFF2-40B4-BE49-F238E27FC236}">
                    <a16:creationId xmlns:a16="http://schemas.microsoft.com/office/drawing/2014/main" id="{0A6C9A97-BF50-41BD-A6E9-CFFE9D1A2E49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286618" y="1798100"/>
                <a:ext cx="1413663" cy="107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719" name="Ink 718">
                <a:extLst>
                  <a:ext uri="{FF2B5EF4-FFF2-40B4-BE49-F238E27FC236}">
                    <a16:creationId xmlns:a16="http://schemas.microsoft.com/office/drawing/2014/main" id="{873C4E28-0B28-47FB-8CB5-0307352B7E07}"/>
                  </a:ext>
                </a:extLst>
              </p14:cNvPr>
              <p14:cNvContentPartPr/>
              <p14:nvPr/>
            </p14:nvContentPartPr>
            <p14:xfrm>
              <a:off x="4290115" y="1908284"/>
              <a:ext cx="17117" cy="124511"/>
            </p14:xfrm>
          </p:contentPart>
        </mc:Choice>
        <mc:Fallback xmlns="">
          <p:pic>
            <p:nvPicPr>
              <p:cNvPr id="719" name="Ink 718">
                <a:extLst>
                  <a:ext uri="{FF2B5EF4-FFF2-40B4-BE49-F238E27FC236}">
                    <a16:creationId xmlns:a16="http://schemas.microsoft.com/office/drawing/2014/main" id="{873C4E28-0B28-47FB-8CB5-0307352B7E0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280843" y="1898955"/>
                <a:ext cx="35304" cy="143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720" name="Ink 719">
                <a:extLst>
                  <a:ext uri="{FF2B5EF4-FFF2-40B4-BE49-F238E27FC236}">
                    <a16:creationId xmlns:a16="http://schemas.microsoft.com/office/drawing/2014/main" id="{2A20633B-D02D-4F13-B40A-E18ADE221863}"/>
                  </a:ext>
                </a:extLst>
              </p14:cNvPr>
              <p14:cNvContentPartPr/>
              <p14:nvPr/>
            </p14:nvContentPartPr>
            <p14:xfrm>
              <a:off x="4258226" y="2014035"/>
              <a:ext cx="112552" cy="67297"/>
            </p14:xfrm>
          </p:contentPart>
        </mc:Choice>
        <mc:Fallback xmlns="">
          <p:pic>
            <p:nvPicPr>
              <p:cNvPr id="720" name="Ink 719">
                <a:extLst>
                  <a:ext uri="{FF2B5EF4-FFF2-40B4-BE49-F238E27FC236}">
                    <a16:creationId xmlns:a16="http://schemas.microsoft.com/office/drawing/2014/main" id="{2A20633B-D02D-4F13-B40A-E18ADE221863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248877" y="2004678"/>
                <a:ext cx="131251" cy="86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721" name="Ink 720">
                <a:extLst>
                  <a:ext uri="{FF2B5EF4-FFF2-40B4-BE49-F238E27FC236}">
                    <a16:creationId xmlns:a16="http://schemas.microsoft.com/office/drawing/2014/main" id="{7B0684FF-BDFF-4D98-AB22-65758B449AFD}"/>
                  </a:ext>
                </a:extLst>
              </p14:cNvPr>
              <p14:cNvContentPartPr/>
              <p14:nvPr/>
            </p14:nvContentPartPr>
            <p14:xfrm>
              <a:off x="4279564" y="1890463"/>
              <a:ext cx="66593" cy="141394"/>
            </p14:xfrm>
          </p:contentPart>
        </mc:Choice>
        <mc:Fallback xmlns="">
          <p:pic>
            <p:nvPicPr>
              <p:cNvPr id="721" name="Ink 720">
                <a:extLst>
                  <a:ext uri="{FF2B5EF4-FFF2-40B4-BE49-F238E27FC236}">
                    <a16:creationId xmlns:a16="http://schemas.microsoft.com/office/drawing/2014/main" id="{7B0684FF-BDFF-4D98-AB22-65758B449AF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270255" y="1881109"/>
                <a:ext cx="85210" cy="159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D765EB8B-4C69-4330-8E53-C30B4801A5EC}"/>
                  </a:ext>
                </a:extLst>
              </p14:cNvPr>
              <p14:cNvContentPartPr/>
              <p14:nvPr/>
            </p14:nvContentPartPr>
            <p14:xfrm>
              <a:off x="4278391" y="1818007"/>
              <a:ext cx="1421440" cy="84180"/>
            </p14:xfrm>
          </p:contentPart>
        </mc:Choice>
        <mc:Fallback xmlns=""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D765EB8B-4C69-4330-8E53-C30B4801A5E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269032" y="1808654"/>
                <a:ext cx="1440157" cy="102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723" name="Ink 722">
                <a:extLst>
                  <a:ext uri="{FF2B5EF4-FFF2-40B4-BE49-F238E27FC236}">
                    <a16:creationId xmlns:a16="http://schemas.microsoft.com/office/drawing/2014/main" id="{AB4A7C72-4BC9-42EF-B71E-C41C4FD894D7}"/>
                  </a:ext>
                </a:extLst>
              </p14:cNvPr>
              <p14:cNvContentPartPr/>
              <p14:nvPr/>
            </p14:nvContentPartPr>
            <p14:xfrm>
              <a:off x="4587675" y="1735703"/>
              <a:ext cx="80663" cy="79959"/>
            </p14:xfrm>
          </p:contentPart>
        </mc:Choice>
        <mc:Fallback xmlns="">
          <p:pic>
            <p:nvPicPr>
              <p:cNvPr id="723" name="Ink 722">
                <a:extLst>
                  <a:ext uri="{FF2B5EF4-FFF2-40B4-BE49-F238E27FC236}">
                    <a16:creationId xmlns:a16="http://schemas.microsoft.com/office/drawing/2014/main" id="{AB4A7C72-4BC9-42EF-B71E-C41C4FD894D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578312" y="1726338"/>
                <a:ext cx="99388" cy="98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724" name="Ink 723">
                <a:extLst>
                  <a:ext uri="{FF2B5EF4-FFF2-40B4-BE49-F238E27FC236}">
                    <a16:creationId xmlns:a16="http://schemas.microsoft.com/office/drawing/2014/main" id="{CEE81805-15EB-451E-9BFF-0B8693EE6041}"/>
                  </a:ext>
                </a:extLst>
              </p14:cNvPr>
              <p14:cNvContentPartPr/>
              <p14:nvPr/>
            </p14:nvContentPartPr>
            <p14:xfrm>
              <a:off x="4690380" y="1660434"/>
              <a:ext cx="18993" cy="135062"/>
            </p14:xfrm>
          </p:contentPart>
        </mc:Choice>
        <mc:Fallback xmlns="">
          <p:pic>
            <p:nvPicPr>
              <p:cNvPr id="724" name="Ink 723">
                <a:extLst>
                  <a:ext uri="{FF2B5EF4-FFF2-40B4-BE49-F238E27FC236}">
                    <a16:creationId xmlns:a16="http://schemas.microsoft.com/office/drawing/2014/main" id="{CEE81805-15EB-451E-9BFF-0B8693EE6041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4681063" y="1651070"/>
                <a:ext cx="37269" cy="153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725" name="Ink 724">
                <a:extLst>
                  <a:ext uri="{FF2B5EF4-FFF2-40B4-BE49-F238E27FC236}">
                    <a16:creationId xmlns:a16="http://schemas.microsoft.com/office/drawing/2014/main" id="{B63BC7C8-E649-484D-921A-299B150F4D6C}"/>
                  </a:ext>
                </a:extLst>
              </p14:cNvPr>
              <p14:cNvContentPartPr/>
              <p14:nvPr/>
            </p14:nvContentPartPr>
            <p14:xfrm>
              <a:off x="4741966" y="1721869"/>
              <a:ext cx="40097" cy="76676"/>
            </p14:xfrm>
          </p:contentPart>
        </mc:Choice>
        <mc:Fallback xmlns="">
          <p:pic>
            <p:nvPicPr>
              <p:cNvPr id="725" name="Ink 724">
                <a:extLst>
                  <a:ext uri="{FF2B5EF4-FFF2-40B4-BE49-F238E27FC236}">
                    <a16:creationId xmlns:a16="http://schemas.microsoft.com/office/drawing/2014/main" id="{B63BC7C8-E649-484D-921A-299B150F4D6C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4732658" y="1712509"/>
                <a:ext cx="58713" cy="95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726" name="Ink 725">
                <a:extLst>
                  <a:ext uri="{FF2B5EF4-FFF2-40B4-BE49-F238E27FC236}">
                    <a16:creationId xmlns:a16="http://schemas.microsoft.com/office/drawing/2014/main" id="{DAB4C6E5-2338-42E1-8CA4-0C9321AC9813}"/>
                  </a:ext>
                </a:extLst>
              </p14:cNvPr>
              <p14:cNvContentPartPr/>
              <p14:nvPr/>
            </p14:nvContentPartPr>
            <p14:xfrm>
              <a:off x="4819111" y="1724448"/>
              <a:ext cx="79490" cy="75504"/>
            </p14:xfrm>
          </p:contentPart>
        </mc:Choice>
        <mc:Fallback xmlns="">
          <p:pic>
            <p:nvPicPr>
              <p:cNvPr id="726" name="Ink 725">
                <a:extLst>
                  <a:ext uri="{FF2B5EF4-FFF2-40B4-BE49-F238E27FC236}">
                    <a16:creationId xmlns:a16="http://schemas.microsoft.com/office/drawing/2014/main" id="{DAB4C6E5-2338-42E1-8CA4-0C9321AC981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4809759" y="1715144"/>
                <a:ext cx="98194" cy="94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729" name="Ink 728">
                <a:extLst>
                  <a:ext uri="{FF2B5EF4-FFF2-40B4-BE49-F238E27FC236}">
                    <a16:creationId xmlns:a16="http://schemas.microsoft.com/office/drawing/2014/main" id="{DD254518-5759-4156-846D-CAE4C54E92ED}"/>
                  </a:ext>
                </a:extLst>
              </p14:cNvPr>
              <p14:cNvContentPartPr/>
              <p14:nvPr/>
            </p14:nvContentPartPr>
            <p14:xfrm>
              <a:off x="3936749" y="2203968"/>
              <a:ext cx="52056" cy="137173"/>
            </p14:xfrm>
          </p:contentPart>
        </mc:Choice>
        <mc:Fallback xmlns="">
          <p:pic>
            <p:nvPicPr>
              <p:cNvPr id="729" name="Ink 728">
                <a:extLst>
                  <a:ext uri="{FF2B5EF4-FFF2-40B4-BE49-F238E27FC236}">
                    <a16:creationId xmlns:a16="http://schemas.microsoft.com/office/drawing/2014/main" id="{DD254518-5759-4156-846D-CAE4C54E92E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927415" y="2194632"/>
                <a:ext cx="70724" cy="155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730" name="Ink 729">
                <a:extLst>
                  <a:ext uri="{FF2B5EF4-FFF2-40B4-BE49-F238E27FC236}">
                    <a16:creationId xmlns:a16="http://schemas.microsoft.com/office/drawing/2014/main" id="{3A6FC38A-6198-48C2-B480-1C4C2A9D0B3C}"/>
                  </a:ext>
                </a:extLst>
              </p14:cNvPr>
              <p14:cNvContentPartPr/>
              <p14:nvPr/>
            </p14:nvContentPartPr>
            <p14:xfrm>
              <a:off x="4018818" y="2238437"/>
              <a:ext cx="19228" cy="80897"/>
            </p14:xfrm>
          </p:contentPart>
        </mc:Choice>
        <mc:Fallback xmlns="">
          <p:pic>
            <p:nvPicPr>
              <p:cNvPr id="730" name="Ink 729">
                <a:extLst>
                  <a:ext uri="{FF2B5EF4-FFF2-40B4-BE49-F238E27FC236}">
                    <a16:creationId xmlns:a16="http://schemas.microsoft.com/office/drawing/2014/main" id="{3A6FC38A-6198-48C2-B480-1C4C2A9D0B3C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009385" y="2229130"/>
                <a:ext cx="38093" cy="99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731" name="Ink 730">
                <a:extLst>
                  <a:ext uri="{FF2B5EF4-FFF2-40B4-BE49-F238E27FC236}">
                    <a16:creationId xmlns:a16="http://schemas.microsoft.com/office/drawing/2014/main" id="{4C95ADDC-7F36-4549-8E48-74C0F1AE25E7}"/>
                  </a:ext>
                </a:extLst>
              </p14:cNvPr>
              <p14:cNvContentPartPr/>
              <p14:nvPr/>
            </p14:nvContentPartPr>
            <p14:xfrm>
              <a:off x="3982004" y="2271265"/>
              <a:ext cx="68469" cy="11959"/>
            </p14:xfrm>
          </p:contentPart>
        </mc:Choice>
        <mc:Fallback xmlns="">
          <p:pic>
            <p:nvPicPr>
              <p:cNvPr id="731" name="Ink 730">
                <a:extLst>
                  <a:ext uri="{FF2B5EF4-FFF2-40B4-BE49-F238E27FC236}">
                    <a16:creationId xmlns:a16="http://schemas.microsoft.com/office/drawing/2014/main" id="{4C95ADDC-7F36-4549-8E48-74C0F1AE25E7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972635" y="2262120"/>
                <a:ext cx="87208" cy="30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732" name="Ink 731">
                <a:extLst>
                  <a:ext uri="{FF2B5EF4-FFF2-40B4-BE49-F238E27FC236}">
                    <a16:creationId xmlns:a16="http://schemas.microsoft.com/office/drawing/2014/main" id="{A7F1F9EB-FA0E-4196-907C-6C6DB973A7C5}"/>
                  </a:ext>
                </a:extLst>
              </p14:cNvPr>
              <p14:cNvContentPartPr/>
              <p14:nvPr/>
            </p14:nvContentPartPr>
            <p14:xfrm>
              <a:off x="4090570" y="2194354"/>
              <a:ext cx="18759" cy="153822"/>
            </p14:xfrm>
          </p:contentPart>
        </mc:Choice>
        <mc:Fallback xmlns="">
          <p:pic>
            <p:nvPicPr>
              <p:cNvPr id="732" name="Ink 731">
                <a:extLst>
                  <a:ext uri="{FF2B5EF4-FFF2-40B4-BE49-F238E27FC236}">
                    <a16:creationId xmlns:a16="http://schemas.microsoft.com/office/drawing/2014/main" id="{A7F1F9EB-FA0E-4196-907C-6C6DB973A7C5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081190" y="2185010"/>
                <a:ext cx="37518" cy="172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733" name="Ink 732">
                <a:extLst>
                  <a:ext uri="{FF2B5EF4-FFF2-40B4-BE49-F238E27FC236}">
                    <a16:creationId xmlns:a16="http://schemas.microsoft.com/office/drawing/2014/main" id="{86433137-9761-4088-B7C2-74A91D0C1B1C}"/>
                  </a:ext>
                </a:extLst>
              </p14:cNvPr>
              <p14:cNvContentPartPr/>
              <p14:nvPr/>
            </p14:nvContentPartPr>
            <p14:xfrm>
              <a:off x="4163026" y="2365058"/>
              <a:ext cx="27903" cy="34704"/>
            </p14:xfrm>
          </p:contentPart>
        </mc:Choice>
        <mc:Fallback xmlns="">
          <p:pic>
            <p:nvPicPr>
              <p:cNvPr id="733" name="Ink 732">
                <a:extLst>
                  <a:ext uri="{FF2B5EF4-FFF2-40B4-BE49-F238E27FC236}">
                    <a16:creationId xmlns:a16="http://schemas.microsoft.com/office/drawing/2014/main" id="{86433137-9761-4088-B7C2-74A91D0C1B1C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153725" y="2355659"/>
                <a:ext cx="46505" cy="53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737" name="Ink 736">
                <a:extLst>
                  <a:ext uri="{FF2B5EF4-FFF2-40B4-BE49-F238E27FC236}">
                    <a16:creationId xmlns:a16="http://schemas.microsoft.com/office/drawing/2014/main" id="{21474626-C7C8-4AB4-8217-EC41579A843C}"/>
                  </a:ext>
                </a:extLst>
              </p14:cNvPr>
              <p14:cNvContentPartPr/>
              <p14:nvPr/>
            </p14:nvContentPartPr>
            <p14:xfrm>
              <a:off x="4514751" y="2194823"/>
              <a:ext cx="47131" cy="146084"/>
            </p14:xfrm>
          </p:contentPart>
        </mc:Choice>
        <mc:Fallback xmlns="">
          <p:pic>
            <p:nvPicPr>
              <p:cNvPr id="737" name="Ink 736">
                <a:extLst>
                  <a:ext uri="{FF2B5EF4-FFF2-40B4-BE49-F238E27FC236}">
                    <a16:creationId xmlns:a16="http://schemas.microsoft.com/office/drawing/2014/main" id="{21474626-C7C8-4AB4-8217-EC41579A843C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505397" y="2185491"/>
                <a:ext cx="65839" cy="164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738" name="Ink 737">
                <a:extLst>
                  <a:ext uri="{FF2B5EF4-FFF2-40B4-BE49-F238E27FC236}">
                    <a16:creationId xmlns:a16="http://schemas.microsoft.com/office/drawing/2014/main" id="{CB0AFD4C-DA77-4EAF-8374-2A68E02345E5}"/>
                  </a:ext>
                </a:extLst>
              </p14:cNvPr>
              <p14:cNvContentPartPr/>
              <p14:nvPr/>
            </p14:nvContentPartPr>
            <p14:xfrm>
              <a:off x="4608310" y="2236795"/>
              <a:ext cx="18055" cy="79256"/>
            </p14:xfrm>
          </p:contentPart>
        </mc:Choice>
        <mc:Fallback xmlns="">
          <p:pic>
            <p:nvPicPr>
              <p:cNvPr id="738" name="Ink 737">
                <a:extLst>
                  <a:ext uri="{FF2B5EF4-FFF2-40B4-BE49-F238E27FC236}">
                    <a16:creationId xmlns:a16="http://schemas.microsoft.com/office/drawing/2014/main" id="{CB0AFD4C-DA77-4EAF-8374-2A68E02345E5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598921" y="2227471"/>
                <a:ext cx="36832" cy="97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739" name="Ink 738">
                <a:extLst>
                  <a:ext uri="{FF2B5EF4-FFF2-40B4-BE49-F238E27FC236}">
                    <a16:creationId xmlns:a16="http://schemas.microsoft.com/office/drawing/2014/main" id="{4010DCBD-10CD-4018-BAB6-0DF6F94AA3B5}"/>
                  </a:ext>
                </a:extLst>
              </p14:cNvPr>
              <p14:cNvContentPartPr/>
              <p14:nvPr/>
            </p14:nvContentPartPr>
            <p14:xfrm>
              <a:off x="4571731" y="2263996"/>
              <a:ext cx="69173" cy="16883"/>
            </p14:xfrm>
          </p:contentPart>
        </mc:Choice>
        <mc:Fallback xmlns="">
          <p:pic>
            <p:nvPicPr>
              <p:cNvPr id="739" name="Ink 738">
                <a:extLst>
                  <a:ext uri="{FF2B5EF4-FFF2-40B4-BE49-F238E27FC236}">
                    <a16:creationId xmlns:a16="http://schemas.microsoft.com/office/drawing/2014/main" id="{4010DCBD-10CD-4018-BAB6-0DF6F94AA3B5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562412" y="2254851"/>
                <a:ext cx="87810" cy="34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740" name="Ink 739">
                <a:extLst>
                  <a:ext uri="{FF2B5EF4-FFF2-40B4-BE49-F238E27FC236}">
                    <a16:creationId xmlns:a16="http://schemas.microsoft.com/office/drawing/2014/main" id="{FD2B70D9-3459-4811-8A35-8E6462AE0778}"/>
                  </a:ext>
                </a:extLst>
              </p14:cNvPr>
              <p14:cNvContentPartPr/>
              <p14:nvPr/>
            </p14:nvContentPartPr>
            <p14:xfrm>
              <a:off x="4684518" y="2177706"/>
              <a:ext cx="37517" cy="159449"/>
            </p14:xfrm>
          </p:contentPart>
        </mc:Choice>
        <mc:Fallback xmlns="">
          <p:pic>
            <p:nvPicPr>
              <p:cNvPr id="740" name="Ink 739">
                <a:extLst>
                  <a:ext uri="{FF2B5EF4-FFF2-40B4-BE49-F238E27FC236}">
                    <a16:creationId xmlns:a16="http://schemas.microsoft.com/office/drawing/2014/main" id="{FD2B70D9-3459-4811-8A35-8E6462AE0778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675228" y="2168348"/>
                <a:ext cx="56097" cy="178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741" name="Ink 740">
                <a:extLst>
                  <a:ext uri="{FF2B5EF4-FFF2-40B4-BE49-F238E27FC236}">
                    <a16:creationId xmlns:a16="http://schemas.microsoft.com/office/drawing/2014/main" id="{1CBFF982-03C3-4F7C-BB51-983A24496816}"/>
                  </a:ext>
                </a:extLst>
              </p14:cNvPr>
              <p14:cNvContentPartPr/>
              <p14:nvPr/>
            </p14:nvContentPartPr>
            <p14:xfrm>
              <a:off x="4809966" y="2319803"/>
              <a:ext cx="16883" cy="30248"/>
            </p14:xfrm>
          </p:contentPart>
        </mc:Choice>
        <mc:Fallback xmlns="">
          <p:pic>
            <p:nvPicPr>
              <p:cNvPr id="741" name="Ink 740">
                <a:extLst>
                  <a:ext uri="{FF2B5EF4-FFF2-40B4-BE49-F238E27FC236}">
                    <a16:creationId xmlns:a16="http://schemas.microsoft.com/office/drawing/2014/main" id="{1CBFF982-03C3-4F7C-BB51-983A24496816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800821" y="2310441"/>
                <a:ext cx="34821" cy="48973"/>
              </a:xfrm>
              <a:prstGeom prst="rect">
                <a:avLst/>
              </a:prstGeom>
            </p:spPr>
          </p:pic>
        </mc:Fallback>
      </mc:AlternateContent>
      <p:grpSp>
        <p:nvGrpSpPr>
          <p:cNvPr id="760" name="Group 759">
            <a:extLst>
              <a:ext uri="{FF2B5EF4-FFF2-40B4-BE49-F238E27FC236}">
                <a16:creationId xmlns:a16="http://schemas.microsoft.com/office/drawing/2014/main" id="{83BB326F-3F00-4DD2-ACC1-5FF5B409E26D}"/>
              </a:ext>
            </a:extLst>
          </p:cNvPr>
          <p:cNvGrpSpPr/>
          <p:nvPr/>
        </p:nvGrpSpPr>
        <p:grpSpPr>
          <a:xfrm>
            <a:off x="3559910" y="490822"/>
            <a:ext cx="139320" cy="153720"/>
            <a:chOff x="3559910" y="490822"/>
            <a:chExt cx="13932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9EBA342E-C516-4858-9EA5-23D3753AFA28}"/>
                    </a:ext>
                  </a:extLst>
                </p14:cNvPr>
                <p14:cNvContentPartPr/>
                <p14:nvPr/>
              </p14:nvContentPartPr>
              <p14:xfrm>
                <a:off x="3612830" y="504502"/>
                <a:ext cx="6480" cy="8208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9EBA342E-C516-4858-9EA5-23D3753AFA2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03830" y="495502"/>
                  <a:ext cx="24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3E4927FC-5A3D-4F04-B04A-7525AD452B22}"/>
                    </a:ext>
                  </a:extLst>
                </p14:cNvPr>
                <p14:cNvContentPartPr/>
                <p14:nvPr/>
              </p14:nvContentPartPr>
              <p14:xfrm>
                <a:off x="3559910" y="490822"/>
                <a:ext cx="93960" cy="1728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3E4927FC-5A3D-4F04-B04A-7525AD452B2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550910" y="482182"/>
                  <a:ext cx="111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3BD8CEA4-FC65-4A00-9644-7D53D840E3C0}"/>
                    </a:ext>
                  </a:extLst>
                </p14:cNvPr>
                <p14:cNvContentPartPr/>
                <p14:nvPr/>
              </p14:nvContentPartPr>
              <p14:xfrm>
                <a:off x="3579350" y="585862"/>
                <a:ext cx="60480" cy="936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3BD8CEA4-FC65-4A00-9644-7D53D840E3C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70350" y="577222"/>
                  <a:ext cx="78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3D9AA91F-56A1-4EC8-B1BD-3BF5C3488CD4}"/>
                    </a:ext>
                  </a:extLst>
                </p14:cNvPr>
                <p14:cNvContentPartPr/>
                <p14:nvPr/>
              </p14:nvContentPartPr>
              <p14:xfrm>
                <a:off x="3665030" y="588382"/>
                <a:ext cx="34200" cy="56160"/>
              </p14:xfrm>
            </p:contentPart>
          </mc:Choice>
          <mc:Fallback xmlns=""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3D9AA91F-56A1-4EC8-B1BD-3BF5C3488CD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656030" y="579742"/>
                  <a:ext cx="5184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084923A7-1600-463E-A346-334E479E5656}"/>
              </a:ext>
            </a:extLst>
          </p:cNvPr>
          <p:cNvGrpSpPr/>
          <p:nvPr/>
        </p:nvGrpSpPr>
        <p:grpSpPr>
          <a:xfrm>
            <a:off x="5254043" y="424466"/>
            <a:ext cx="87840" cy="197640"/>
            <a:chOff x="5254043" y="424466"/>
            <a:chExt cx="8784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727A9ECF-9887-4B04-807E-F7C8DF8E1948}"/>
                    </a:ext>
                  </a:extLst>
                </p14:cNvPr>
                <p14:cNvContentPartPr/>
                <p14:nvPr/>
              </p14:nvContentPartPr>
              <p14:xfrm>
                <a:off x="5254043" y="491786"/>
                <a:ext cx="87840" cy="95400"/>
              </p14:xfrm>
            </p:contentPart>
          </mc:Choice>
          <mc:Fallback xmlns=""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727A9ECF-9887-4B04-807E-F7C8DF8E194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245043" y="483146"/>
                  <a:ext cx="105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D7195B7A-B009-4C52-92FD-D9B6C34D3F26}"/>
                    </a:ext>
                  </a:extLst>
                </p14:cNvPr>
                <p14:cNvContentPartPr/>
                <p14:nvPr/>
              </p14:nvContentPartPr>
              <p14:xfrm>
                <a:off x="5276723" y="424466"/>
                <a:ext cx="25200" cy="19764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D7195B7A-B009-4C52-92FD-D9B6C34D3F2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268083" y="415466"/>
                  <a:ext cx="4284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8B2BA448-3772-4489-8E81-66BF50E7538B}"/>
              </a:ext>
            </a:extLst>
          </p:cNvPr>
          <p:cNvGrpSpPr/>
          <p:nvPr/>
        </p:nvGrpSpPr>
        <p:grpSpPr>
          <a:xfrm>
            <a:off x="5858483" y="484586"/>
            <a:ext cx="115920" cy="86040"/>
            <a:chOff x="5858483" y="484586"/>
            <a:chExt cx="115920" cy="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C9DAEAD4-0576-47AC-BC8F-EC7CD42CC6ED}"/>
                    </a:ext>
                  </a:extLst>
                </p14:cNvPr>
                <p14:cNvContentPartPr/>
                <p14:nvPr/>
              </p14:nvContentPartPr>
              <p14:xfrm>
                <a:off x="5895563" y="484586"/>
                <a:ext cx="8280" cy="6876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C9DAEAD4-0576-47AC-BC8F-EC7CD42CC6E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886563" y="475586"/>
                  <a:ext cx="25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916EDD92-1291-41EA-A3A7-35AF6FC9CFFA}"/>
                    </a:ext>
                  </a:extLst>
                </p14:cNvPr>
                <p14:cNvContentPartPr/>
                <p14:nvPr/>
              </p14:nvContentPartPr>
              <p14:xfrm>
                <a:off x="5858483" y="484946"/>
                <a:ext cx="78480" cy="1980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916EDD92-1291-41EA-A3A7-35AF6FC9CFF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849483" y="476306"/>
                  <a:ext cx="96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9277CA10-3AC1-4C0D-9FC3-8657FE9AD5F8}"/>
                    </a:ext>
                  </a:extLst>
                </p14:cNvPr>
                <p14:cNvContentPartPr/>
                <p14:nvPr/>
              </p14:nvContentPartPr>
              <p14:xfrm>
                <a:off x="5871443" y="543986"/>
                <a:ext cx="58680" cy="1368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9277CA10-3AC1-4C0D-9FC3-8657FE9AD5F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862803" y="535346"/>
                  <a:ext cx="76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931D9671-1331-43ED-8AE0-7D47894364F2}"/>
                    </a:ext>
                  </a:extLst>
                </p14:cNvPr>
                <p14:cNvContentPartPr/>
                <p14:nvPr/>
              </p14:nvContentPartPr>
              <p14:xfrm>
                <a:off x="5944883" y="527066"/>
                <a:ext cx="29520" cy="4356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931D9671-1331-43ED-8AE0-7D47894364F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936243" y="518426"/>
                  <a:ext cx="4716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F947E521-04C4-4ECF-A75D-905964EB31B9}"/>
              </a:ext>
            </a:extLst>
          </p:cNvPr>
          <p:cNvGrpSpPr/>
          <p:nvPr/>
        </p:nvGrpSpPr>
        <p:grpSpPr>
          <a:xfrm>
            <a:off x="5457803" y="230426"/>
            <a:ext cx="279360" cy="114120"/>
            <a:chOff x="5457803" y="230426"/>
            <a:chExt cx="279360" cy="1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12FFDC1C-D8D5-470D-A921-FB42DC6C5C15}"/>
                    </a:ext>
                  </a:extLst>
                </p14:cNvPr>
                <p14:cNvContentPartPr/>
                <p14:nvPr/>
              </p14:nvContentPartPr>
              <p14:xfrm>
                <a:off x="5464283" y="269306"/>
                <a:ext cx="3240" cy="410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12FFDC1C-D8D5-470D-A921-FB42DC6C5C1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455283" y="260306"/>
                  <a:ext cx="20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9F340FB-14CC-4A3A-940F-68D781110B72}"/>
                    </a:ext>
                  </a:extLst>
                </p14:cNvPr>
                <p14:cNvContentPartPr/>
                <p14:nvPr/>
              </p14:nvContentPartPr>
              <p14:xfrm>
                <a:off x="5457803" y="230426"/>
                <a:ext cx="12240" cy="36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9F340FB-14CC-4A3A-940F-68D781110B7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448803" y="221426"/>
                  <a:ext cx="29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9BFFD5B9-D0A1-48F2-A383-3210363BF4EE}"/>
                    </a:ext>
                  </a:extLst>
                </p14:cNvPr>
                <p14:cNvContentPartPr/>
                <p14:nvPr/>
              </p14:nvContentPartPr>
              <p14:xfrm>
                <a:off x="5512883" y="264266"/>
                <a:ext cx="30240" cy="622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9BFFD5B9-D0A1-48F2-A383-3210363BF4E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504243" y="255626"/>
                  <a:ext cx="47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44B95869-4457-43FB-9D2F-F8E5CF700178}"/>
                    </a:ext>
                  </a:extLst>
                </p14:cNvPr>
                <p14:cNvContentPartPr/>
                <p14:nvPr/>
              </p14:nvContentPartPr>
              <p14:xfrm>
                <a:off x="5571203" y="280826"/>
                <a:ext cx="4680" cy="327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44B95869-4457-43FB-9D2F-F8E5CF70017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562203" y="271826"/>
                  <a:ext cx="22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D5A2D506-4EA4-4A66-B139-40DDB141A4F0}"/>
                    </a:ext>
                  </a:extLst>
                </p14:cNvPr>
                <p14:cNvContentPartPr/>
                <p14:nvPr/>
              </p14:nvContentPartPr>
              <p14:xfrm>
                <a:off x="5574083" y="244466"/>
                <a:ext cx="10080" cy="46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D5A2D506-4EA4-4A66-B139-40DDB141A4F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565083" y="235826"/>
                  <a:ext cx="27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84426F2-867D-41C8-91F6-E521525D1948}"/>
                    </a:ext>
                  </a:extLst>
                </p14:cNvPr>
                <p14:cNvContentPartPr/>
                <p14:nvPr/>
              </p14:nvContentPartPr>
              <p14:xfrm>
                <a:off x="5615123" y="257786"/>
                <a:ext cx="41400" cy="381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84426F2-867D-41C8-91F6-E521525D194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606483" y="249146"/>
                  <a:ext cx="590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4DC9FDD3-636B-404C-8B4C-2F2ADEF7B043}"/>
                    </a:ext>
                  </a:extLst>
                </p14:cNvPr>
                <p14:cNvContentPartPr/>
                <p14:nvPr/>
              </p14:nvContentPartPr>
              <p14:xfrm>
                <a:off x="5688203" y="256346"/>
                <a:ext cx="48960" cy="882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4DC9FDD3-636B-404C-8B4C-2F2ADEF7B04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679203" y="247706"/>
                  <a:ext cx="6660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B508D2C-EFBF-414D-B751-641BA65585E2}"/>
              </a:ext>
            </a:extLst>
          </p:cNvPr>
          <p:cNvGrpSpPr/>
          <p:nvPr/>
        </p:nvGrpSpPr>
        <p:grpSpPr>
          <a:xfrm>
            <a:off x="6703684" y="1416956"/>
            <a:ext cx="110520" cy="131400"/>
            <a:chOff x="6703684" y="1416956"/>
            <a:chExt cx="11052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54374442-AE92-4453-A568-32FCBAFE4348}"/>
                    </a:ext>
                  </a:extLst>
                </p14:cNvPr>
                <p14:cNvContentPartPr/>
                <p14:nvPr/>
              </p14:nvContentPartPr>
              <p14:xfrm>
                <a:off x="6746164" y="1430276"/>
                <a:ext cx="9360" cy="748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54374442-AE92-4453-A568-32FCBAFE434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737164" y="1421636"/>
                  <a:ext cx="27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B3D8CDAA-B4AE-417E-9441-474C6568CB4A}"/>
                    </a:ext>
                  </a:extLst>
                </p14:cNvPr>
                <p14:cNvContentPartPr/>
                <p14:nvPr/>
              </p14:nvContentPartPr>
              <p14:xfrm>
                <a:off x="6705124" y="1416956"/>
                <a:ext cx="87840" cy="277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B3D8CDAA-B4AE-417E-9441-474C6568CB4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696484" y="1408316"/>
                  <a:ext cx="105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E1240DE1-D635-4750-8CD1-7F6F9FA01D17}"/>
                    </a:ext>
                  </a:extLst>
                </p14:cNvPr>
                <p14:cNvContentPartPr/>
                <p14:nvPr/>
              </p14:nvContentPartPr>
              <p14:xfrm>
                <a:off x="6703684" y="1508756"/>
                <a:ext cx="82440" cy="154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E1240DE1-D635-4750-8CD1-7F6F9FA01D1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694684" y="1499756"/>
                  <a:ext cx="100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9092F9E6-4425-4362-B7E2-4FF8962D8E72}"/>
                    </a:ext>
                  </a:extLst>
                </p14:cNvPr>
                <p14:cNvContentPartPr/>
                <p14:nvPr/>
              </p14:nvContentPartPr>
              <p14:xfrm>
                <a:off x="6786844" y="1500476"/>
                <a:ext cx="27360" cy="478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9092F9E6-4425-4362-B7E2-4FF8962D8E7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777844" y="1491476"/>
                  <a:ext cx="4500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61977CEB-B572-4C59-93DA-F325EFCB928B}"/>
              </a:ext>
            </a:extLst>
          </p:cNvPr>
          <p:cNvGrpSpPr/>
          <p:nvPr/>
        </p:nvGrpSpPr>
        <p:grpSpPr>
          <a:xfrm>
            <a:off x="5977564" y="1689116"/>
            <a:ext cx="98640" cy="187920"/>
            <a:chOff x="5977564" y="1689116"/>
            <a:chExt cx="9864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605A2FC3-97C8-4947-9A38-0E4E7657A333}"/>
                    </a:ext>
                  </a:extLst>
                </p14:cNvPr>
                <p14:cNvContentPartPr/>
                <p14:nvPr/>
              </p14:nvContentPartPr>
              <p14:xfrm>
                <a:off x="5977564" y="1741676"/>
                <a:ext cx="98640" cy="914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605A2FC3-97C8-4947-9A38-0E4E7657A33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968564" y="1732676"/>
                  <a:ext cx="116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341B4D1A-BC18-4E67-B937-7DF901393844}"/>
                    </a:ext>
                  </a:extLst>
                </p14:cNvPr>
                <p14:cNvContentPartPr/>
                <p14:nvPr/>
              </p14:nvContentPartPr>
              <p14:xfrm>
                <a:off x="6002764" y="1689116"/>
                <a:ext cx="38520" cy="1879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341B4D1A-BC18-4E67-B937-7DF90139384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993764" y="1680116"/>
                  <a:ext cx="5616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C15AA9EF-D51C-482D-8ADB-E89F9FD48C42}"/>
              </a:ext>
            </a:extLst>
          </p:cNvPr>
          <p:cNvGrpSpPr/>
          <p:nvPr/>
        </p:nvGrpSpPr>
        <p:grpSpPr>
          <a:xfrm>
            <a:off x="6778204" y="1670756"/>
            <a:ext cx="78840" cy="159120"/>
            <a:chOff x="6778204" y="1670756"/>
            <a:chExt cx="7884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EC18B932-B72A-4139-99A5-CE30BB5139D2}"/>
                    </a:ext>
                  </a:extLst>
                </p14:cNvPr>
                <p14:cNvContentPartPr/>
                <p14:nvPr/>
              </p14:nvContentPartPr>
              <p14:xfrm>
                <a:off x="6778204" y="1721156"/>
                <a:ext cx="78840" cy="792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EC18B932-B72A-4139-99A5-CE30BB5139D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769564" y="1712156"/>
                  <a:ext cx="96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38001737-229B-473E-A90C-C3B8BAA355C6}"/>
                    </a:ext>
                  </a:extLst>
                </p14:cNvPr>
                <p14:cNvContentPartPr/>
                <p14:nvPr/>
              </p14:nvContentPartPr>
              <p14:xfrm>
                <a:off x="6795484" y="1670756"/>
                <a:ext cx="40320" cy="1591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38001737-229B-473E-A90C-C3B8BAA355C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786484" y="1662116"/>
                  <a:ext cx="5796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9D28D172-888D-486B-B408-F8CD3CE28BFF}"/>
              </a:ext>
            </a:extLst>
          </p:cNvPr>
          <p:cNvGrpSpPr/>
          <p:nvPr/>
        </p:nvGrpSpPr>
        <p:grpSpPr>
          <a:xfrm>
            <a:off x="4001788" y="1314423"/>
            <a:ext cx="101160" cy="122040"/>
            <a:chOff x="4001788" y="1314423"/>
            <a:chExt cx="10116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A6295519-2FA2-461B-805E-81C427B0E60C}"/>
                    </a:ext>
                  </a:extLst>
                </p14:cNvPr>
                <p14:cNvContentPartPr/>
                <p14:nvPr/>
              </p14:nvContentPartPr>
              <p14:xfrm>
                <a:off x="4033828" y="1321623"/>
                <a:ext cx="4320" cy="6624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A6295519-2FA2-461B-805E-81C427B0E60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025188" y="1312623"/>
                  <a:ext cx="219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08EEFAF-A563-4CC4-8C01-BF4F6C6860E0}"/>
                    </a:ext>
                  </a:extLst>
                </p14:cNvPr>
                <p14:cNvContentPartPr/>
                <p14:nvPr/>
              </p14:nvContentPartPr>
              <p14:xfrm>
                <a:off x="4001788" y="1314423"/>
                <a:ext cx="56160" cy="176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08EEFAF-A563-4CC4-8C01-BF4F6C6860E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92788" y="1305783"/>
                  <a:ext cx="73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243BC073-57B8-48E4-86C7-46480818D649}"/>
                    </a:ext>
                  </a:extLst>
                </p14:cNvPr>
                <p14:cNvContentPartPr/>
                <p14:nvPr/>
              </p14:nvContentPartPr>
              <p14:xfrm>
                <a:off x="4015828" y="1393983"/>
                <a:ext cx="44640" cy="46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243BC073-57B8-48E4-86C7-46480818D64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007188" y="1385343"/>
                  <a:ext cx="62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ADA4841A-AEAD-40D7-8935-D14D68E66E3A}"/>
                    </a:ext>
                  </a:extLst>
                </p14:cNvPr>
                <p14:cNvContentPartPr/>
                <p14:nvPr/>
              </p14:nvContentPartPr>
              <p14:xfrm>
                <a:off x="4068748" y="1394343"/>
                <a:ext cx="34200" cy="421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ADA4841A-AEAD-40D7-8935-D14D68E66E3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059748" y="1385343"/>
                  <a:ext cx="518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24400448-4980-43B9-ABAC-E9992E768B15}"/>
              </a:ext>
            </a:extLst>
          </p:cNvPr>
          <p:cNvGrpSpPr/>
          <p:nvPr/>
        </p:nvGrpSpPr>
        <p:grpSpPr>
          <a:xfrm>
            <a:off x="4232548" y="1302543"/>
            <a:ext cx="97920" cy="114120"/>
            <a:chOff x="4232548" y="1302543"/>
            <a:chExt cx="97920" cy="1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7356BAF2-0903-43E6-981B-0A4CE7471F75}"/>
                    </a:ext>
                  </a:extLst>
                </p14:cNvPr>
                <p14:cNvContentPartPr/>
                <p14:nvPr/>
              </p14:nvContentPartPr>
              <p14:xfrm>
                <a:off x="4268188" y="1306503"/>
                <a:ext cx="5760" cy="572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7356BAF2-0903-43E6-981B-0A4CE7471F7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259188" y="1297863"/>
                  <a:ext cx="234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B2800BFD-617C-4386-87DF-B50A7C6FCFC5}"/>
                    </a:ext>
                  </a:extLst>
                </p14:cNvPr>
                <p14:cNvContentPartPr/>
                <p14:nvPr/>
              </p14:nvContentPartPr>
              <p14:xfrm>
                <a:off x="4232548" y="1302543"/>
                <a:ext cx="55800" cy="1116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B2800BFD-617C-4386-87DF-B50A7C6FCFC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223908" y="1293543"/>
                  <a:ext cx="73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2F5C5FAA-FE52-4207-9720-66FE88EEFF6E}"/>
                    </a:ext>
                  </a:extLst>
                </p14:cNvPr>
                <p14:cNvContentPartPr/>
                <p14:nvPr/>
              </p14:nvContentPartPr>
              <p14:xfrm>
                <a:off x="4240828" y="1375263"/>
                <a:ext cx="46440" cy="104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2F5C5FAA-FE52-4207-9720-66FE88EEFF6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231828" y="1366263"/>
                  <a:ext cx="640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4426F511-3164-47F1-BC06-E1C6A03818D4}"/>
                    </a:ext>
                  </a:extLst>
                </p14:cNvPr>
                <p14:cNvContentPartPr/>
                <p14:nvPr/>
              </p14:nvContentPartPr>
              <p14:xfrm>
                <a:off x="4303828" y="1368783"/>
                <a:ext cx="26640" cy="4788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4426F511-3164-47F1-BC06-E1C6A03818D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294828" y="1359783"/>
                  <a:ext cx="4428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F2D2645E-B32C-4EAF-B57E-E379A5F1B87D}"/>
              </a:ext>
            </a:extLst>
          </p:cNvPr>
          <p:cNvGrpSpPr/>
          <p:nvPr/>
        </p:nvGrpSpPr>
        <p:grpSpPr>
          <a:xfrm>
            <a:off x="3741932" y="2234585"/>
            <a:ext cx="135720" cy="139320"/>
            <a:chOff x="3741932" y="2234585"/>
            <a:chExt cx="135720" cy="1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CD6297A8-8032-4BCD-A9EA-020EED5B7C15}"/>
                    </a:ext>
                  </a:extLst>
                </p14:cNvPr>
                <p14:cNvContentPartPr/>
                <p14:nvPr/>
              </p14:nvContentPartPr>
              <p14:xfrm>
                <a:off x="3786212" y="2239265"/>
                <a:ext cx="4680" cy="9612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CD6297A8-8032-4BCD-A9EA-020EED5B7C1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777212" y="2230625"/>
                  <a:ext cx="223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9685F18A-17FC-41B7-9BCF-EBD9D7A7F39E}"/>
                    </a:ext>
                  </a:extLst>
                </p14:cNvPr>
                <p14:cNvContentPartPr/>
                <p14:nvPr/>
              </p14:nvContentPartPr>
              <p14:xfrm>
                <a:off x="3741932" y="2234585"/>
                <a:ext cx="85680" cy="248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9685F18A-17FC-41B7-9BCF-EBD9D7A7F39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732932" y="2225585"/>
                  <a:ext cx="103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B988FCB1-8239-49E9-BE9C-9547FC1CC199}"/>
                    </a:ext>
                  </a:extLst>
                </p14:cNvPr>
                <p14:cNvContentPartPr/>
                <p14:nvPr/>
              </p14:nvContentPartPr>
              <p14:xfrm>
                <a:off x="3758492" y="2324585"/>
                <a:ext cx="79920" cy="1944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B988FCB1-8239-49E9-BE9C-9547FC1CC19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749852" y="2315585"/>
                  <a:ext cx="97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CC80F177-EE2F-4CFE-AC7F-A3741994FDDE}"/>
                    </a:ext>
                  </a:extLst>
                </p14:cNvPr>
                <p14:cNvContentPartPr/>
                <p14:nvPr/>
              </p14:nvContentPartPr>
              <p14:xfrm>
                <a:off x="3846332" y="2316305"/>
                <a:ext cx="31320" cy="576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CC80F177-EE2F-4CFE-AC7F-A3741994FDD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837692" y="2307305"/>
                  <a:ext cx="4896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327C6797-3497-4C10-91D4-5126682BFDC6}"/>
              </a:ext>
            </a:extLst>
          </p:cNvPr>
          <p:cNvGrpSpPr/>
          <p:nvPr/>
        </p:nvGrpSpPr>
        <p:grpSpPr>
          <a:xfrm>
            <a:off x="4313252" y="2180225"/>
            <a:ext cx="89640" cy="163800"/>
            <a:chOff x="4313252" y="2180225"/>
            <a:chExt cx="8964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C9050446-621F-4D1B-B967-BBC87C5DC918}"/>
                    </a:ext>
                  </a:extLst>
                </p14:cNvPr>
                <p14:cNvContentPartPr/>
                <p14:nvPr/>
              </p14:nvContentPartPr>
              <p14:xfrm>
                <a:off x="4313252" y="2230985"/>
                <a:ext cx="89640" cy="781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C9050446-621F-4D1B-B967-BBC87C5DC91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304252" y="2221985"/>
                  <a:ext cx="107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12AF8CD4-E3C9-4CCA-9340-A84CED4B17A5}"/>
                    </a:ext>
                  </a:extLst>
                </p14:cNvPr>
                <p14:cNvContentPartPr/>
                <p14:nvPr/>
              </p14:nvContentPartPr>
              <p14:xfrm>
                <a:off x="4353572" y="2180225"/>
                <a:ext cx="31680" cy="1638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12AF8CD4-E3C9-4CCA-9340-A84CED4B17A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344932" y="2171585"/>
                  <a:ext cx="4932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2218679E-4303-4CF5-B54C-1E22F1FF97A4}"/>
                  </a:ext>
                </a:extLst>
              </p14:cNvPr>
              <p14:cNvContentPartPr/>
              <p14:nvPr/>
            </p14:nvContentPartPr>
            <p14:xfrm>
              <a:off x="4922372" y="2159345"/>
              <a:ext cx="104040" cy="12240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2218679E-4303-4CF5-B54C-1E22F1FF97A4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913732" y="2150345"/>
                <a:ext cx="12168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0" name="Group 769">
            <a:extLst>
              <a:ext uri="{FF2B5EF4-FFF2-40B4-BE49-F238E27FC236}">
                <a16:creationId xmlns:a16="http://schemas.microsoft.com/office/drawing/2014/main" id="{9A45C475-EA18-4C89-AD4E-7ED5B79E2388}"/>
              </a:ext>
            </a:extLst>
          </p:cNvPr>
          <p:cNvGrpSpPr/>
          <p:nvPr/>
        </p:nvGrpSpPr>
        <p:grpSpPr>
          <a:xfrm>
            <a:off x="5446743" y="1340490"/>
            <a:ext cx="136800" cy="116280"/>
            <a:chOff x="5446743" y="1340490"/>
            <a:chExt cx="136800" cy="11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2460E65A-080C-400B-9801-B74D7050E2D7}"/>
                    </a:ext>
                  </a:extLst>
                </p14:cNvPr>
                <p14:cNvContentPartPr/>
                <p14:nvPr/>
              </p14:nvContentPartPr>
              <p14:xfrm>
                <a:off x="5489943" y="1353450"/>
                <a:ext cx="8280" cy="7380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2460E65A-080C-400B-9801-B74D7050E2D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481303" y="1344450"/>
                  <a:ext cx="25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BB745F89-57CB-4341-8BAE-F745DFFE46FA}"/>
                    </a:ext>
                  </a:extLst>
                </p14:cNvPr>
                <p14:cNvContentPartPr/>
                <p14:nvPr/>
              </p14:nvContentPartPr>
              <p14:xfrm>
                <a:off x="5446743" y="1340490"/>
                <a:ext cx="80640" cy="2304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BB745F89-57CB-4341-8BAE-F745DFFE46F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437743" y="1331850"/>
                  <a:ext cx="98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730458A5-F0D9-47CD-AD78-9DE8ED72B73D}"/>
                    </a:ext>
                  </a:extLst>
                </p14:cNvPr>
                <p14:cNvContentPartPr/>
                <p14:nvPr/>
              </p14:nvContentPartPr>
              <p14:xfrm>
                <a:off x="5466543" y="1427610"/>
                <a:ext cx="66960" cy="1368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730458A5-F0D9-47CD-AD78-9DE8ED72B73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457543" y="1418970"/>
                  <a:ext cx="84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5499F076-1EA3-4A24-85D8-6540B0002B6F}"/>
                    </a:ext>
                  </a:extLst>
                </p14:cNvPr>
                <p14:cNvContentPartPr/>
                <p14:nvPr/>
              </p14:nvContentPartPr>
              <p14:xfrm>
                <a:off x="5554743" y="1412130"/>
                <a:ext cx="28800" cy="44640"/>
              </p14:xfrm>
            </p:contentPart>
          </mc:Choice>
          <mc:Fallback xmlns=""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5499F076-1EA3-4A24-85D8-6540B0002B6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546103" y="1403130"/>
                  <a:ext cx="4644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E48B0CEA-9F96-47E0-ACB2-25020247BB9E}"/>
              </a:ext>
            </a:extLst>
          </p:cNvPr>
          <p:cNvGrpSpPr/>
          <p:nvPr/>
        </p:nvGrpSpPr>
        <p:grpSpPr>
          <a:xfrm>
            <a:off x="5493183" y="1668090"/>
            <a:ext cx="118440" cy="92160"/>
            <a:chOff x="5493183" y="1668090"/>
            <a:chExt cx="118440" cy="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D417E260-B03B-4DB8-B913-9E2AB770403B}"/>
                    </a:ext>
                  </a:extLst>
                </p14:cNvPr>
                <p14:cNvContentPartPr/>
                <p14:nvPr/>
              </p14:nvContentPartPr>
              <p14:xfrm>
                <a:off x="5532783" y="1681050"/>
                <a:ext cx="4680" cy="5148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D417E260-B03B-4DB8-B913-9E2AB770403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524143" y="1672050"/>
                  <a:ext cx="223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06BA8C80-9306-4002-9D47-70F2BCFF9A34}"/>
                    </a:ext>
                  </a:extLst>
                </p14:cNvPr>
                <p14:cNvContentPartPr/>
                <p14:nvPr/>
              </p14:nvContentPartPr>
              <p14:xfrm>
                <a:off x="5493183" y="1668090"/>
                <a:ext cx="70920" cy="2556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06BA8C80-9306-4002-9D47-70F2BCFF9A3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484183" y="1659450"/>
                  <a:ext cx="88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94CD6678-5384-4AA1-9ADA-4D627880C5DA}"/>
                    </a:ext>
                  </a:extLst>
                </p14:cNvPr>
                <p14:cNvContentPartPr/>
                <p14:nvPr/>
              </p14:nvContentPartPr>
              <p14:xfrm>
                <a:off x="5505423" y="1727490"/>
                <a:ext cx="61920" cy="13320"/>
              </p14:xfrm>
            </p:contentPart>
          </mc:Choice>
          <mc:Fallback xmlns=""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94CD6678-5384-4AA1-9ADA-4D627880C5D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496423" y="1718850"/>
                  <a:ext cx="79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C9AAB0F0-8018-498D-BF12-B9086F8708D4}"/>
                    </a:ext>
                  </a:extLst>
                </p14:cNvPr>
                <p14:cNvContentPartPr/>
                <p14:nvPr/>
              </p14:nvContentPartPr>
              <p14:xfrm>
                <a:off x="5577063" y="1723170"/>
                <a:ext cx="34560" cy="3708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C9AAB0F0-8018-498D-BF12-B9086F8708D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568423" y="1714170"/>
                  <a:ext cx="5220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854499BB-47D6-4ADF-9BC4-C341C1E2F5AB}"/>
              </a:ext>
            </a:extLst>
          </p:cNvPr>
          <p:cNvGrpSpPr/>
          <p:nvPr/>
        </p:nvGrpSpPr>
        <p:grpSpPr>
          <a:xfrm>
            <a:off x="6307217" y="191811"/>
            <a:ext cx="70200" cy="146160"/>
            <a:chOff x="6307217" y="191811"/>
            <a:chExt cx="70200" cy="1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2938C1AB-341F-4615-A83D-622B2FF2E0B0}"/>
                    </a:ext>
                  </a:extLst>
                </p14:cNvPr>
                <p14:cNvContentPartPr/>
                <p14:nvPr/>
              </p14:nvContentPartPr>
              <p14:xfrm>
                <a:off x="6307217" y="240771"/>
                <a:ext cx="70200" cy="7308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2938C1AB-341F-4615-A83D-622B2FF2E0B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298577" y="232131"/>
                  <a:ext cx="87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D9B3C496-8F78-4FA3-8851-0F61B935D90C}"/>
                    </a:ext>
                  </a:extLst>
                </p14:cNvPr>
                <p14:cNvContentPartPr/>
                <p14:nvPr/>
              </p14:nvContentPartPr>
              <p14:xfrm>
                <a:off x="6328097" y="191811"/>
                <a:ext cx="29160" cy="14616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D9B3C496-8F78-4FA3-8851-0F61B935D90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319457" y="182811"/>
                  <a:ext cx="4680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3" name="Group 782">
            <a:extLst>
              <a:ext uri="{FF2B5EF4-FFF2-40B4-BE49-F238E27FC236}">
                <a16:creationId xmlns:a16="http://schemas.microsoft.com/office/drawing/2014/main" id="{FED27595-8337-4133-A5E3-4392598E4ADB}"/>
              </a:ext>
            </a:extLst>
          </p:cNvPr>
          <p:cNvGrpSpPr/>
          <p:nvPr/>
        </p:nvGrpSpPr>
        <p:grpSpPr>
          <a:xfrm>
            <a:off x="4656062" y="313026"/>
            <a:ext cx="130320" cy="106920"/>
            <a:chOff x="4656062" y="313026"/>
            <a:chExt cx="130320" cy="10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28E757BA-E239-4565-AC8C-DD643E4D27F2}"/>
                    </a:ext>
                  </a:extLst>
                </p14:cNvPr>
                <p14:cNvContentPartPr/>
                <p14:nvPr/>
              </p14:nvContentPartPr>
              <p14:xfrm>
                <a:off x="4701062" y="325986"/>
                <a:ext cx="7200" cy="7200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28E757BA-E239-4565-AC8C-DD643E4D27F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692422" y="316986"/>
                  <a:ext cx="248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914F0672-2345-48CA-BBB2-2C7BF184C447}"/>
                    </a:ext>
                  </a:extLst>
                </p14:cNvPr>
                <p14:cNvContentPartPr/>
                <p14:nvPr/>
              </p14:nvContentPartPr>
              <p14:xfrm>
                <a:off x="4656062" y="313026"/>
                <a:ext cx="82440" cy="2484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914F0672-2345-48CA-BBB2-2C7BF184C44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647062" y="304386"/>
                  <a:ext cx="100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0CDB9FE2-51E9-47C3-8BE5-A774BB81B72F}"/>
                    </a:ext>
                  </a:extLst>
                </p14:cNvPr>
                <p14:cNvContentPartPr/>
                <p14:nvPr/>
              </p14:nvContentPartPr>
              <p14:xfrm>
                <a:off x="4666142" y="392946"/>
                <a:ext cx="73080" cy="972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0CDB9FE2-51E9-47C3-8BE5-A774BB81B72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657502" y="383946"/>
                  <a:ext cx="90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427916B0-2F6E-41A8-9F30-5E05785D8721}"/>
                    </a:ext>
                  </a:extLst>
                </p14:cNvPr>
                <p14:cNvContentPartPr/>
                <p14:nvPr/>
              </p14:nvContentPartPr>
              <p14:xfrm>
                <a:off x="4750382" y="379266"/>
                <a:ext cx="36000" cy="40680"/>
              </p14:xfrm>
            </p:contentPart>
          </mc:Choice>
          <mc:Fallback xmlns=""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427916B0-2F6E-41A8-9F30-5E05785D872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741742" y="370266"/>
                  <a:ext cx="5364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784" name="Ink 783">
                <a:extLst>
                  <a:ext uri="{FF2B5EF4-FFF2-40B4-BE49-F238E27FC236}">
                    <a16:creationId xmlns:a16="http://schemas.microsoft.com/office/drawing/2014/main" id="{95B06693-CD05-4DEB-85E2-44E41D6AEA07}"/>
                  </a:ext>
                </a:extLst>
              </p14:cNvPr>
              <p14:cNvContentPartPr/>
              <p14:nvPr/>
            </p14:nvContentPartPr>
            <p14:xfrm>
              <a:off x="312922" y="195498"/>
              <a:ext cx="1744560" cy="2016000"/>
            </p14:xfrm>
          </p:contentPart>
        </mc:Choice>
        <mc:Fallback xmlns="">
          <p:pic>
            <p:nvPicPr>
              <p:cNvPr id="784" name="Ink 783">
                <a:extLst>
                  <a:ext uri="{FF2B5EF4-FFF2-40B4-BE49-F238E27FC236}">
                    <a16:creationId xmlns:a16="http://schemas.microsoft.com/office/drawing/2014/main" id="{95B06693-CD05-4DEB-85E2-44E41D6AEA07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258922" y="87858"/>
                <a:ext cx="1852200" cy="22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785" name="Ink 784">
                <a:extLst>
                  <a:ext uri="{FF2B5EF4-FFF2-40B4-BE49-F238E27FC236}">
                    <a16:creationId xmlns:a16="http://schemas.microsoft.com/office/drawing/2014/main" id="{EABEBEF5-3106-40D4-A585-E34A666F9C69}"/>
                  </a:ext>
                </a:extLst>
              </p14:cNvPr>
              <p14:cNvContentPartPr/>
              <p14:nvPr/>
            </p14:nvContentPartPr>
            <p14:xfrm>
              <a:off x="293842" y="194778"/>
              <a:ext cx="1571040" cy="2043000"/>
            </p14:xfrm>
          </p:contentPart>
        </mc:Choice>
        <mc:Fallback xmlns="">
          <p:pic>
            <p:nvPicPr>
              <p:cNvPr id="785" name="Ink 784">
                <a:extLst>
                  <a:ext uri="{FF2B5EF4-FFF2-40B4-BE49-F238E27FC236}">
                    <a16:creationId xmlns:a16="http://schemas.microsoft.com/office/drawing/2014/main" id="{EABEBEF5-3106-40D4-A585-E34A666F9C69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240202" y="86778"/>
                <a:ext cx="1678680" cy="225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1" name="Group 790">
            <a:extLst>
              <a:ext uri="{FF2B5EF4-FFF2-40B4-BE49-F238E27FC236}">
                <a16:creationId xmlns:a16="http://schemas.microsoft.com/office/drawing/2014/main" id="{9304DAC2-658E-412A-A6D6-F34DCC641D25}"/>
              </a:ext>
            </a:extLst>
          </p:cNvPr>
          <p:cNvGrpSpPr/>
          <p:nvPr/>
        </p:nvGrpSpPr>
        <p:grpSpPr>
          <a:xfrm>
            <a:off x="216792" y="85897"/>
            <a:ext cx="1904400" cy="2284560"/>
            <a:chOff x="216792" y="85897"/>
            <a:chExt cx="1904400" cy="22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786" name="Ink 785">
                  <a:extLst>
                    <a:ext uri="{FF2B5EF4-FFF2-40B4-BE49-F238E27FC236}">
                      <a16:creationId xmlns:a16="http://schemas.microsoft.com/office/drawing/2014/main" id="{1BA12755-5A17-4FBE-8436-EC39114DC522}"/>
                    </a:ext>
                  </a:extLst>
                </p14:cNvPr>
                <p14:cNvContentPartPr/>
                <p14:nvPr/>
              </p14:nvContentPartPr>
              <p14:xfrm>
                <a:off x="2032272" y="85897"/>
                <a:ext cx="83520" cy="2173680"/>
              </p14:xfrm>
            </p:contentPart>
          </mc:Choice>
          <mc:Fallback xmlns="">
            <p:pic>
              <p:nvPicPr>
                <p:cNvPr id="786" name="Ink 785">
                  <a:extLst>
                    <a:ext uri="{FF2B5EF4-FFF2-40B4-BE49-F238E27FC236}">
                      <a16:creationId xmlns:a16="http://schemas.microsoft.com/office/drawing/2014/main" id="{1BA12755-5A17-4FBE-8436-EC39114DC52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014272" y="67897"/>
                  <a:ext cx="119160" cy="22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AA10D3DD-D40C-43BC-8818-AE0ACC544015}"/>
                    </a:ext>
                  </a:extLst>
                </p14:cNvPr>
                <p14:cNvContentPartPr/>
                <p14:nvPr/>
              </p14:nvContentPartPr>
              <p14:xfrm>
                <a:off x="332352" y="2257417"/>
                <a:ext cx="1788840" cy="11016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AA10D3DD-D40C-43BC-8818-AE0ACC54401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14712" y="2239417"/>
                  <a:ext cx="1824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2676D417-5451-4B3A-AF74-C543D6F780B3}"/>
                    </a:ext>
                  </a:extLst>
                </p14:cNvPr>
                <p14:cNvContentPartPr/>
                <p14:nvPr/>
              </p14:nvContentPartPr>
              <p14:xfrm>
                <a:off x="219672" y="100657"/>
                <a:ext cx="109080" cy="2269800"/>
              </p14:xfrm>
            </p:contentPart>
          </mc:Choice>
          <mc:Fallback xmlns=""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2676D417-5451-4B3A-AF74-C543D6F780B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02032" y="83017"/>
                  <a:ext cx="144720" cy="23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427CFFE5-4693-48CE-8EAB-2E600437B68B}"/>
                    </a:ext>
                  </a:extLst>
                </p14:cNvPr>
                <p14:cNvContentPartPr/>
                <p14:nvPr/>
              </p14:nvContentPartPr>
              <p14:xfrm>
                <a:off x="216792" y="93097"/>
                <a:ext cx="1809720" cy="69480"/>
              </p14:xfrm>
            </p:contentPart>
          </mc:Choice>
          <mc:Fallback xmlns=""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427CFFE5-4693-48CE-8EAB-2E600437B68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99152" y="75097"/>
                  <a:ext cx="184536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797" name="Ink 796">
                <a:extLst>
                  <a:ext uri="{FF2B5EF4-FFF2-40B4-BE49-F238E27FC236}">
                    <a16:creationId xmlns:a16="http://schemas.microsoft.com/office/drawing/2014/main" id="{3983AA7C-F979-401F-AA39-CB2ADB499BD0}"/>
                  </a:ext>
                </a:extLst>
              </p14:cNvPr>
              <p14:cNvContentPartPr/>
              <p14:nvPr/>
            </p14:nvContentPartPr>
            <p14:xfrm>
              <a:off x="1140850" y="3597920"/>
              <a:ext cx="360" cy="2359800"/>
            </p14:xfrm>
          </p:contentPart>
        </mc:Choice>
        <mc:Fallback xmlns="">
          <p:pic>
            <p:nvPicPr>
              <p:cNvPr id="797" name="Ink 796">
                <a:extLst>
                  <a:ext uri="{FF2B5EF4-FFF2-40B4-BE49-F238E27FC236}">
                    <a16:creationId xmlns:a16="http://schemas.microsoft.com/office/drawing/2014/main" id="{3983AA7C-F979-401F-AA39-CB2ADB499BD0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123210" y="3580280"/>
                <a:ext cx="36000" cy="23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798" name="Ink 797">
                <a:extLst>
                  <a:ext uri="{FF2B5EF4-FFF2-40B4-BE49-F238E27FC236}">
                    <a16:creationId xmlns:a16="http://schemas.microsoft.com/office/drawing/2014/main" id="{1CAB6402-9EC3-47D0-9A10-81439DBEBD0A}"/>
                  </a:ext>
                </a:extLst>
              </p14:cNvPr>
              <p14:cNvContentPartPr/>
              <p14:nvPr/>
            </p14:nvContentPartPr>
            <p14:xfrm>
              <a:off x="1149850" y="3586040"/>
              <a:ext cx="2793240" cy="360"/>
            </p14:xfrm>
          </p:contentPart>
        </mc:Choice>
        <mc:Fallback xmlns="">
          <p:pic>
            <p:nvPicPr>
              <p:cNvPr id="798" name="Ink 797">
                <a:extLst>
                  <a:ext uri="{FF2B5EF4-FFF2-40B4-BE49-F238E27FC236}">
                    <a16:creationId xmlns:a16="http://schemas.microsoft.com/office/drawing/2014/main" id="{1CAB6402-9EC3-47D0-9A10-81439DBEBD0A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1131850" y="3568040"/>
                <a:ext cx="2828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799" name="Ink 798">
                <a:extLst>
                  <a:ext uri="{FF2B5EF4-FFF2-40B4-BE49-F238E27FC236}">
                    <a16:creationId xmlns:a16="http://schemas.microsoft.com/office/drawing/2014/main" id="{1AA2DF20-55B8-420C-9EFB-8A79750C36E7}"/>
                  </a:ext>
                </a:extLst>
              </p14:cNvPr>
              <p14:cNvContentPartPr/>
              <p14:nvPr/>
            </p14:nvContentPartPr>
            <p14:xfrm>
              <a:off x="3944530" y="3599000"/>
              <a:ext cx="360" cy="2382120"/>
            </p14:xfrm>
          </p:contentPart>
        </mc:Choice>
        <mc:Fallback xmlns="">
          <p:pic>
            <p:nvPicPr>
              <p:cNvPr id="799" name="Ink 798">
                <a:extLst>
                  <a:ext uri="{FF2B5EF4-FFF2-40B4-BE49-F238E27FC236}">
                    <a16:creationId xmlns:a16="http://schemas.microsoft.com/office/drawing/2014/main" id="{1AA2DF20-55B8-420C-9EFB-8A79750C36E7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3926530" y="3581360"/>
                <a:ext cx="36000" cy="241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13" name="Group 812">
            <a:extLst>
              <a:ext uri="{FF2B5EF4-FFF2-40B4-BE49-F238E27FC236}">
                <a16:creationId xmlns:a16="http://schemas.microsoft.com/office/drawing/2014/main" id="{5DAA98AF-4664-4823-87D7-35977434EC97}"/>
              </a:ext>
            </a:extLst>
          </p:cNvPr>
          <p:cNvGrpSpPr/>
          <p:nvPr/>
        </p:nvGrpSpPr>
        <p:grpSpPr>
          <a:xfrm>
            <a:off x="2045465" y="3656022"/>
            <a:ext cx="694080" cy="115920"/>
            <a:chOff x="2045465" y="3656022"/>
            <a:chExt cx="694080" cy="11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801" name="Ink 800">
                  <a:extLst>
                    <a:ext uri="{FF2B5EF4-FFF2-40B4-BE49-F238E27FC236}">
                      <a16:creationId xmlns:a16="http://schemas.microsoft.com/office/drawing/2014/main" id="{AAFF1F0F-C510-4A93-8049-F6336B5ECECA}"/>
                    </a:ext>
                  </a:extLst>
                </p14:cNvPr>
                <p14:cNvContentPartPr/>
                <p14:nvPr/>
              </p14:nvContentPartPr>
              <p14:xfrm>
                <a:off x="2045465" y="3664302"/>
                <a:ext cx="79560" cy="106920"/>
              </p14:xfrm>
            </p:contentPart>
          </mc:Choice>
          <mc:Fallback xmlns="">
            <p:pic>
              <p:nvPicPr>
                <p:cNvPr id="801" name="Ink 800">
                  <a:extLst>
                    <a:ext uri="{FF2B5EF4-FFF2-40B4-BE49-F238E27FC236}">
                      <a16:creationId xmlns:a16="http://schemas.microsoft.com/office/drawing/2014/main" id="{AAFF1F0F-C510-4A93-8049-F6336B5ECEC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036825" y="3655302"/>
                  <a:ext cx="97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927DCCA7-3FB7-4BD8-A739-4747ECABBC3A}"/>
                    </a:ext>
                  </a:extLst>
                </p14:cNvPr>
                <p14:cNvContentPartPr/>
                <p14:nvPr/>
              </p14:nvContentPartPr>
              <p14:xfrm>
                <a:off x="2166065" y="3713262"/>
                <a:ext cx="29520" cy="58680"/>
              </p14:xfrm>
            </p:contentPart>
          </mc:Choice>
          <mc:Fallback xmlns=""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927DCCA7-3FB7-4BD8-A739-4747ECABBC3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157425" y="3704262"/>
                  <a:ext cx="47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B23E7448-CDBC-450E-9B56-626173ADE518}"/>
                    </a:ext>
                  </a:extLst>
                </p14:cNvPr>
                <p14:cNvContentPartPr/>
                <p14:nvPr/>
              </p14:nvContentPartPr>
              <p14:xfrm>
                <a:off x="2223665" y="3702822"/>
                <a:ext cx="53640" cy="55800"/>
              </p14:xfrm>
            </p:contentPart>
          </mc:Choice>
          <mc:Fallback xmlns=""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B23E7448-CDBC-450E-9B56-626173ADE51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215025" y="3694182"/>
                  <a:ext cx="71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F6D35C16-EBE0-472A-8841-8CE9C5A3C472}"/>
                    </a:ext>
                  </a:extLst>
                </p14:cNvPr>
                <p14:cNvContentPartPr/>
                <p14:nvPr/>
              </p14:nvContentPartPr>
              <p14:xfrm>
                <a:off x="2315825" y="3666102"/>
                <a:ext cx="3240" cy="84600"/>
              </p14:xfrm>
            </p:contentPart>
          </mc:Choice>
          <mc:Fallback xmlns=""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F6D35C16-EBE0-472A-8841-8CE9C5A3C47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306825" y="3657102"/>
                  <a:ext cx="20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013F1D44-F80C-4625-8D42-A763C7645C2E}"/>
                    </a:ext>
                  </a:extLst>
                </p14:cNvPr>
                <p14:cNvContentPartPr/>
                <p14:nvPr/>
              </p14:nvContentPartPr>
              <p14:xfrm>
                <a:off x="2291345" y="3699942"/>
                <a:ext cx="58680" cy="11880"/>
              </p14:xfrm>
            </p:contentPart>
          </mc:Choice>
          <mc:Fallback xmlns=""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013F1D44-F80C-4625-8D42-A763C7645C2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282345" y="3690942"/>
                  <a:ext cx="76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807" name="Ink 806">
                  <a:extLst>
                    <a:ext uri="{FF2B5EF4-FFF2-40B4-BE49-F238E27FC236}">
                      <a16:creationId xmlns:a16="http://schemas.microsoft.com/office/drawing/2014/main" id="{C11587BC-6341-44B0-B39A-34567C0EB855}"/>
                    </a:ext>
                  </a:extLst>
                </p14:cNvPr>
                <p14:cNvContentPartPr/>
                <p14:nvPr/>
              </p14:nvContentPartPr>
              <p14:xfrm>
                <a:off x="2352185" y="3710022"/>
                <a:ext cx="51120" cy="46800"/>
              </p14:xfrm>
            </p:contentPart>
          </mc:Choice>
          <mc:Fallback xmlns="">
            <p:pic>
              <p:nvPicPr>
                <p:cNvPr id="807" name="Ink 806">
                  <a:extLst>
                    <a:ext uri="{FF2B5EF4-FFF2-40B4-BE49-F238E27FC236}">
                      <a16:creationId xmlns:a16="http://schemas.microsoft.com/office/drawing/2014/main" id="{C11587BC-6341-44B0-B39A-34567C0EB85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343545" y="3701382"/>
                  <a:ext cx="687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4B914A44-C62A-45D6-874D-1318C5AA86E4}"/>
                    </a:ext>
                  </a:extLst>
                </p14:cNvPr>
                <p14:cNvContentPartPr/>
                <p14:nvPr/>
              </p14:nvContentPartPr>
              <p14:xfrm>
                <a:off x="2506265" y="3672582"/>
                <a:ext cx="70560" cy="88920"/>
              </p14:xfrm>
            </p:contentPart>
          </mc:Choice>
          <mc:Fallback xmlns=""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4B914A44-C62A-45D6-874D-1318C5AA86E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497265" y="3663942"/>
                  <a:ext cx="88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3566B357-279E-4AC6-96BB-7F5B4D53570B}"/>
                    </a:ext>
                  </a:extLst>
                </p14:cNvPr>
                <p14:cNvContentPartPr/>
                <p14:nvPr/>
              </p14:nvContentPartPr>
              <p14:xfrm>
                <a:off x="2570345" y="3710022"/>
                <a:ext cx="50760" cy="40680"/>
              </p14:xfrm>
            </p:contentPart>
          </mc:Choice>
          <mc:Fallback xmlns=""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3566B357-279E-4AC6-96BB-7F5B4D53570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561345" y="3701382"/>
                  <a:ext cx="68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EA976064-3454-404D-BE91-EC45E4205404}"/>
                    </a:ext>
                  </a:extLst>
                </p14:cNvPr>
                <p14:cNvContentPartPr/>
                <p14:nvPr/>
              </p14:nvContentPartPr>
              <p14:xfrm>
                <a:off x="2631185" y="3705342"/>
                <a:ext cx="40680" cy="3960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EA976064-3454-404D-BE91-EC45E420540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622185" y="3696702"/>
                  <a:ext cx="583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BB1A5BAE-F474-4298-98F6-9A2AB57278A9}"/>
                    </a:ext>
                  </a:extLst>
                </p14:cNvPr>
                <p14:cNvContentPartPr/>
                <p14:nvPr/>
              </p14:nvContentPartPr>
              <p14:xfrm>
                <a:off x="2688785" y="3656022"/>
                <a:ext cx="2520" cy="8172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BB1A5BAE-F474-4298-98F6-9A2AB57278A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680145" y="3647022"/>
                  <a:ext cx="20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DBEC6679-D7A4-4E69-BCB0-7258DFE342E3}"/>
                    </a:ext>
                  </a:extLst>
                </p14:cNvPr>
                <p14:cNvContentPartPr/>
                <p14:nvPr/>
              </p14:nvContentPartPr>
              <p14:xfrm>
                <a:off x="2706785" y="3688062"/>
                <a:ext cx="32760" cy="53280"/>
              </p14:xfrm>
            </p:contentPart>
          </mc:Choice>
          <mc:Fallback xmlns=""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DBEC6679-D7A4-4E69-BCB0-7258DFE342E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697785" y="3679062"/>
                  <a:ext cx="5040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815" name="Ink 814">
                <a:extLst>
                  <a:ext uri="{FF2B5EF4-FFF2-40B4-BE49-F238E27FC236}">
                    <a16:creationId xmlns:a16="http://schemas.microsoft.com/office/drawing/2014/main" id="{E2875C73-18FA-41FE-A504-33842E191025}"/>
                  </a:ext>
                </a:extLst>
              </p14:cNvPr>
              <p14:cNvContentPartPr/>
              <p14:nvPr/>
            </p14:nvContentPartPr>
            <p14:xfrm>
              <a:off x="2047265" y="3683382"/>
              <a:ext cx="668520" cy="42120"/>
            </p14:xfrm>
          </p:contentPart>
        </mc:Choice>
        <mc:Fallback xmlns="">
          <p:pic>
            <p:nvPicPr>
              <p:cNvPr id="815" name="Ink 814">
                <a:extLst>
                  <a:ext uri="{FF2B5EF4-FFF2-40B4-BE49-F238E27FC236}">
                    <a16:creationId xmlns:a16="http://schemas.microsoft.com/office/drawing/2014/main" id="{E2875C73-18FA-41FE-A504-33842E191025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1993625" y="3575742"/>
                <a:ext cx="776160" cy="25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2" name="Group 821">
            <a:extLst>
              <a:ext uri="{FF2B5EF4-FFF2-40B4-BE49-F238E27FC236}">
                <a16:creationId xmlns:a16="http://schemas.microsoft.com/office/drawing/2014/main" id="{1F425163-8DD3-4FAC-868A-68FECC44DACA}"/>
              </a:ext>
            </a:extLst>
          </p:cNvPr>
          <p:cNvGrpSpPr/>
          <p:nvPr/>
        </p:nvGrpSpPr>
        <p:grpSpPr>
          <a:xfrm>
            <a:off x="2310148" y="2973046"/>
            <a:ext cx="272880" cy="530280"/>
            <a:chOff x="2310148" y="2973046"/>
            <a:chExt cx="272880" cy="53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045507E9-5A61-46F3-AD21-8F3F22976CBD}"/>
                    </a:ext>
                  </a:extLst>
                </p14:cNvPr>
                <p14:cNvContentPartPr/>
                <p14:nvPr/>
              </p14:nvContentPartPr>
              <p14:xfrm>
                <a:off x="2382868" y="2975566"/>
                <a:ext cx="6480" cy="13752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045507E9-5A61-46F3-AD21-8F3F22976CB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374228" y="2966926"/>
                  <a:ext cx="24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5FE231A6-5BA4-414B-ACEF-A5BD5D91154E}"/>
                    </a:ext>
                  </a:extLst>
                </p14:cNvPr>
                <p14:cNvContentPartPr/>
                <p14:nvPr/>
              </p14:nvContentPartPr>
              <p14:xfrm>
                <a:off x="2310148" y="2973046"/>
                <a:ext cx="156960" cy="2484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5FE231A6-5BA4-414B-ACEF-A5BD5D91154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301508" y="2964046"/>
                  <a:ext cx="174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99A64886-6267-4BBA-B618-CC391E7C91F7}"/>
                    </a:ext>
                  </a:extLst>
                </p14:cNvPr>
                <p14:cNvContentPartPr/>
                <p14:nvPr/>
              </p14:nvContentPartPr>
              <p14:xfrm>
                <a:off x="2320228" y="3101926"/>
                <a:ext cx="123120" cy="14760"/>
              </p14:xfrm>
            </p:contentPart>
          </mc:Choice>
          <mc:Fallback xmlns=""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99A64886-6267-4BBA-B618-CC391E7C91F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311228" y="3093286"/>
                  <a:ext cx="140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2E907090-FC73-4DDC-ABCF-F7FEA4FD7E0B}"/>
                    </a:ext>
                  </a:extLst>
                </p14:cNvPr>
                <p14:cNvContentPartPr/>
                <p14:nvPr/>
              </p14:nvContentPartPr>
              <p14:xfrm>
                <a:off x="2512828" y="3085006"/>
                <a:ext cx="70200" cy="69480"/>
              </p14:xfrm>
            </p:contentPart>
          </mc:Choice>
          <mc:Fallback xmlns=""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2E907090-FC73-4DDC-ABCF-F7FEA4FD7E0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503828" y="3076006"/>
                  <a:ext cx="87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11BAE6A1-B20E-4DA7-ACB5-8EDE912526EE}"/>
                    </a:ext>
                  </a:extLst>
                </p14:cNvPr>
                <p14:cNvContentPartPr/>
                <p14:nvPr/>
              </p14:nvContentPartPr>
              <p14:xfrm>
                <a:off x="2407348" y="3231886"/>
                <a:ext cx="10800" cy="22572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11BAE6A1-B20E-4DA7-ACB5-8EDE912526EE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398348" y="3222886"/>
                  <a:ext cx="28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864E589B-4CBE-4305-BFE8-F2BDC46522B6}"/>
                    </a:ext>
                  </a:extLst>
                </p14:cNvPr>
                <p14:cNvContentPartPr/>
                <p14:nvPr/>
              </p14:nvContentPartPr>
              <p14:xfrm>
                <a:off x="2374948" y="3452206"/>
                <a:ext cx="66240" cy="51120"/>
              </p14:xfrm>
            </p:contentPart>
          </mc:Choice>
          <mc:Fallback xmlns=""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864E589B-4CBE-4305-BFE8-F2BDC46522B6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2366308" y="3443206"/>
                  <a:ext cx="8388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0" name="Group 859">
            <a:extLst>
              <a:ext uri="{FF2B5EF4-FFF2-40B4-BE49-F238E27FC236}">
                <a16:creationId xmlns:a16="http://schemas.microsoft.com/office/drawing/2014/main" id="{98C817AB-083C-48C5-8916-D62B24E78ADC}"/>
              </a:ext>
            </a:extLst>
          </p:cNvPr>
          <p:cNvGrpSpPr/>
          <p:nvPr/>
        </p:nvGrpSpPr>
        <p:grpSpPr>
          <a:xfrm>
            <a:off x="1223825" y="3932092"/>
            <a:ext cx="1382069" cy="552600"/>
            <a:chOff x="1223825" y="3932092"/>
            <a:chExt cx="1382069" cy="5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2DDEF586-5AAB-467D-9AF7-158D2F947D16}"/>
                    </a:ext>
                  </a:extLst>
                </p14:cNvPr>
                <p14:cNvContentPartPr/>
                <p14:nvPr/>
              </p14:nvContentPartPr>
              <p14:xfrm>
                <a:off x="1406734" y="4094812"/>
                <a:ext cx="2880" cy="98640"/>
              </p14:xfrm>
            </p:contentPart>
          </mc:Choice>
          <mc:Fallback xmlns=""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2DDEF586-5AAB-467D-9AF7-158D2F947D16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398094" y="4085812"/>
                  <a:ext cx="20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DAFD144C-E301-43D4-827D-E11F5A318D81}"/>
                    </a:ext>
                  </a:extLst>
                </p14:cNvPr>
                <p14:cNvContentPartPr/>
                <p14:nvPr/>
              </p14:nvContentPartPr>
              <p14:xfrm>
                <a:off x="1448134" y="4088692"/>
                <a:ext cx="4680" cy="91080"/>
              </p14:xfrm>
            </p:contentPart>
          </mc:Choice>
          <mc:Fallback xmlns=""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DAFD144C-E301-43D4-827D-E11F5A318D8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439494" y="4080052"/>
                  <a:ext cx="22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E38D2DA0-A19B-4CBF-89EF-F53158C4BDCA}"/>
                    </a:ext>
                  </a:extLst>
                </p14:cNvPr>
                <p14:cNvContentPartPr/>
                <p14:nvPr/>
              </p14:nvContentPartPr>
              <p14:xfrm>
                <a:off x="1399534" y="4132972"/>
                <a:ext cx="50040" cy="12600"/>
              </p14:xfrm>
            </p:contentPart>
          </mc:Choice>
          <mc:Fallback xmlns=""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E38D2DA0-A19B-4CBF-89EF-F53158C4BDCA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390534" y="4124332"/>
                  <a:ext cx="67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E52EC788-FCE2-4B08-83C4-8923EEB24839}"/>
                    </a:ext>
                  </a:extLst>
                </p14:cNvPr>
                <p14:cNvContentPartPr/>
                <p14:nvPr/>
              </p14:nvContentPartPr>
              <p14:xfrm>
                <a:off x="1507534" y="4134052"/>
                <a:ext cx="40680" cy="4320"/>
              </p14:xfrm>
            </p:contentPart>
          </mc:Choice>
          <mc:Fallback xmlns=""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E52EC788-FCE2-4B08-83C4-8923EEB2483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498894" y="4125052"/>
                  <a:ext cx="58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988CBB35-D385-433A-BBA7-5020D97B4781}"/>
                    </a:ext>
                  </a:extLst>
                </p14:cNvPr>
                <p14:cNvContentPartPr/>
                <p14:nvPr/>
              </p14:nvContentPartPr>
              <p14:xfrm>
                <a:off x="1509334" y="4165012"/>
                <a:ext cx="48600" cy="2880"/>
              </p14:xfrm>
            </p:contentPart>
          </mc:Choice>
          <mc:Fallback xmlns=""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988CBB35-D385-433A-BBA7-5020D97B478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500694" y="4156012"/>
                  <a:ext cx="66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A870CA0F-2942-4719-B1E6-173A54D3E484}"/>
                    </a:ext>
                  </a:extLst>
                </p14:cNvPr>
                <p14:cNvContentPartPr/>
                <p14:nvPr/>
              </p14:nvContentPartPr>
              <p14:xfrm>
                <a:off x="1636774" y="4062772"/>
                <a:ext cx="93240" cy="127080"/>
              </p14:xfrm>
            </p:contentPart>
          </mc:Choice>
          <mc:Fallback xmlns=""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A870CA0F-2942-4719-B1E6-173A54D3E484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628134" y="4053772"/>
                  <a:ext cx="110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02678744-8CDA-436D-9D75-1C0849913AAC}"/>
                    </a:ext>
                  </a:extLst>
                </p14:cNvPr>
                <p14:cNvContentPartPr/>
                <p14:nvPr/>
              </p14:nvContentPartPr>
              <p14:xfrm>
                <a:off x="1811374" y="4130812"/>
                <a:ext cx="39960" cy="6480"/>
              </p14:xfrm>
            </p:contentPart>
          </mc:Choice>
          <mc:Fallback xmlns=""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02678744-8CDA-436D-9D75-1C0849913AAC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802374" y="4121812"/>
                  <a:ext cx="57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3496956A-633C-4A62-B66E-35E924BCCFA9}"/>
                    </a:ext>
                  </a:extLst>
                </p14:cNvPr>
                <p14:cNvContentPartPr/>
                <p14:nvPr/>
              </p14:nvContentPartPr>
              <p14:xfrm>
                <a:off x="1887334" y="4096972"/>
                <a:ext cx="102960" cy="165960"/>
              </p14:xfrm>
            </p:contentPart>
          </mc:Choice>
          <mc:Fallback xmlns=""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3496956A-633C-4A62-B66E-35E924BCCFA9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878334" y="4087972"/>
                  <a:ext cx="120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FC6EDEA6-B153-477A-860E-9B1187B08C80}"/>
                    </a:ext>
                  </a:extLst>
                </p14:cNvPr>
                <p14:cNvContentPartPr/>
                <p14:nvPr/>
              </p14:nvContentPartPr>
              <p14:xfrm>
                <a:off x="2023054" y="4180492"/>
                <a:ext cx="25920" cy="32400"/>
              </p14:xfrm>
            </p:contentPart>
          </mc:Choice>
          <mc:Fallback xmlns=""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FC6EDEA6-B153-477A-860E-9B1187B08C80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014414" y="4171492"/>
                  <a:ext cx="43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832" name="Ink 831">
                  <a:extLst>
                    <a:ext uri="{FF2B5EF4-FFF2-40B4-BE49-F238E27FC236}">
                      <a16:creationId xmlns:a16="http://schemas.microsoft.com/office/drawing/2014/main" id="{173CBB94-A990-432B-A449-BCA602E8ABD4}"/>
                    </a:ext>
                  </a:extLst>
                </p14:cNvPr>
                <p14:cNvContentPartPr/>
                <p14:nvPr/>
              </p14:nvContentPartPr>
              <p14:xfrm>
                <a:off x="2087134" y="4057732"/>
                <a:ext cx="82080" cy="97200"/>
              </p14:xfrm>
            </p:contentPart>
          </mc:Choice>
          <mc:Fallback xmlns="">
            <p:pic>
              <p:nvPicPr>
                <p:cNvPr id="832" name="Ink 831">
                  <a:extLst>
                    <a:ext uri="{FF2B5EF4-FFF2-40B4-BE49-F238E27FC236}">
                      <a16:creationId xmlns:a16="http://schemas.microsoft.com/office/drawing/2014/main" id="{173CBB94-A990-432B-A449-BCA602E8ABD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078494" y="4048732"/>
                  <a:ext cx="997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834" name="Ink 833">
                  <a:extLst>
                    <a:ext uri="{FF2B5EF4-FFF2-40B4-BE49-F238E27FC236}">
                      <a16:creationId xmlns:a16="http://schemas.microsoft.com/office/drawing/2014/main" id="{4481E6F9-3CD4-4AD7-B20C-ED58C6F58BEB}"/>
                    </a:ext>
                  </a:extLst>
                </p14:cNvPr>
                <p14:cNvContentPartPr/>
                <p14:nvPr/>
              </p14:nvContentPartPr>
              <p14:xfrm>
                <a:off x="2175334" y="3977812"/>
                <a:ext cx="118080" cy="43200"/>
              </p14:xfrm>
            </p:contentPart>
          </mc:Choice>
          <mc:Fallback xmlns="">
            <p:pic>
              <p:nvPicPr>
                <p:cNvPr id="834" name="Ink 833">
                  <a:extLst>
                    <a:ext uri="{FF2B5EF4-FFF2-40B4-BE49-F238E27FC236}">
                      <a16:creationId xmlns:a16="http://schemas.microsoft.com/office/drawing/2014/main" id="{4481E6F9-3CD4-4AD7-B20C-ED58C6F58BEB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166694" y="3969172"/>
                  <a:ext cx="1357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835" name="Ink 834">
                  <a:extLst>
                    <a:ext uri="{FF2B5EF4-FFF2-40B4-BE49-F238E27FC236}">
                      <a16:creationId xmlns:a16="http://schemas.microsoft.com/office/drawing/2014/main" id="{8EE996A6-F1BB-42C6-B647-98DE56A4A723}"/>
                    </a:ext>
                  </a:extLst>
                </p14:cNvPr>
                <p14:cNvContentPartPr/>
                <p14:nvPr/>
              </p14:nvContentPartPr>
              <p14:xfrm>
                <a:off x="2290174" y="3955852"/>
                <a:ext cx="19080" cy="47160"/>
              </p14:xfrm>
            </p:contentPart>
          </mc:Choice>
          <mc:Fallback xmlns="">
            <p:pic>
              <p:nvPicPr>
                <p:cNvPr id="835" name="Ink 834">
                  <a:extLst>
                    <a:ext uri="{FF2B5EF4-FFF2-40B4-BE49-F238E27FC236}">
                      <a16:creationId xmlns:a16="http://schemas.microsoft.com/office/drawing/2014/main" id="{8EE996A6-F1BB-42C6-B647-98DE56A4A723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281174" y="3946852"/>
                  <a:ext cx="36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836" name="Ink 835">
                  <a:extLst>
                    <a:ext uri="{FF2B5EF4-FFF2-40B4-BE49-F238E27FC236}">
                      <a16:creationId xmlns:a16="http://schemas.microsoft.com/office/drawing/2014/main" id="{D3CE1AA5-4B3F-4C5B-9CA0-F81DECAA12CA}"/>
                    </a:ext>
                  </a:extLst>
                </p14:cNvPr>
                <p14:cNvContentPartPr/>
                <p14:nvPr/>
              </p14:nvContentPartPr>
              <p14:xfrm>
                <a:off x="2351734" y="3972052"/>
                <a:ext cx="35280" cy="42120"/>
              </p14:xfrm>
            </p:contentPart>
          </mc:Choice>
          <mc:Fallback xmlns="">
            <p:pic>
              <p:nvPicPr>
                <p:cNvPr id="836" name="Ink 835">
                  <a:extLst>
                    <a:ext uri="{FF2B5EF4-FFF2-40B4-BE49-F238E27FC236}">
                      <a16:creationId xmlns:a16="http://schemas.microsoft.com/office/drawing/2014/main" id="{D3CE1AA5-4B3F-4C5B-9CA0-F81DECAA12C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343094" y="3963412"/>
                  <a:ext cx="52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837" name="Ink 836">
                  <a:extLst>
                    <a:ext uri="{FF2B5EF4-FFF2-40B4-BE49-F238E27FC236}">
                      <a16:creationId xmlns:a16="http://schemas.microsoft.com/office/drawing/2014/main" id="{A852C640-E14E-4F42-9DB6-B7206404784D}"/>
                    </a:ext>
                  </a:extLst>
                </p14:cNvPr>
                <p14:cNvContentPartPr/>
                <p14:nvPr/>
              </p14:nvContentPartPr>
              <p14:xfrm>
                <a:off x="2403214" y="3933892"/>
                <a:ext cx="6480" cy="71280"/>
              </p14:xfrm>
            </p:contentPart>
          </mc:Choice>
          <mc:Fallback xmlns="">
            <p:pic>
              <p:nvPicPr>
                <p:cNvPr id="837" name="Ink 836">
                  <a:extLst>
                    <a:ext uri="{FF2B5EF4-FFF2-40B4-BE49-F238E27FC236}">
                      <a16:creationId xmlns:a16="http://schemas.microsoft.com/office/drawing/2014/main" id="{A852C640-E14E-4F42-9DB6-B7206404784D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394574" y="3925252"/>
                  <a:ext cx="24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838" name="Ink 837">
                  <a:extLst>
                    <a:ext uri="{FF2B5EF4-FFF2-40B4-BE49-F238E27FC236}">
                      <a16:creationId xmlns:a16="http://schemas.microsoft.com/office/drawing/2014/main" id="{366B7D37-D61A-4DF5-AD30-E478CE4DA5AF}"/>
                    </a:ext>
                  </a:extLst>
                </p14:cNvPr>
                <p14:cNvContentPartPr/>
                <p14:nvPr/>
              </p14:nvContentPartPr>
              <p14:xfrm>
                <a:off x="2424814" y="3932092"/>
                <a:ext cx="46080" cy="77040"/>
              </p14:xfrm>
            </p:contentPart>
          </mc:Choice>
          <mc:Fallback xmlns="">
            <p:pic>
              <p:nvPicPr>
                <p:cNvPr id="838" name="Ink 837">
                  <a:extLst>
                    <a:ext uri="{FF2B5EF4-FFF2-40B4-BE49-F238E27FC236}">
                      <a16:creationId xmlns:a16="http://schemas.microsoft.com/office/drawing/2014/main" id="{366B7D37-D61A-4DF5-AD30-E478CE4DA5AF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416174" y="3923452"/>
                  <a:ext cx="63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839" name="Ink 838">
                  <a:extLst>
                    <a:ext uri="{FF2B5EF4-FFF2-40B4-BE49-F238E27FC236}">
                      <a16:creationId xmlns:a16="http://schemas.microsoft.com/office/drawing/2014/main" id="{ED5E51BB-4823-495B-8AC9-0AB1BA9FB9BB}"/>
                    </a:ext>
                  </a:extLst>
                </p14:cNvPr>
                <p14:cNvContentPartPr/>
                <p14:nvPr/>
              </p14:nvContentPartPr>
              <p14:xfrm>
                <a:off x="2534974" y="3940372"/>
                <a:ext cx="70920" cy="77400"/>
              </p14:xfrm>
            </p:contentPart>
          </mc:Choice>
          <mc:Fallback xmlns="">
            <p:pic>
              <p:nvPicPr>
                <p:cNvPr id="839" name="Ink 838">
                  <a:extLst>
                    <a:ext uri="{FF2B5EF4-FFF2-40B4-BE49-F238E27FC236}">
                      <a16:creationId xmlns:a16="http://schemas.microsoft.com/office/drawing/2014/main" id="{ED5E51BB-4823-495B-8AC9-0AB1BA9FB9BB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526334" y="3931732"/>
                  <a:ext cx="88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841" name="Ink 840">
                  <a:extLst>
                    <a:ext uri="{FF2B5EF4-FFF2-40B4-BE49-F238E27FC236}">
                      <a16:creationId xmlns:a16="http://schemas.microsoft.com/office/drawing/2014/main" id="{2780602F-50D2-4F49-8E48-CCAE9CF1751F}"/>
                    </a:ext>
                  </a:extLst>
                </p14:cNvPr>
                <p14:cNvContentPartPr/>
                <p14:nvPr/>
              </p14:nvContentPartPr>
              <p14:xfrm>
                <a:off x="1664134" y="4252132"/>
                <a:ext cx="18360" cy="98280"/>
              </p14:xfrm>
            </p:contentPart>
          </mc:Choice>
          <mc:Fallback xmlns="">
            <p:pic>
              <p:nvPicPr>
                <p:cNvPr id="841" name="Ink 840">
                  <a:extLst>
                    <a:ext uri="{FF2B5EF4-FFF2-40B4-BE49-F238E27FC236}">
                      <a16:creationId xmlns:a16="http://schemas.microsoft.com/office/drawing/2014/main" id="{2780602F-50D2-4F49-8E48-CCAE9CF1751F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655494" y="4243132"/>
                  <a:ext cx="36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842" name="Ink 841">
                  <a:extLst>
                    <a:ext uri="{FF2B5EF4-FFF2-40B4-BE49-F238E27FC236}">
                      <a16:creationId xmlns:a16="http://schemas.microsoft.com/office/drawing/2014/main" id="{B6AE2045-9FED-4494-95FF-E5151B89DB07}"/>
                    </a:ext>
                  </a:extLst>
                </p14:cNvPr>
                <p14:cNvContentPartPr/>
                <p14:nvPr/>
              </p14:nvContentPartPr>
              <p14:xfrm>
                <a:off x="1650094" y="4325932"/>
                <a:ext cx="56880" cy="51840"/>
              </p14:xfrm>
            </p:contentPart>
          </mc:Choice>
          <mc:Fallback xmlns=""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B6AE2045-9FED-4494-95FF-E5151B89DB07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641454" y="4317292"/>
                  <a:ext cx="74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844" name="Ink 843">
                  <a:extLst>
                    <a:ext uri="{FF2B5EF4-FFF2-40B4-BE49-F238E27FC236}">
                      <a16:creationId xmlns:a16="http://schemas.microsoft.com/office/drawing/2014/main" id="{2BFD36EE-C611-4DBE-9C2D-89330A035703}"/>
                    </a:ext>
                  </a:extLst>
                </p14:cNvPr>
                <p14:cNvContentPartPr/>
                <p14:nvPr/>
              </p14:nvContentPartPr>
              <p14:xfrm>
                <a:off x="1698334" y="4361572"/>
                <a:ext cx="93600" cy="123120"/>
              </p14:xfrm>
            </p:contentPart>
          </mc:Choice>
          <mc:Fallback xmlns="">
            <p:pic>
              <p:nvPicPr>
                <p:cNvPr id="844" name="Ink 843">
                  <a:extLst>
                    <a:ext uri="{FF2B5EF4-FFF2-40B4-BE49-F238E27FC236}">
                      <a16:creationId xmlns:a16="http://schemas.microsoft.com/office/drawing/2014/main" id="{2BFD36EE-C611-4DBE-9C2D-89330A03570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689694" y="4352932"/>
                  <a:ext cx="111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845" name="Ink 844">
                  <a:extLst>
                    <a:ext uri="{FF2B5EF4-FFF2-40B4-BE49-F238E27FC236}">
                      <a16:creationId xmlns:a16="http://schemas.microsoft.com/office/drawing/2014/main" id="{D3125873-4FBB-4C96-A0FC-5305866738F8}"/>
                    </a:ext>
                  </a:extLst>
                </p14:cNvPr>
                <p14:cNvContentPartPr/>
                <p14:nvPr/>
              </p14:nvContentPartPr>
              <p14:xfrm>
                <a:off x="1816054" y="4418812"/>
                <a:ext cx="32760" cy="43560"/>
              </p14:xfrm>
            </p:contentPart>
          </mc:Choice>
          <mc:Fallback xmlns="">
            <p:pic>
              <p:nvPicPr>
                <p:cNvPr id="845" name="Ink 844">
                  <a:extLst>
                    <a:ext uri="{FF2B5EF4-FFF2-40B4-BE49-F238E27FC236}">
                      <a16:creationId xmlns:a16="http://schemas.microsoft.com/office/drawing/2014/main" id="{D3125873-4FBB-4C96-A0FC-5305866738F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807054" y="4409812"/>
                  <a:ext cx="50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846" name="Ink 845">
                  <a:extLst>
                    <a:ext uri="{FF2B5EF4-FFF2-40B4-BE49-F238E27FC236}">
                      <a16:creationId xmlns:a16="http://schemas.microsoft.com/office/drawing/2014/main" id="{FBEB6A0E-ECE7-45B6-9BA6-EAFD408B5834}"/>
                    </a:ext>
                  </a:extLst>
                </p14:cNvPr>
                <p14:cNvContentPartPr/>
                <p14:nvPr/>
              </p14:nvContentPartPr>
              <p14:xfrm>
                <a:off x="1881934" y="4370212"/>
                <a:ext cx="85320" cy="114120"/>
              </p14:xfrm>
            </p:contentPart>
          </mc:Choice>
          <mc:Fallback xmlns="">
            <p:pic>
              <p:nvPicPr>
                <p:cNvPr id="846" name="Ink 845">
                  <a:extLst>
                    <a:ext uri="{FF2B5EF4-FFF2-40B4-BE49-F238E27FC236}">
                      <a16:creationId xmlns:a16="http://schemas.microsoft.com/office/drawing/2014/main" id="{FBEB6A0E-ECE7-45B6-9BA6-EAFD408B583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873294" y="4361572"/>
                  <a:ext cx="102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847" name="Ink 846">
                  <a:extLst>
                    <a:ext uri="{FF2B5EF4-FFF2-40B4-BE49-F238E27FC236}">
                      <a16:creationId xmlns:a16="http://schemas.microsoft.com/office/drawing/2014/main" id="{42C2EECD-2908-46B4-8486-02E86AC5C4A6}"/>
                    </a:ext>
                  </a:extLst>
                </p14:cNvPr>
                <p14:cNvContentPartPr/>
                <p14:nvPr/>
              </p14:nvContentPartPr>
              <p14:xfrm>
                <a:off x="1986694" y="4420252"/>
                <a:ext cx="30600" cy="38160"/>
              </p14:xfrm>
            </p:contentPart>
          </mc:Choice>
          <mc:Fallback xmlns="">
            <p:pic>
              <p:nvPicPr>
                <p:cNvPr id="847" name="Ink 846">
                  <a:extLst>
                    <a:ext uri="{FF2B5EF4-FFF2-40B4-BE49-F238E27FC236}">
                      <a16:creationId xmlns:a16="http://schemas.microsoft.com/office/drawing/2014/main" id="{42C2EECD-2908-46B4-8486-02E86AC5C4A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978054" y="4411252"/>
                  <a:ext cx="4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849" name="Ink 848">
                  <a:extLst>
                    <a:ext uri="{FF2B5EF4-FFF2-40B4-BE49-F238E27FC236}">
                      <a16:creationId xmlns:a16="http://schemas.microsoft.com/office/drawing/2014/main" id="{6E55D926-642E-44E3-979B-B50825BD1A5F}"/>
                    </a:ext>
                  </a:extLst>
                </p14:cNvPr>
                <p14:cNvContentPartPr/>
                <p14:nvPr/>
              </p14:nvContentPartPr>
              <p14:xfrm>
                <a:off x="2056894" y="4356172"/>
                <a:ext cx="57600" cy="55440"/>
              </p14:xfrm>
            </p:contentPart>
          </mc:Choice>
          <mc:Fallback xmlns="">
            <p:pic>
              <p:nvPicPr>
                <p:cNvPr id="849" name="Ink 848">
                  <a:extLst>
                    <a:ext uri="{FF2B5EF4-FFF2-40B4-BE49-F238E27FC236}">
                      <a16:creationId xmlns:a16="http://schemas.microsoft.com/office/drawing/2014/main" id="{6E55D926-642E-44E3-979B-B50825BD1A5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047894" y="4347172"/>
                  <a:ext cx="752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850" name="Ink 849">
                  <a:extLst>
                    <a:ext uri="{FF2B5EF4-FFF2-40B4-BE49-F238E27FC236}">
                      <a16:creationId xmlns:a16="http://schemas.microsoft.com/office/drawing/2014/main" id="{647FB43D-36C3-448D-8DB3-47488739CB41}"/>
                    </a:ext>
                  </a:extLst>
                </p14:cNvPr>
                <p14:cNvContentPartPr/>
                <p14:nvPr/>
              </p14:nvContentPartPr>
              <p14:xfrm>
                <a:off x="2198734" y="4337812"/>
                <a:ext cx="2520" cy="60840"/>
              </p14:xfrm>
            </p:contentPart>
          </mc:Choice>
          <mc:Fallback xmlns="">
            <p:pic>
              <p:nvPicPr>
                <p:cNvPr id="850" name="Ink 849">
                  <a:extLst>
                    <a:ext uri="{FF2B5EF4-FFF2-40B4-BE49-F238E27FC236}">
                      <a16:creationId xmlns:a16="http://schemas.microsoft.com/office/drawing/2014/main" id="{647FB43D-36C3-448D-8DB3-47488739CB41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190094" y="4328812"/>
                  <a:ext cx="20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851" name="Ink 850">
                  <a:extLst>
                    <a:ext uri="{FF2B5EF4-FFF2-40B4-BE49-F238E27FC236}">
                      <a16:creationId xmlns:a16="http://schemas.microsoft.com/office/drawing/2014/main" id="{E379FD49-B460-4CD0-A76D-CD5DE108F61F}"/>
                    </a:ext>
                  </a:extLst>
                </p14:cNvPr>
                <p14:cNvContentPartPr/>
                <p14:nvPr/>
              </p14:nvContentPartPr>
              <p14:xfrm>
                <a:off x="2160214" y="4328092"/>
                <a:ext cx="71640" cy="13680"/>
              </p14:xfrm>
            </p:contentPart>
          </mc:Choice>
          <mc:Fallback xmlns="">
            <p:pic>
              <p:nvPicPr>
                <p:cNvPr id="851" name="Ink 850">
                  <a:extLst>
                    <a:ext uri="{FF2B5EF4-FFF2-40B4-BE49-F238E27FC236}">
                      <a16:creationId xmlns:a16="http://schemas.microsoft.com/office/drawing/2014/main" id="{E379FD49-B460-4CD0-A76D-CD5DE108F61F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151574" y="4319452"/>
                  <a:ext cx="89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852" name="Ink 851">
                  <a:extLst>
                    <a:ext uri="{FF2B5EF4-FFF2-40B4-BE49-F238E27FC236}">
                      <a16:creationId xmlns:a16="http://schemas.microsoft.com/office/drawing/2014/main" id="{1899E793-2366-4866-A917-2FD91E9F2F14}"/>
                    </a:ext>
                  </a:extLst>
                </p14:cNvPr>
                <p14:cNvContentPartPr/>
                <p14:nvPr/>
              </p14:nvContentPartPr>
              <p14:xfrm>
                <a:off x="2169574" y="4405132"/>
                <a:ext cx="66600" cy="9360"/>
              </p14:xfrm>
            </p:contentPart>
          </mc:Choice>
          <mc:Fallback xmlns="">
            <p:pic>
              <p:nvPicPr>
                <p:cNvPr id="852" name="Ink 851">
                  <a:extLst>
                    <a:ext uri="{FF2B5EF4-FFF2-40B4-BE49-F238E27FC236}">
                      <a16:creationId xmlns:a16="http://schemas.microsoft.com/office/drawing/2014/main" id="{1899E793-2366-4866-A917-2FD91E9F2F14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160934" y="4396132"/>
                  <a:ext cx="84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BD3A50E1-CB77-44A1-9D8A-E535DB7C24E8}"/>
                    </a:ext>
                  </a:extLst>
                </p14:cNvPr>
                <p14:cNvContentPartPr/>
                <p14:nvPr/>
              </p14:nvContentPartPr>
              <p14:xfrm>
                <a:off x="2247334" y="4403692"/>
                <a:ext cx="45720" cy="51120"/>
              </p14:xfrm>
            </p:contentPart>
          </mc:Choice>
          <mc:Fallback xmlns=""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BD3A50E1-CB77-44A1-9D8A-E535DB7C24E8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238694" y="4395052"/>
                  <a:ext cx="63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855" name="Ink 854">
                  <a:extLst>
                    <a:ext uri="{FF2B5EF4-FFF2-40B4-BE49-F238E27FC236}">
                      <a16:creationId xmlns:a16="http://schemas.microsoft.com/office/drawing/2014/main" id="{1F88ACA1-3300-47C4-9662-52D2E7AFFBBB}"/>
                    </a:ext>
                  </a:extLst>
                </p14:cNvPr>
                <p14:cNvContentPartPr/>
                <p14:nvPr/>
              </p14:nvContentPartPr>
              <p14:xfrm>
                <a:off x="1223825" y="4147671"/>
                <a:ext cx="71640" cy="4320"/>
              </p14:xfrm>
            </p:contentPart>
          </mc:Choice>
          <mc:Fallback xmlns="">
            <p:pic>
              <p:nvPicPr>
                <p:cNvPr id="855" name="Ink 854">
                  <a:extLst>
                    <a:ext uri="{FF2B5EF4-FFF2-40B4-BE49-F238E27FC236}">
                      <a16:creationId xmlns:a16="http://schemas.microsoft.com/office/drawing/2014/main" id="{1F88ACA1-3300-47C4-9662-52D2E7AFFBBB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214825" y="4139031"/>
                  <a:ext cx="89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856" name="Ink 855">
                  <a:extLst>
                    <a:ext uri="{FF2B5EF4-FFF2-40B4-BE49-F238E27FC236}">
                      <a16:creationId xmlns:a16="http://schemas.microsoft.com/office/drawing/2014/main" id="{353A7873-4609-4217-A378-4995C2192744}"/>
                    </a:ext>
                  </a:extLst>
                </p14:cNvPr>
                <p14:cNvContentPartPr/>
                <p14:nvPr/>
              </p14:nvContentPartPr>
              <p14:xfrm>
                <a:off x="1287185" y="4127871"/>
                <a:ext cx="32760" cy="49320"/>
              </p14:xfrm>
            </p:contentPart>
          </mc:Choice>
          <mc:Fallback xmlns="">
            <p:pic>
              <p:nvPicPr>
                <p:cNvPr id="856" name="Ink 855">
                  <a:extLst>
                    <a:ext uri="{FF2B5EF4-FFF2-40B4-BE49-F238E27FC236}">
                      <a16:creationId xmlns:a16="http://schemas.microsoft.com/office/drawing/2014/main" id="{353A7873-4609-4217-A378-4995C2192744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278545" y="4118871"/>
                  <a:ext cx="5040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0" name="Group 869">
            <a:extLst>
              <a:ext uri="{FF2B5EF4-FFF2-40B4-BE49-F238E27FC236}">
                <a16:creationId xmlns:a16="http://schemas.microsoft.com/office/drawing/2014/main" id="{A18B1080-6E63-4FFB-92DB-A70F9A922D6C}"/>
              </a:ext>
            </a:extLst>
          </p:cNvPr>
          <p:cNvGrpSpPr/>
          <p:nvPr/>
        </p:nvGrpSpPr>
        <p:grpSpPr>
          <a:xfrm>
            <a:off x="1248305" y="4649871"/>
            <a:ext cx="578880" cy="155160"/>
            <a:chOff x="1248305" y="4649871"/>
            <a:chExt cx="57888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857" name="Ink 856">
                  <a:extLst>
                    <a:ext uri="{FF2B5EF4-FFF2-40B4-BE49-F238E27FC236}">
                      <a16:creationId xmlns:a16="http://schemas.microsoft.com/office/drawing/2014/main" id="{ED70C12C-A244-4DF7-90B3-6A696CD10932}"/>
                    </a:ext>
                  </a:extLst>
                </p14:cNvPr>
                <p14:cNvContentPartPr/>
                <p14:nvPr/>
              </p14:nvContentPartPr>
              <p14:xfrm>
                <a:off x="1248305" y="4712871"/>
                <a:ext cx="61920" cy="3240"/>
              </p14:xfrm>
            </p:contentPart>
          </mc:Choice>
          <mc:Fallback xmlns="">
            <p:pic>
              <p:nvPicPr>
                <p:cNvPr id="857" name="Ink 856">
                  <a:extLst>
                    <a:ext uri="{FF2B5EF4-FFF2-40B4-BE49-F238E27FC236}">
                      <a16:creationId xmlns:a16="http://schemas.microsoft.com/office/drawing/2014/main" id="{ED70C12C-A244-4DF7-90B3-6A696CD1093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239665" y="4704231"/>
                  <a:ext cx="79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858" name="Ink 857">
                  <a:extLst>
                    <a:ext uri="{FF2B5EF4-FFF2-40B4-BE49-F238E27FC236}">
                      <a16:creationId xmlns:a16="http://schemas.microsoft.com/office/drawing/2014/main" id="{7F66D2FB-DD5F-4AD5-A487-AEA429185DC5}"/>
                    </a:ext>
                  </a:extLst>
                </p14:cNvPr>
                <p14:cNvContentPartPr/>
                <p14:nvPr/>
              </p14:nvContentPartPr>
              <p14:xfrm>
                <a:off x="1297985" y="4684431"/>
                <a:ext cx="32400" cy="63360"/>
              </p14:xfrm>
            </p:contentPart>
          </mc:Choice>
          <mc:Fallback xmlns="">
            <p:pic>
              <p:nvPicPr>
                <p:cNvPr id="858" name="Ink 857">
                  <a:extLst>
                    <a:ext uri="{FF2B5EF4-FFF2-40B4-BE49-F238E27FC236}">
                      <a16:creationId xmlns:a16="http://schemas.microsoft.com/office/drawing/2014/main" id="{7F66D2FB-DD5F-4AD5-A487-AEA429185DC5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289345" y="4675791"/>
                  <a:ext cx="50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861" name="Ink 860">
                  <a:extLst>
                    <a:ext uri="{FF2B5EF4-FFF2-40B4-BE49-F238E27FC236}">
                      <a16:creationId xmlns:a16="http://schemas.microsoft.com/office/drawing/2014/main" id="{DEE42DAE-D84A-4B2B-AA47-C72F0D0E6945}"/>
                    </a:ext>
                  </a:extLst>
                </p14:cNvPr>
                <p14:cNvContentPartPr/>
                <p14:nvPr/>
              </p14:nvContentPartPr>
              <p14:xfrm>
                <a:off x="1430465" y="4685871"/>
                <a:ext cx="49680" cy="119160"/>
              </p14:xfrm>
            </p:contentPart>
          </mc:Choice>
          <mc:Fallback xmlns="">
            <p:pic>
              <p:nvPicPr>
                <p:cNvPr id="861" name="Ink 860">
                  <a:extLst>
                    <a:ext uri="{FF2B5EF4-FFF2-40B4-BE49-F238E27FC236}">
                      <a16:creationId xmlns:a16="http://schemas.microsoft.com/office/drawing/2014/main" id="{DEE42DAE-D84A-4B2B-AA47-C72F0D0E6945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421825" y="4677231"/>
                  <a:ext cx="67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862" name="Ink 861">
                  <a:extLst>
                    <a:ext uri="{FF2B5EF4-FFF2-40B4-BE49-F238E27FC236}">
                      <a16:creationId xmlns:a16="http://schemas.microsoft.com/office/drawing/2014/main" id="{0132B752-8C16-44F0-8EBD-726803741A58}"/>
                    </a:ext>
                  </a:extLst>
                </p14:cNvPr>
                <p14:cNvContentPartPr/>
                <p14:nvPr/>
              </p14:nvContentPartPr>
              <p14:xfrm>
                <a:off x="1510385" y="4682631"/>
                <a:ext cx="27360" cy="47880"/>
              </p14:xfrm>
            </p:contentPart>
          </mc:Choice>
          <mc:Fallback xmlns="">
            <p:pic>
              <p:nvPicPr>
                <p:cNvPr id="862" name="Ink 861">
                  <a:extLst>
                    <a:ext uri="{FF2B5EF4-FFF2-40B4-BE49-F238E27FC236}">
                      <a16:creationId xmlns:a16="http://schemas.microsoft.com/office/drawing/2014/main" id="{0132B752-8C16-44F0-8EBD-726803741A58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501745" y="4673631"/>
                  <a:ext cx="450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863" name="Ink 862">
                  <a:extLst>
                    <a:ext uri="{FF2B5EF4-FFF2-40B4-BE49-F238E27FC236}">
                      <a16:creationId xmlns:a16="http://schemas.microsoft.com/office/drawing/2014/main" id="{BB5AECCA-1163-4D34-99EB-31375189D1C3}"/>
                    </a:ext>
                  </a:extLst>
                </p14:cNvPr>
                <p14:cNvContentPartPr/>
                <p14:nvPr/>
              </p14:nvContentPartPr>
              <p14:xfrm>
                <a:off x="1559705" y="4684791"/>
                <a:ext cx="39600" cy="35280"/>
              </p14:xfrm>
            </p:contentPart>
          </mc:Choice>
          <mc:Fallback xmlns="">
            <p:pic>
              <p:nvPicPr>
                <p:cNvPr id="863" name="Ink 862">
                  <a:extLst>
                    <a:ext uri="{FF2B5EF4-FFF2-40B4-BE49-F238E27FC236}">
                      <a16:creationId xmlns:a16="http://schemas.microsoft.com/office/drawing/2014/main" id="{BB5AECCA-1163-4D34-99EB-31375189D1C3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550705" y="4675791"/>
                  <a:ext cx="57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864" name="Ink 863">
                  <a:extLst>
                    <a:ext uri="{FF2B5EF4-FFF2-40B4-BE49-F238E27FC236}">
                      <a16:creationId xmlns:a16="http://schemas.microsoft.com/office/drawing/2014/main" id="{7F6D7638-2C9C-428E-AAF5-985C0CDDD05B}"/>
                    </a:ext>
                  </a:extLst>
                </p14:cNvPr>
                <p14:cNvContentPartPr/>
                <p14:nvPr/>
              </p14:nvContentPartPr>
              <p14:xfrm>
                <a:off x="1644305" y="4649871"/>
                <a:ext cx="15840" cy="71640"/>
              </p14:xfrm>
            </p:contentPart>
          </mc:Choice>
          <mc:Fallback xmlns="">
            <p:pic>
              <p:nvPicPr>
                <p:cNvPr id="864" name="Ink 863">
                  <a:extLst>
                    <a:ext uri="{FF2B5EF4-FFF2-40B4-BE49-F238E27FC236}">
                      <a16:creationId xmlns:a16="http://schemas.microsoft.com/office/drawing/2014/main" id="{7F6D7638-2C9C-428E-AAF5-985C0CDDD05B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635305" y="4640871"/>
                  <a:ext cx="33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865" name="Ink 864">
                  <a:extLst>
                    <a:ext uri="{FF2B5EF4-FFF2-40B4-BE49-F238E27FC236}">
                      <a16:creationId xmlns:a16="http://schemas.microsoft.com/office/drawing/2014/main" id="{B8155D30-3905-497A-8671-E77096D2444D}"/>
                    </a:ext>
                  </a:extLst>
                </p14:cNvPr>
                <p14:cNvContentPartPr/>
                <p14:nvPr/>
              </p14:nvContentPartPr>
              <p14:xfrm>
                <a:off x="1620545" y="4691271"/>
                <a:ext cx="54720" cy="9000"/>
              </p14:xfrm>
            </p:contentPart>
          </mc:Choice>
          <mc:Fallback xmlns="">
            <p:pic>
              <p:nvPicPr>
                <p:cNvPr id="865" name="Ink 864">
                  <a:extLst>
                    <a:ext uri="{FF2B5EF4-FFF2-40B4-BE49-F238E27FC236}">
                      <a16:creationId xmlns:a16="http://schemas.microsoft.com/office/drawing/2014/main" id="{B8155D30-3905-497A-8671-E77096D2444D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611905" y="4682271"/>
                  <a:ext cx="72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866" name="Ink 865">
                  <a:extLst>
                    <a:ext uri="{FF2B5EF4-FFF2-40B4-BE49-F238E27FC236}">
                      <a16:creationId xmlns:a16="http://schemas.microsoft.com/office/drawing/2014/main" id="{2E97431D-07F8-4477-AB9F-E4C4EF11C8D6}"/>
                    </a:ext>
                  </a:extLst>
                </p14:cNvPr>
                <p14:cNvContentPartPr/>
                <p14:nvPr/>
              </p14:nvContentPartPr>
              <p14:xfrm>
                <a:off x="1673825" y="4690911"/>
                <a:ext cx="24120" cy="27720"/>
              </p14:xfrm>
            </p:contentPart>
          </mc:Choice>
          <mc:Fallback xmlns="">
            <p:pic>
              <p:nvPicPr>
                <p:cNvPr id="866" name="Ink 865">
                  <a:extLst>
                    <a:ext uri="{FF2B5EF4-FFF2-40B4-BE49-F238E27FC236}">
                      <a16:creationId xmlns:a16="http://schemas.microsoft.com/office/drawing/2014/main" id="{2E97431D-07F8-4477-AB9F-E4C4EF11C8D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664825" y="4682271"/>
                  <a:ext cx="41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867" name="Ink 866">
                  <a:extLst>
                    <a:ext uri="{FF2B5EF4-FFF2-40B4-BE49-F238E27FC236}">
                      <a16:creationId xmlns:a16="http://schemas.microsoft.com/office/drawing/2014/main" id="{ED104650-2B37-43EC-8C00-83447AA4FBFC}"/>
                    </a:ext>
                  </a:extLst>
                </p14:cNvPr>
                <p14:cNvContentPartPr/>
                <p14:nvPr/>
              </p14:nvContentPartPr>
              <p14:xfrm>
                <a:off x="1711985" y="4680111"/>
                <a:ext cx="33480" cy="38160"/>
              </p14:xfrm>
            </p:contentPart>
          </mc:Choice>
          <mc:Fallback xmlns="">
            <p:pic>
              <p:nvPicPr>
                <p:cNvPr id="867" name="Ink 866">
                  <a:extLst>
                    <a:ext uri="{FF2B5EF4-FFF2-40B4-BE49-F238E27FC236}">
                      <a16:creationId xmlns:a16="http://schemas.microsoft.com/office/drawing/2014/main" id="{ED104650-2B37-43EC-8C00-83447AA4FBFC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703345" y="4671471"/>
                  <a:ext cx="511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869" name="Ink 868">
                  <a:extLst>
                    <a:ext uri="{FF2B5EF4-FFF2-40B4-BE49-F238E27FC236}">
                      <a16:creationId xmlns:a16="http://schemas.microsoft.com/office/drawing/2014/main" id="{7285EB1C-3F02-4EFE-8F90-F0A5C2F9CC36}"/>
                    </a:ext>
                  </a:extLst>
                </p14:cNvPr>
                <p14:cNvContentPartPr/>
                <p14:nvPr/>
              </p14:nvContentPartPr>
              <p14:xfrm>
                <a:off x="1763105" y="4693071"/>
                <a:ext cx="64080" cy="28440"/>
              </p14:xfrm>
            </p:contentPart>
          </mc:Choice>
          <mc:Fallback xmlns="">
            <p:pic>
              <p:nvPicPr>
                <p:cNvPr id="869" name="Ink 868">
                  <a:extLst>
                    <a:ext uri="{FF2B5EF4-FFF2-40B4-BE49-F238E27FC236}">
                      <a16:creationId xmlns:a16="http://schemas.microsoft.com/office/drawing/2014/main" id="{7285EB1C-3F02-4EFE-8F90-F0A5C2F9CC36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754105" y="4684071"/>
                  <a:ext cx="8172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1" name="Group 890">
            <a:extLst>
              <a:ext uri="{FF2B5EF4-FFF2-40B4-BE49-F238E27FC236}">
                <a16:creationId xmlns:a16="http://schemas.microsoft.com/office/drawing/2014/main" id="{DCEE3EA1-2BF5-41EC-B774-7391F6D9B3F9}"/>
              </a:ext>
            </a:extLst>
          </p:cNvPr>
          <p:cNvGrpSpPr/>
          <p:nvPr/>
        </p:nvGrpSpPr>
        <p:grpSpPr>
          <a:xfrm>
            <a:off x="1981625" y="4592991"/>
            <a:ext cx="1843560" cy="160200"/>
            <a:chOff x="1981625" y="4592991"/>
            <a:chExt cx="184356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871" name="Ink 870">
                  <a:extLst>
                    <a:ext uri="{FF2B5EF4-FFF2-40B4-BE49-F238E27FC236}">
                      <a16:creationId xmlns:a16="http://schemas.microsoft.com/office/drawing/2014/main" id="{320A866F-0495-4D63-A48E-D8418326DCA8}"/>
                    </a:ext>
                  </a:extLst>
                </p14:cNvPr>
                <p14:cNvContentPartPr/>
                <p14:nvPr/>
              </p14:nvContentPartPr>
              <p14:xfrm>
                <a:off x="1981625" y="4676511"/>
                <a:ext cx="90000" cy="45720"/>
              </p14:xfrm>
            </p:contentPart>
          </mc:Choice>
          <mc:Fallback xmlns="">
            <p:pic>
              <p:nvPicPr>
                <p:cNvPr id="871" name="Ink 870">
                  <a:extLst>
                    <a:ext uri="{FF2B5EF4-FFF2-40B4-BE49-F238E27FC236}">
                      <a16:creationId xmlns:a16="http://schemas.microsoft.com/office/drawing/2014/main" id="{320A866F-0495-4D63-A48E-D8418326DCA8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972985" y="4667511"/>
                  <a:ext cx="107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872" name="Ink 871">
                  <a:extLst>
                    <a:ext uri="{FF2B5EF4-FFF2-40B4-BE49-F238E27FC236}">
                      <a16:creationId xmlns:a16="http://schemas.microsoft.com/office/drawing/2014/main" id="{D44F1F46-E5F6-4B8C-9F08-8B96CBBCF9B5}"/>
                    </a:ext>
                  </a:extLst>
                </p14:cNvPr>
                <p14:cNvContentPartPr/>
                <p14:nvPr/>
              </p14:nvContentPartPr>
              <p14:xfrm>
                <a:off x="2183225" y="4669311"/>
                <a:ext cx="53640" cy="40680"/>
              </p14:xfrm>
            </p:contentPart>
          </mc:Choice>
          <mc:Fallback xmlns="">
            <p:pic>
              <p:nvPicPr>
                <p:cNvPr id="872" name="Ink 871">
                  <a:extLst>
                    <a:ext uri="{FF2B5EF4-FFF2-40B4-BE49-F238E27FC236}">
                      <a16:creationId xmlns:a16="http://schemas.microsoft.com/office/drawing/2014/main" id="{D44F1F46-E5F6-4B8C-9F08-8B96CBBCF9B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2174585" y="4660311"/>
                  <a:ext cx="712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873" name="Ink 872">
                  <a:extLst>
                    <a:ext uri="{FF2B5EF4-FFF2-40B4-BE49-F238E27FC236}">
                      <a16:creationId xmlns:a16="http://schemas.microsoft.com/office/drawing/2014/main" id="{582F8360-CCE8-4EE6-9CC8-1FED3BF6012F}"/>
                    </a:ext>
                  </a:extLst>
                </p14:cNvPr>
                <p14:cNvContentPartPr/>
                <p14:nvPr/>
              </p14:nvContentPartPr>
              <p14:xfrm>
                <a:off x="2266025" y="4666071"/>
                <a:ext cx="34560" cy="42480"/>
              </p14:xfrm>
            </p:contentPart>
          </mc:Choice>
          <mc:Fallback xmlns="">
            <p:pic>
              <p:nvPicPr>
                <p:cNvPr id="873" name="Ink 872">
                  <a:extLst>
                    <a:ext uri="{FF2B5EF4-FFF2-40B4-BE49-F238E27FC236}">
                      <a16:creationId xmlns:a16="http://schemas.microsoft.com/office/drawing/2014/main" id="{582F8360-CCE8-4EE6-9CC8-1FED3BF6012F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2257385" y="4657071"/>
                  <a:ext cx="522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874" name="Ink 873">
                  <a:extLst>
                    <a:ext uri="{FF2B5EF4-FFF2-40B4-BE49-F238E27FC236}">
                      <a16:creationId xmlns:a16="http://schemas.microsoft.com/office/drawing/2014/main" id="{6FFD9879-74F2-4AF5-AE89-DF51BD4D4490}"/>
                    </a:ext>
                  </a:extLst>
                </p14:cNvPr>
                <p14:cNvContentPartPr/>
                <p14:nvPr/>
              </p14:nvContentPartPr>
              <p14:xfrm>
                <a:off x="2314265" y="4699191"/>
                <a:ext cx="14760" cy="2520"/>
              </p14:xfrm>
            </p:contentPart>
          </mc:Choice>
          <mc:Fallback xmlns="">
            <p:pic>
              <p:nvPicPr>
                <p:cNvPr id="874" name="Ink 873">
                  <a:extLst>
                    <a:ext uri="{FF2B5EF4-FFF2-40B4-BE49-F238E27FC236}">
                      <a16:creationId xmlns:a16="http://schemas.microsoft.com/office/drawing/2014/main" id="{6FFD9879-74F2-4AF5-AE89-DF51BD4D4490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2305625" y="4690191"/>
                  <a:ext cx="32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876" name="Ink 875">
                  <a:extLst>
                    <a:ext uri="{FF2B5EF4-FFF2-40B4-BE49-F238E27FC236}">
                      <a16:creationId xmlns:a16="http://schemas.microsoft.com/office/drawing/2014/main" id="{A6A8056C-5E39-4018-8ABD-47EB13C22767}"/>
                    </a:ext>
                  </a:extLst>
                </p14:cNvPr>
                <p14:cNvContentPartPr/>
                <p14:nvPr/>
              </p14:nvContentPartPr>
              <p14:xfrm>
                <a:off x="2424065" y="4638351"/>
                <a:ext cx="96480" cy="114840"/>
              </p14:xfrm>
            </p:contentPart>
          </mc:Choice>
          <mc:Fallback xmlns="">
            <p:pic>
              <p:nvPicPr>
                <p:cNvPr id="876" name="Ink 875">
                  <a:extLst>
                    <a:ext uri="{FF2B5EF4-FFF2-40B4-BE49-F238E27FC236}">
                      <a16:creationId xmlns:a16="http://schemas.microsoft.com/office/drawing/2014/main" id="{A6A8056C-5E39-4018-8ABD-47EB13C22767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2415065" y="4629711"/>
                  <a:ext cx="114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877" name="Ink 876">
                  <a:extLst>
                    <a:ext uri="{FF2B5EF4-FFF2-40B4-BE49-F238E27FC236}">
                      <a16:creationId xmlns:a16="http://schemas.microsoft.com/office/drawing/2014/main" id="{10396F3A-3434-4560-8FCA-EA64E312B3A8}"/>
                    </a:ext>
                  </a:extLst>
                </p14:cNvPr>
                <p14:cNvContentPartPr/>
                <p14:nvPr/>
              </p14:nvContentPartPr>
              <p14:xfrm>
                <a:off x="2654825" y="4636551"/>
                <a:ext cx="65880" cy="68040"/>
              </p14:xfrm>
            </p:contentPart>
          </mc:Choice>
          <mc:Fallback xmlns="">
            <p:pic>
              <p:nvPicPr>
                <p:cNvPr id="877" name="Ink 876">
                  <a:extLst>
                    <a:ext uri="{FF2B5EF4-FFF2-40B4-BE49-F238E27FC236}">
                      <a16:creationId xmlns:a16="http://schemas.microsoft.com/office/drawing/2014/main" id="{10396F3A-3434-4560-8FCA-EA64E312B3A8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2646185" y="4627911"/>
                  <a:ext cx="835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878" name="Ink 877">
                  <a:extLst>
                    <a:ext uri="{FF2B5EF4-FFF2-40B4-BE49-F238E27FC236}">
                      <a16:creationId xmlns:a16="http://schemas.microsoft.com/office/drawing/2014/main" id="{5BC6F6E1-2E5F-44D1-9D3C-3AAA328C961C}"/>
                    </a:ext>
                  </a:extLst>
                </p14:cNvPr>
                <p14:cNvContentPartPr/>
                <p14:nvPr/>
              </p14:nvContentPartPr>
              <p14:xfrm>
                <a:off x="2752745" y="4639431"/>
                <a:ext cx="38880" cy="63720"/>
              </p14:xfrm>
            </p:contentPart>
          </mc:Choice>
          <mc:Fallback xmlns="">
            <p:pic>
              <p:nvPicPr>
                <p:cNvPr id="878" name="Ink 877">
                  <a:extLst>
                    <a:ext uri="{FF2B5EF4-FFF2-40B4-BE49-F238E27FC236}">
                      <a16:creationId xmlns:a16="http://schemas.microsoft.com/office/drawing/2014/main" id="{5BC6F6E1-2E5F-44D1-9D3C-3AAA328C961C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2743745" y="4630431"/>
                  <a:ext cx="56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879" name="Ink 878">
                  <a:extLst>
                    <a:ext uri="{FF2B5EF4-FFF2-40B4-BE49-F238E27FC236}">
                      <a16:creationId xmlns:a16="http://schemas.microsoft.com/office/drawing/2014/main" id="{C21E3A22-6DFC-4410-AC09-9134FCE63AAD}"/>
                    </a:ext>
                  </a:extLst>
                </p14:cNvPr>
                <p14:cNvContentPartPr/>
                <p14:nvPr/>
              </p14:nvContentPartPr>
              <p14:xfrm>
                <a:off x="2905385" y="4595151"/>
                <a:ext cx="202320" cy="113400"/>
              </p14:xfrm>
            </p:contentPart>
          </mc:Choice>
          <mc:Fallback xmlns="">
            <p:pic>
              <p:nvPicPr>
                <p:cNvPr id="879" name="Ink 878">
                  <a:extLst>
                    <a:ext uri="{FF2B5EF4-FFF2-40B4-BE49-F238E27FC236}">
                      <a16:creationId xmlns:a16="http://schemas.microsoft.com/office/drawing/2014/main" id="{C21E3A22-6DFC-4410-AC09-9134FCE63AAD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2896745" y="4586511"/>
                  <a:ext cx="219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880" name="Ink 879">
                  <a:extLst>
                    <a:ext uri="{FF2B5EF4-FFF2-40B4-BE49-F238E27FC236}">
                      <a16:creationId xmlns:a16="http://schemas.microsoft.com/office/drawing/2014/main" id="{09A5BA94-C430-48A0-AEA0-19232D0CABE8}"/>
                    </a:ext>
                  </a:extLst>
                </p14:cNvPr>
                <p14:cNvContentPartPr/>
                <p14:nvPr/>
              </p14:nvContentPartPr>
              <p14:xfrm>
                <a:off x="3062345" y="4641231"/>
                <a:ext cx="122400" cy="81720"/>
              </p14:xfrm>
            </p:contentPart>
          </mc:Choice>
          <mc:Fallback xmlns="">
            <p:pic>
              <p:nvPicPr>
                <p:cNvPr id="880" name="Ink 879">
                  <a:extLst>
                    <a:ext uri="{FF2B5EF4-FFF2-40B4-BE49-F238E27FC236}">
                      <a16:creationId xmlns:a16="http://schemas.microsoft.com/office/drawing/2014/main" id="{09A5BA94-C430-48A0-AEA0-19232D0CABE8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3053345" y="4632591"/>
                  <a:ext cx="1400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881" name="Ink 880">
                  <a:extLst>
                    <a:ext uri="{FF2B5EF4-FFF2-40B4-BE49-F238E27FC236}">
                      <a16:creationId xmlns:a16="http://schemas.microsoft.com/office/drawing/2014/main" id="{2F2C4856-F4EB-4BAC-BAB2-F3F206BB1870}"/>
                    </a:ext>
                  </a:extLst>
                </p14:cNvPr>
                <p14:cNvContentPartPr/>
                <p14:nvPr/>
              </p14:nvContentPartPr>
              <p14:xfrm>
                <a:off x="2954705" y="4622871"/>
                <a:ext cx="120240" cy="2520"/>
              </p14:xfrm>
            </p:contentPart>
          </mc:Choice>
          <mc:Fallback xmlns="">
            <p:pic>
              <p:nvPicPr>
                <p:cNvPr id="881" name="Ink 880">
                  <a:extLst>
                    <a:ext uri="{FF2B5EF4-FFF2-40B4-BE49-F238E27FC236}">
                      <a16:creationId xmlns:a16="http://schemas.microsoft.com/office/drawing/2014/main" id="{2F2C4856-F4EB-4BAC-BAB2-F3F206BB1870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945705" y="4613871"/>
                  <a:ext cx="137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882" name="Ink 881">
                  <a:extLst>
                    <a:ext uri="{FF2B5EF4-FFF2-40B4-BE49-F238E27FC236}">
                      <a16:creationId xmlns:a16="http://schemas.microsoft.com/office/drawing/2014/main" id="{6884959A-968C-4967-AC8F-9555B15533D9}"/>
                    </a:ext>
                  </a:extLst>
                </p14:cNvPr>
                <p14:cNvContentPartPr/>
                <p14:nvPr/>
              </p14:nvContentPartPr>
              <p14:xfrm>
                <a:off x="3277625" y="4645551"/>
                <a:ext cx="123120" cy="54720"/>
              </p14:xfrm>
            </p:contentPart>
          </mc:Choice>
          <mc:Fallback xmlns="">
            <p:pic>
              <p:nvPicPr>
                <p:cNvPr id="882" name="Ink 881">
                  <a:extLst>
                    <a:ext uri="{FF2B5EF4-FFF2-40B4-BE49-F238E27FC236}">
                      <a16:creationId xmlns:a16="http://schemas.microsoft.com/office/drawing/2014/main" id="{6884959A-968C-4967-AC8F-9555B15533D9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3268985" y="4636911"/>
                  <a:ext cx="140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883" name="Ink 882">
                  <a:extLst>
                    <a:ext uri="{FF2B5EF4-FFF2-40B4-BE49-F238E27FC236}">
                      <a16:creationId xmlns:a16="http://schemas.microsoft.com/office/drawing/2014/main" id="{B8FD7CD8-02FF-4D10-BEFD-2BF1B7FFDD3C}"/>
                    </a:ext>
                  </a:extLst>
                </p14:cNvPr>
                <p14:cNvContentPartPr/>
                <p14:nvPr/>
              </p14:nvContentPartPr>
              <p14:xfrm>
                <a:off x="3482465" y="4609191"/>
                <a:ext cx="61200" cy="81000"/>
              </p14:xfrm>
            </p:contentPart>
          </mc:Choice>
          <mc:Fallback xmlns="">
            <p:pic>
              <p:nvPicPr>
                <p:cNvPr id="883" name="Ink 882">
                  <a:extLst>
                    <a:ext uri="{FF2B5EF4-FFF2-40B4-BE49-F238E27FC236}">
                      <a16:creationId xmlns:a16="http://schemas.microsoft.com/office/drawing/2014/main" id="{B8FD7CD8-02FF-4D10-BEFD-2BF1B7FFDD3C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3473825" y="4600551"/>
                  <a:ext cx="788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884" name="Ink 883">
                  <a:extLst>
                    <a:ext uri="{FF2B5EF4-FFF2-40B4-BE49-F238E27FC236}">
                      <a16:creationId xmlns:a16="http://schemas.microsoft.com/office/drawing/2014/main" id="{767695B8-12B8-49F9-8F73-37B2F01B218E}"/>
                    </a:ext>
                  </a:extLst>
                </p14:cNvPr>
                <p14:cNvContentPartPr/>
                <p14:nvPr/>
              </p14:nvContentPartPr>
              <p14:xfrm>
                <a:off x="3558785" y="4649871"/>
                <a:ext cx="49680" cy="44280"/>
              </p14:xfrm>
            </p:contentPart>
          </mc:Choice>
          <mc:Fallback xmlns="">
            <p:pic>
              <p:nvPicPr>
                <p:cNvPr id="884" name="Ink 883">
                  <a:extLst>
                    <a:ext uri="{FF2B5EF4-FFF2-40B4-BE49-F238E27FC236}">
                      <a16:creationId xmlns:a16="http://schemas.microsoft.com/office/drawing/2014/main" id="{767695B8-12B8-49F9-8F73-37B2F01B218E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3550145" y="4641231"/>
                  <a:ext cx="673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885" name="Ink 884">
                  <a:extLst>
                    <a:ext uri="{FF2B5EF4-FFF2-40B4-BE49-F238E27FC236}">
                      <a16:creationId xmlns:a16="http://schemas.microsoft.com/office/drawing/2014/main" id="{9A2C7B91-F5C9-4642-9D60-DD992777A3CE}"/>
                    </a:ext>
                  </a:extLst>
                </p14:cNvPr>
                <p14:cNvContentPartPr/>
                <p14:nvPr/>
              </p14:nvContentPartPr>
              <p14:xfrm>
                <a:off x="3638705" y="4592991"/>
                <a:ext cx="13680" cy="96480"/>
              </p14:xfrm>
            </p:contentPart>
          </mc:Choice>
          <mc:Fallback xmlns="">
            <p:pic>
              <p:nvPicPr>
                <p:cNvPr id="885" name="Ink 884">
                  <a:extLst>
                    <a:ext uri="{FF2B5EF4-FFF2-40B4-BE49-F238E27FC236}">
                      <a16:creationId xmlns:a16="http://schemas.microsoft.com/office/drawing/2014/main" id="{9A2C7B91-F5C9-4642-9D60-DD992777A3CE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3630065" y="4583991"/>
                  <a:ext cx="31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886" name="Ink 885">
                  <a:extLst>
                    <a:ext uri="{FF2B5EF4-FFF2-40B4-BE49-F238E27FC236}">
                      <a16:creationId xmlns:a16="http://schemas.microsoft.com/office/drawing/2014/main" id="{9AA44CAF-F7A4-4FBB-BB7F-E6EA36E2E0DD}"/>
                    </a:ext>
                  </a:extLst>
                </p14:cNvPr>
                <p14:cNvContentPartPr/>
                <p14:nvPr/>
              </p14:nvContentPartPr>
              <p14:xfrm>
                <a:off x="3657065" y="4595151"/>
                <a:ext cx="16200" cy="83880"/>
              </p14:xfrm>
            </p:contentPart>
          </mc:Choice>
          <mc:Fallback xmlns="">
            <p:pic>
              <p:nvPicPr>
                <p:cNvPr id="886" name="Ink 885">
                  <a:extLst>
                    <a:ext uri="{FF2B5EF4-FFF2-40B4-BE49-F238E27FC236}">
                      <a16:creationId xmlns:a16="http://schemas.microsoft.com/office/drawing/2014/main" id="{9AA44CAF-F7A4-4FBB-BB7F-E6EA36E2E0DD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3648065" y="4586151"/>
                  <a:ext cx="338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887" name="Ink 886">
                  <a:extLst>
                    <a:ext uri="{FF2B5EF4-FFF2-40B4-BE49-F238E27FC236}">
                      <a16:creationId xmlns:a16="http://schemas.microsoft.com/office/drawing/2014/main" id="{3E2B9DB2-5592-4F06-84AE-C98AE897875D}"/>
                    </a:ext>
                  </a:extLst>
                </p14:cNvPr>
                <p14:cNvContentPartPr/>
                <p14:nvPr/>
              </p14:nvContentPartPr>
              <p14:xfrm>
                <a:off x="3635825" y="4640151"/>
                <a:ext cx="43200" cy="5040"/>
              </p14:xfrm>
            </p:contentPart>
          </mc:Choice>
          <mc:Fallback xmlns="">
            <p:pic>
              <p:nvPicPr>
                <p:cNvPr id="887" name="Ink 886">
                  <a:extLst>
                    <a:ext uri="{FF2B5EF4-FFF2-40B4-BE49-F238E27FC236}">
                      <a16:creationId xmlns:a16="http://schemas.microsoft.com/office/drawing/2014/main" id="{3E2B9DB2-5592-4F06-84AE-C98AE897875D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3626825" y="4631151"/>
                  <a:ext cx="60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888" name="Ink 887">
                  <a:extLst>
                    <a:ext uri="{FF2B5EF4-FFF2-40B4-BE49-F238E27FC236}">
                      <a16:creationId xmlns:a16="http://schemas.microsoft.com/office/drawing/2014/main" id="{766E9985-9CD5-4E92-B96C-E1EAF6F2724C}"/>
                    </a:ext>
                  </a:extLst>
                </p14:cNvPr>
                <p14:cNvContentPartPr/>
                <p14:nvPr/>
              </p14:nvContentPartPr>
              <p14:xfrm>
                <a:off x="3716105" y="4607751"/>
                <a:ext cx="23400" cy="66240"/>
              </p14:xfrm>
            </p:contentPart>
          </mc:Choice>
          <mc:Fallback xmlns="">
            <p:pic>
              <p:nvPicPr>
                <p:cNvPr id="888" name="Ink 887">
                  <a:extLst>
                    <a:ext uri="{FF2B5EF4-FFF2-40B4-BE49-F238E27FC236}">
                      <a16:creationId xmlns:a16="http://schemas.microsoft.com/office/drawing/2014/main" id="{766E9985-9CD5-4E92-B96C-E1EAF6F2724C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3707465" y="4599111"/>
                  <a:ext cx="41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889" name="Ink 888">
                  <a:extLst>
                    <a:ext uri="{FF2B5EF4-FFF2-40B4-BE49-F238E27FC236}">
                      <a16:creationId xmlns:a16="http://schemas.microsoft.com/office/drawing/2014/main" id="{7AA801C9-E21E-4549-BDBA-0FF9517A757D}"/>
                    </a:ext>
                  </a:extLst>
                </p14:cNvPr>
                <p14:cNvContentPartPr/>
                <p14:nvPr/>
              </p14:nvContentPartPr>
              <p14:xfrm>
                <a:off x="3752465" y="4632951"/>
                <a:ext cx="33480" cy="32040"/>
              </p14:xfrm>
            </p:contentPart>
          </mc:Choice>
          <mc:Fallback xmlns="">
            <p:pic>
              <p:nvPicPr>
                <p:cNvPr id="889" name="Ink 888">
                  <a:extLst>
                    <a:ext uri="{FF2B5EF4-FFF2-40B4-BE49-F238E27FC236}">
                      <a16:creationId xmlns:a16="http://schemas.microsoft.com/office/drawing/2014/main" id="{7AA801C9-E21E-4549-BDBA-0FF9517A757D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3743825" y="4623951"/>
                  <a:ext cx="51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890" name="Ink 889">
                  <a:extLst>
                    <a:ext uri="{FF2B5EF4-FFF2-40B4-BE49-F238E27FC236}">
                      <a16:creationId xmlns:a16="http://schemas.microsoft.com/office/drawing/2014/main" id="{20B84225-1002-4353-8F37-0011B89768F6}"/>
                    </a:ext>
                  </a:extLst>
                </p14:cNvPr>
                <p14:cNvContentPartPr/>
                <p14:nvPr/>
              </p14:nvContentPartPr>
              <p14:xfrm>
                <a:off x="3794225" y="4626111"/>
                <a:ext cx="30960" cy="43200"/>
              </p14:xfrm>
            </p:contentPart>
          </mc:Choice>
          <mc:Fallback xmlns="">
            <p:pic>
              <p:nvPicPr>
                <p:cNvPr id="890" name="Ink 889">
                  <a:extLst>
                    <a:ext uri="{FF2B5EF4-FFF2-40B4-BE49-F238E27FC236}">
                      <a16:creationId xmlns:a16="http://schemas.microsoft.com/office/drawing/2014/main" id="{20B84225-1002-4353-8F37-0011B89768F6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3785585" y="4617111"/>
                  <a:ext cx="4860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8" name="Group 947">
            <a:extLst>
              <a:ext uri="{FF2B5EF4-FFF2-40B4-BE49-F238E27FC236}">
                <a16:creationId xmlns:a16="http://schemas.microsoft.com/office/drawing/2014/main" id="{D98F90DF-6EBD-42E1-B1B7-6098E9BC5012}"/>
              </a:ext>
            </a:extLst>
          </p:cNvPr>
          <p:cNvGrpSpPr/>
          <p:nvPr/>
        </p:nvGrpSpPr>
        <p:grpSpPr>
          <a:xfrm>
            <a:off x="1254785" y="4861551"/>
            <a:ext cx="2062591" cy="713769"/>
            <a:chOff x="1254785" y="4861551"/>
            <a:chExt cx="2062591" cy="71376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892" name="Ink 891">
                  <a:extLst>
                    <a:ext uri="{FF2B5EF4-FFF2-40B4-BE49-F238E27FC236}">
                      <a16:creationId xmlns:a16="http://schemas.microsoft.com/office/drawing/2014/main" id="{84BD9589-9415-47B5-990D-701BA5690EBA}"/>
                    </a:ext>
                  </a:extLst>
                </p14:cNvPr>
                <p14:cNvContentPartPr/>
                <p14:nvPr/>
              </p14:nvContentPartPr>
              <p14:xfrm>
                <a:off x="1254785" y="4956951"/>
                <a:ext cx="67680" cy="9000"/>
              </p14:xfrm>
            </p:contentPart>
          </mc:Choice>
          <mc:Fallback xmlns="">
            <p:pic>
              <p:nvPicPr>
                <p:cNvPr id="892" name="Ink 891">
                  <a:extLst>
                    <a:ext uri="{FF2B5EF4-FFF2-40B4-BE49-F238E27FC236}">
                      <a16:creationId xmlns:a16="http://schemas.microsoft.com/office/drawing/2014/main" id="{84BD9589-9415-47B5-990D-701BA5690EBA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245785" y="4947951"/>
                  <a:ext cx="85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893" name="Ink 892">
                  <a:extLst>
                    <a:ext uri="{FF2B5EF4-FFF2-40B4-BE49-F238E27FC236}">
                      <a16:creationId xmlns:a16="http://schemas.microsoft.com/office/drawing/2014/main" id="{9AD32A94-CA74-41BF-B452-9E8E2C2300E5}"/>
                    </a:ext>
                  </a:extLst>
                </p14:cNvPr>
                <p14:cNvContentPartPr/>
                <p14:nvPr/>
              </p14:nvContentPartPr>
              <p14:xfrm>
                <a:off x="1306265" y="4925991"/>
                <a:ext cx="32040" cy="66960"/>
              </p14:xfrm>
            </p:contentPart>
          </mc:Choice>
          <mc:Fallback xmlns="">
            <p:pic>
              <p:nvPicPr>
                <p:cNvPr id="893" name="Ink 892">
                  <a:extLst>
                    <a:ext uri="{FF2B5EF4-FFF2-40B4-BE49-F238E27FC236}">
                      <a16:creationId xmlns:a16="http://schemas.microsoft.com/office/drawing/2014/main" id="{9AD32A94-CA74-41BF-B452-9E8E2C2300E5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297265" y="4916991"/>
                  <a:ext cx="496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895" name="Ink 894">
                  <a:extLst>
                    <a:ext uri="{FF2B5EF4-FFF2-40B4-BE49-F238E27FC236}">
                      <a16:creationId xmlns:a16="http://schemas.microsoft.com/office/drawing/2014/main" id="{6BD12686-DB42-4CC2-AA6D-A724E6E3F0C4}"/>
                    </a:ext>
                  </a:extLst>
                </p14:cNvPr>
                <p14:cNvContentPartPr/>
                <p14:nvPr/>
              </p14:nvContentPartPr>
              <p14:xfrm>
                <a:off x="1407785" y="4924911"/>
                <a:ext cx="53640" cy="75600"/>
              </p14:xfrm>
            </p:contentPart>
          </mc:Choice>
          <mc:Fallback xmlns="">
            <p:pic>
              <p:nvPicPr>
                <p:cNvPr id="895" name="Ink 894">
                  <a:extLst>
                    <a:ext uri="{FF2B5EF4-FFF2-40B4-BE49-F238E27FC236}">
                      <a16:creationId xmlns:a16="http://schemas.microsoft.com/office/drawing/2014/main" id="{6BD12686-DB42-4CC2-AA6D-A724E6E3F0C4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399145" y="4915911"/>
                  <a:ext cx="71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896" name="Ink 895">
                  <a:extLst>
                    <a:ext uri="{FF2B5EF4-FFF2-40B4-BE49-F238E27FC236}">
                      <a16:creationId xmlns:a16="http://schemas.microsoft.com/office/drawing/2014/main" id="{4E34207F-0CB3-4014-A90F-DF9AC53A5212}"/>
                    </a:ext>
                  </a:extLst>
                </p14:cNvPr>
                <p14:cNvContentPartPr/>
                <p14:nvPr/>
              </p14:nvContentPartPr>
              <p14:xfrm>
                <a:off x="1490225" y="4912311"/>
                <a:ext cx="51120" cy="90000"/>
              </p14:xfrm>
            </p:contentPart>
          </mc:Choice>
          <mc:Fallback xmlns="">
            <p:pic>
              <p:nvPicPr>
                <p:cNvPr id="896" name="Ink 895">
                  <a:extLst>
                    <a:ext uri="{FF2B5EF4-FFF2-40B4-BE49-F238E27FC236}">
                      <a16:creationId xmlns:a16="http://schemas.microsoft.com/office/drawing/2014/main" id="{4E34207F-0CB3-4014-A90F-DF9AC53A5212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481225" y="4903311"/>
                  <a:ext cx="68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897" name="Ink 896">
                  <a:extLst>
                    <a:ext uri="{FF2B5EF4-FFF2-40B4-BE49-F238E27FC236}">
                      <a16:creationId xmlns:a16="http://schemas.microsoft.com/office/drawing/2014/main" id="{7D5E21AB-3FD0-4595-8444-8B8A3FE6F7A5}"/>
                    </a:ext>
                  </a:extLst>
                </p14:cNvPr>
                <p14:cNvContentPartPr/>
                <p14:nvPr/>
              </p14:nvContentPartPr>
              <p14:xfrm>
                <a:off x="1576625" y="4907991"/>
                <a:ext cx="24840" cy="86760"/>
              </p14:xfrm>
            </p:contentPart>
          </mc:Choice>
          <mc:Fallback xmlns="">
            <p:pic>
              <p:nvPicPr>
                <p:cNvPr id="897" name="Ink 896">
                  <a:extLst>
                    <a:ext uri="{FF2B5EF4-FFF2-40B4-BE49-F238E27FC236}">
                      <a16:creationId xmlns:a16="http://schemas.microsoft.com/office/drawing/2014/main" id="{7D5E21AB-3FD0-4595-8444-8B8A3FE6F7A5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567985" y="4898991"/>
                  <a:ext cx="424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898" name="Ink 897">
                  <a:extLst>
                    <a:ext uri="{FF2B5EF4-FFF2-40B4-BE49-F238E27FC236}">
                      <a16:creationId xmlns:a16="http://schemas.microsoft.com/office/drawing/2014/main" id="{2240C5A7-E97D-4210-847A-317944FE99A4}"/>
                    </a:ext>
                  </a:extLst>
                </p14:cNvPr>
                <p14:cNvContentPartPr/>
                <p14:nvPr/>
              </p14:nvContentPartPr>
              <p14:xfrm>
                <a:off x="1567265" y="4944711"/>
                <a:ext cx="56880" cy="11880"/>
              </p14:xfrm>
            </p:contentPart>
          </mc:Choice>
          <mc:Fallback xmlns="">
            <p:pic>
              <p:nvPicPr>
                <p:cNvPr id="898" name="Ink 897">
                  <a:extLst>
                    <a:ext uri="{FF2B5EF4-FFF2-40B4-BE49-F238E27FC236}">
                      <a16:creationId xmlns:a16="http://schemas.microsoft.com/office/drawing/2014/main" id="{2240C5A7-E97D-4210-847A-317944FE99A4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558265" y="4935711"/>
                  <a:ext cx="74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899" name="Ink 898">
                  <a:extLst>
                    <a:ext uri="{FF2B5EF4-FFF2-40B4-BE49-F238E27FC236}">
                      <a16:creationId xmlns:a16="http://schemas.microsoft.com/office/drawing/2014/main" id="{ACAA9CD5-F3C2-43F1-9EC7-DC9A1609347A}"/>
                    </a:ext>
                  </a:extLst>
                </p14:cNvPr>
                <p14:cNvContentPartPr/>
                <p14:nvPr/>
              </p14:nvContentPartPr>
              <p14:xfrm>
                <a:off x="1632065" y="4942191"/>
                <a:ext cx="35640" cy="41760"/>
              </p14:xfrm>
            </p:contentPart>
          </mc:Choice>
          <mc:Fallback xmlns="">
            <p:pic>
              <p:nvPicPr>
                <p:cNvPr id="899" name="Ink 898">
                  <a:extLst>
                    <a:ext uri="{FF2B5EF4-FFF2-40B4-BE49-F238E27FC236}">
                      <a16:creationId xmlns:a16="http://schemas.microsoft.com/office/drawing/2014/main" id="{ACAA9CD5-F3C2-43F1-9EC7-DC9A1609347A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623065" y="4933191"/>
                  <a:ext cx="532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900" name="Ink 899">
                  <a:extLst>
                    <a:ext uri="{FF2B5EF4-FFF2-40B4-BE49-F238E27FC236}">
                      <a16:creationId xmlns:a16="http://schemas.microsoft.com/office/drawing/2014/main" id="{E2CB5962-288A-4487-92A3-A1F0E50AC9C9}"/>
                    </a:ext>
                  </a:extLst>
                </p14:cNvPr>
                <p14:cNvContentPartPr/>
                <p14:nvPr/>
              </p14:nvContentPartPr>
              <p14:xfrm>
                <a:off x="1693265" y="4947951"/>
                <a:ext cx="7560" cy="33480"/>
              </p14:xfrm>
            </p:contentPart>
          </mc:Choice>
          <mc:Fallback xmlns="">
            <p:pic>
              <p:nvPicPr>
                <p:cNvPr id="900" name="Ink 899">
                  <a:extLst>
                    <a:ext uri="{FF2B5EF4-FFF2-40B4-BE49-F238E27FC236}">
                      <a16:creationId xmlns:a16="http://schemas.microsoft.com/office/drawing/2014/main" id="{E2CB5962-288A-4487-92A3-A1F0E50AC9C9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684265" y="4939311"/>
                  <a:ext cx="25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901" name="Ink 900">
                  <a:extLst>
                    <a:ext uri="{FF2B5EF4-FFF2-40B4-BE49-F238E27FC236}">
                      <a16:creationId xmlns:a16="http://schemas.microsoft.com/office/drawing/2014/main" id="{C9A7E59F-601B-49A8-BC07-209E53E53799}"/>
                    </a:ext>
                  </a:extLst>
                </p14:cNvPr>
                <p14:cNvContentPartPr/>
                <p14:nvPr/>
              </p14:nvContentPartPr>
              <p14:xfrm>
                <a:off x="1697225" y="4911951"/>
                <a:ext cx="8280" cy="10800"/>
              </p14:xfrm>
            </p:contentPart>
          </mc:Choice>
          <mc:Fallback xmlns="">
            <p:pic>
              <p:nvPicPr>
                <p:cNvPr id="901" name="Ink 900">
                  <a:extLst>
                    <a:ext uri="{FF2B5EF4-FFF2-40B4-BE49-F238E27FC236}">
                      <a16:creationId xmlns:a16="http://schemas.microsoft.com/office/drawing/2014/main" id="{C9A7E59F-601B-49A8-BC07-209E53E53799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688585" y="4903311"/>
                  <a:ext cx="25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902" name="Ink 901">
                  <a:extLst>
                    <a:ext uri="{FF2B5EF4-FFF2-40B4-BE49-F238E27FC236}">
                      <a16:creationId xmlns:a16="http://schemas.microsoft.com/office/drawing/2014/main" id="{6152FC74-6598-446C-BB7E-8D17623DDFB0}"/>
                    </a:ext>
                  </a:extLst>
                </p14:cNvPr>
                <p14:cNvContentPartPr/>
                <p14:nvPr/>
              </p14:nvContentPartPr>
              <p14:xfrm>
                <a:off x="1733225" y="4934991"/>
                <a:ext cx="37440" cy="31680"/>
              </p14:xfrm>
            </p:contentPart>
          </mc:Choice>
          <mc:Fallback xmlns="">
            <p:pic>
              <p:nvPicPr>
                <p:cNvPr id="902" name="Ink 901">
                  <a:extLst>
                    <a:ext uri="{FF2B5EF4-FFF2-40B4-BE49-F238E27FC236}">
                      <a16:creationId xmlns:a16="http://schemas.microsoft.com/office/drawing/2014/main" id="{6152FC74-6598-446C-BB7E-8D17623DDFB0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724585" y="4926351"/>
                  <a:ext cx="55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903" name="Ink 902">
                  <a:extLst>
                    <a:ext uri="{FF2B5EF4-FFF2-40B4-BE49-F238E27FC236}">
                      <a16:creationId xmlns:a16="http://schemas.microsoft.com/office/drawing/2014/main" id="{DC58F2A7-5B4F-4BCB-AE08-2AE0D5FC51A1}"/>
                    </a:ext>
                  </a:extLst>
                </p14:cNvPr>
                <p14:cNvContentPartPr/>
                <p14:nvPr/>
              </p14:nvContentPartPr>
              <p14:xfrm>
                <a:off x="1903865" y="4928511"/>
                <a:ext cx="56880" cy="52560"/>
              </p14:xfrm>
            </p:contentPart>
          </mc:Choice>
          <mc:Fallback xmlns="">
            <p:pic>
              <p:nvPicPr>
                <p:cNvPr id="903" name="Ink 902">
                  <a:extLst>
                    <a:ext uri="{FF2B5EF4-FFF2-40B4-BE49-F238E27FC236}">
                      <a16:creationId xmlns:a16="http://schemas.microsoft.com/office/drawing/2014/main" id="{DC58F2A7-5B4F-4BCB-AE08-2AE0D5FC51A1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895225" y="4919511"/>
                  <a:ext cx="745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904" name="Ink 903">
                  <a:extLst>
                    <a:ext uri="{FF2B5EF4-FFF2-40B4-BE49-F238E27FC236}">
                      <a16:creationId xmlns:a16="http://schemas.microsoft.com/office/drawing/2014/main" id="{9A1A3A95-761B-4F0E-8537-CB56C43EFEC8}"/>
                    </a:ext>
                  </a:extLst>
                </p14:cNvPr>
                <p14:cNvContentPartPr/>
                <p14:nvPr/>
              </p14:nvContentPartPr>
              <p14:xfrm>
                <a:off x="1990265" y="4929591"/>
                <a:ext cx="35280" cy="53280"/>
              </p14:xfrm>
            </p:contentPart>
          </mc:Choice>
          <mc:Fallback xmlns="">
            <p:pic>
              <p:nvPicPr>
                <p:cNvPr id="904" name="Ink 903">
                  <a:extLst>
                    <a:ext uri="{FF2B5EF4-FFF2-40B4-BE49-F238E27FC236}">
                      <a16:creationId xmlns:a16="http://schemas.microsoft.com/office/drawing/2014/main" id="{9A1A3A95-761B-4F0E-8537-CB56C43EFEC8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981625" y="4920951"/>
                  <a:ext cx="52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905" name="Ink 904">
                  <a:extLst>
                    <a:ext uri="{FF2B5EF4-FFF2-40B4-BE49-F238E27FC236}">
                      <a16:creationId xmlns:a16="http://schemas.microsoft.com/office/drawing/2014/main" id="{4254583E-D3F7-4AD1-80CE-8A0A92D8B37B}"/>
                    </a:ext>
                  </a:extLst>
                </p14:cNvPr>
                <p14:cNvContentPartPr/>
                <p14:nvPr/>
              </p14:nvContentPartPr>
              <p14:xfrm>
                <a:off x="2068385" y="4925991"/>
                <a:ext cx="51480" cy="46800"/>
              </p14:xfrm>
            </p:contentPart>
          </mc:Choice>
          <mc:Fallback xmlns="">
            <p:pic>
              <p:nvPicPr>
                <p:cNvPr id="905" name="Ink 904">
                  <a:extLst>
                    <a:ext uri="{FF2B5EF4-FFF2-40B4-BE49-F238E27FC236}">
                      <a16:creationId xmlns:a16="http://schemas.microsoft.com/office/drawing/2014/main" id="{4254583E-D3F7-4AD1-80CE-8A0A92D8B37B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2059745" y="4917351"/>
                  <a:ext cx="69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906" name="Ink 905">
                  <a:extLst>
                    <a:ext uri="{FF2B5EF4-FFF2-40B4-BE49-F238E27FC236}">
                      <a16:creationId xmlns:a16="http://schemas.microsoft.com/office/drawing/2014/main" id="{DF3F32E5-1999-4584-BE56-E46DFD62426A}"/>
                    </a:ext>
                  </a:extLst>
                </p14:cNvPr>
                <p14:cNvContentPartPr/>
                <p14:nvPr/>
              </p14:nvContentPartPr>
              <p14:xfrm>
                <a:off x="2228225" y="4861551"/>
                <a:ext cx="86040" cy="114480"/>
              </p14:xfrm>
            </p:contentPart>
          </mc:Choice>
          <mc:Fallback xmlns="">
            <p:pic>
              <p:nvPicPr>
                <p:cNvPr id="906" name="Ink 905">
                  <a:extLst>
                    <a:ext uri="{FF2B5EF4-FFF2-40B4-BE49-F238E27FC236}">
                      <a16:creationId xmlns:a16="http://schemas.microsoft.com/office/drawing/2014/main" id="{DF3F32E5-1999-4584-BE56-E46DFD62426A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2219225" y="4852551"/>
                  <a:ext cx="103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908" name="Ink 907">
                  <a:extLst>
                    <a:ext uri="{FF2B5EF4-FFF2-40B4-BE49-F238E27FC236}">
                      <a16:creationId xmlns:a16="http://schemas.microsoft.com/office/drawing/2014/main" id="{29B32ABC-5076-44C7-B0FB-9DD1ADB94788}"/>
                    </a:ext>
                  </a:extLst>
                </p14:cNvPr>
                <p14:cNvContentPartPr/>
                <p14:nvPr/>
              </p14:nvContentPartPr>
              <p14:xfrm>
                <a:off x="1262916" y="5199600"/>
                <a:ext cx="56160" cy="2880"/>
              </p14:xfrm>
            </p:contentPart>
          </mc:Choice>
          <mc:Fallback xmlns="">
            <p:pic>
              <p:nvPicPr>
                <p:cNvPr id="908" name="Ink 907">
                  <a:extLst>
                    <a:ext uri="{FF2B5EF4-FFF2-40B4-BE49-F238E27FC236}">
                      <a16:creationId xmlns:a16="http://schemas.microsoft.com/office/drawing/2014/main" id="{29B32ABC-5076-44C7-B0FB-9DD1ADB94788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253916" y="5190960"/>
                  <a:ext cx="73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909" name="Ink 908">
                  <a:extLst>
                    <a:ext uri="{FF2B5EF4-FFF2-40B4-BE49-F238E27FC236}">
                      <a16:creationId xmlns:a16="http://schemas.microsoft.com/office/drawing/2014/main" id="{36FF686E-A333-4401-8086-F397FDEDA8C3}"/>
                    </a:ext>
                  </a:extLst>
                </p14:cNvPr>
                <p14:cNvContentPartPr/>
                <p14:nvPr/>
              </p14:nvContentPartPr>
              <p14:xfrm>
                <a:off x="1310436" y="5165760"/>
                <a:ext cx="40320" cy="60480"/>
              </p14:xfrm>
            </p:contentPart>
          </mc:Choice>
          <mc:Fallback xmlns="">
            <p:pic>
              <p:nvPicPr>
                <p:cNvPr id="909" name="Ink 908">
                  <a:extLst>
                    <a:ext uri="{FF2B5EF4-FFF2-40B4-BE49-F238E27FC236}">
                      <a16:creationId xmlns:a16="http://schemas.microsoft.com/office/drawing/2014/main" id="{36FF686E-A333-4401-8086-F397FDEDA8C3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301796" y="5156760"/>
                  <a:ext cx="57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911" name="Ink 910">
                  <a:extLst>
                    <a:ext uri="{FF2B5EF4-FFF2-40B4-BE49-F238E27FC236}">
                      <a16:creationId xmlns:a16="http://schemas.microsoft.com/office/drawing/2014/main" id="{3D83A58D-B43A-44B4-AF5F-09DE4C569159}"/>
                    </a:ext>
                  </a:extLst>
                </p14:cNvPr>
                <p14:cNvContentPartPr/>
                <p14:nvPr/>
              </p14:nvContentPartPr>
              <p14:xfrm>
                <a:off x="1427736" y="5169960"/>
                <a:ext cx="157680" cy="58680"/>
              </p14:xfrm>
            </p:contentPart>
          </mc:Choice>
          <mc:Fallback xmlns="">
            <p:pic>
              <p:nvPicPr>
                <p:cNvPr id="911" name="Ink 910">
                  <a:extLst>
                    <a:ext uri="{FF2B5EF4-FFF2-40B4-BE49-F238E27FC236}">
                      <a16:creationId xmlns:a16="http://schemas.microsoft.com/office/drawing/2014/main" id="{3D83A58D-B43A-44B4-AF5F-09DE4C569159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418736" y="5160960"/>
                  <a:ext cx="175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912" name="Ink 911">
                  <a:extLst>
                    <a:ext uri="{FF2B5EF4-FFF2-40B4-BE49-F238E27FC236}">
                      <a16:creationId xmlns:a16="http://schemas.microsoft.com/office/drawing/2014/main" id="{349B22B8-8598-473F-88D0-677072E1D4FC}"/>
                    </a:ext>
                  </a:extLst>
                </p14:cNvPr>
                <p14:cNvContentPartPr/>
                <p14:nvPr/>
              </p14:nvContentPartPr>
              <p14:xfrm>
                <a:off x="1668936" y="5096160"/>
                <a:ext cx="312480" cy="178920"/>
              </p14:xfrm>
            </p:contentPart>
          </mc:Choice>
          <mc:Fallback xmlns="">
            <p:pic>
              <p:nvPicPr>
                <p:cNvPr id="912" name="Ink 911">
                  <a:extLst>
                    <a:ext uri="{FF2B5EF4-FFF2-40B4-BE49-F238E27FC236}">
                      <a16:creationId xmlns:a16="http://schemas.microsoft.com/office/drawing/2014/main" id="{349B22B8-8598-473F-88D0-677072E1D4FC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659936" y="5087520"/>
                  <a:ext cx="330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913" name="Ink 912">
                  <a:extLst>
                    <a:ext uri="{FF2B5EF4-FFF2-40B4-BE49-F238E27FC236}">
                      <a16:creationId xmlns:a16="http://schemas.microsoft.com/office/drawing/2014/main" id="{1F28C2D2-DD2B-47BC-BD69-91DD8E2ABA73}"/>
                    </a:ext>
                  </a:extLst>
                </p14:cNvPr>
                <p14:cNvContentPartPr/>
                <p14:nvPr/>
              </p14:nvContentPartPr>
              <p14:xfrm>
                <a:off x="1969536" y="5140440"/>
                <a:ext cx="360" cy="360"/>
              </p14:xfrm>
            </p:contentPart>
          </mc:Choice>
          <mc:Fallback xmlns="">
            <p:pic>
              <p:nvPicPr>
                <p:cNvPr id="913" name="Ink 912">
                  <a:extLst>
                    <a:ext uri="{FF2B5EF4-FFF2-40B4-BE49-F238E27FC236}">
                      <a16:creationId xmlns:a16="http://schemas.microsoft.com/office/drawing/2014/main" id="{1F28C2D2-DD2B-47BC-BD69-91DD8E2ABA73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960896" y="5131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914" name="Ink 913">
                  <a:extLst>
                    <a:ext uri="{FF2B5EF4-FFF2-40B4-BE49-F238E27FC236}">
                      <a16:creationId xmlns:a16="http://schemas.microsoft.com/office/drawing/2014/main" id="{64D25ED5-BF2A-43C9-828D-B95DA9E64972}"/>
                    </a:ext>
                  </a:extLst>
                </p14:cNvPr>
                <p14:cNvContentPartPr/>
                <p14:nvPr/>
              </p14:nvContentPartPr>
              <p14:xfrm>
                <a:off x="1984656" y="5101560"/>
                <a:ext cx="129240" cy="102960"/>
              </p14:xfrm>
            </p:contentPart>
          </mc:Choice>
          <mc:Fallback xmlns="">
            <p:pic>
              <p:nvPicPr>
                <p:cNvPr id="914" name="Ink 913">
                  <a:extLst>
                    <a:ext uri="{FF2B5EF4-FFF2-40B4-BE49-F238E27FC236}">
                      <a16:creationId xmlns:a16="http://schemas.microsoft.com/office/drawing/2014/main" id="{64D25ED5-BF2A-43C9-828D-B95DA9E64972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976016" y="5092920"/>
                  <a:ext cx="146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915" name="Ink 914">
                  <a:extLst>
                    <a:ext uri="{FF2B5EF4-FFF2-40B4-BE49-F238E27FC236}">
                      <a16:creationId xmlns:a16="http://schemas.microsoft.com/office/drawing/2014/main" id="{AB23BF83-A4BC-4FE4-8CF3-AB1F87D52D37}"/>
                    </a:ext>
                  </a:extLst>
                </p14:cNvPr>
                <p14:cNvContentPartPr/>
                <p14:nvPr/>
              </p14:nvContentPartPr>
              <p14:xfrm>
                <a:off x="2234136" y="5109840"/>
                <a:ext cx="5400" cy="89640"/>
              </p14:xfrm>
            </p:contentPart>
          </mc:Choice>
          <mc:Fallback xmlns="">
            <p:pic>
              <p:nvPicPr>
                <p:cNvPr id="915" name="Ink 914">
                  <a:extLst>
                    <a:ext uri="{FF2B5EF4-FFF2-40B4-BE49-F238E27FC236}">
                      <a16:creationId xmlns:a16="http://schemas.microsoft.com/office/drawing/2014/main" id="{AB23BF83-A4BC-4FE4-8CF3-AB1F87D52D37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2225136" y="5100840"/>
                  <a:ext cx="23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916" name="Ink 915">
                  <a:extLst>
                    <a:ext uri="{FF2B5EF4-FFF2-40B4-BE49-F238E27FC236}">
                      <a16:creationId xmlns:a16="http://schemas.microsoft.com/office/drawing/2014/main" id="{75F1D669-A67E-47DD-9AE8-6252FB1F361A}"/>
                    </a:ext>
                  </a:extLst>
                </p14:cNvPr>
                <p14:cNvContentPartPr/>
                <p14:nvPr/>
              </p14:nvContentPartPr>
              <p14:xfrm>
                <a:off x="2273376" y="5100480"/>
                <a:ext cx="8640" cy="88560"/>
              </p14:xfrm>
            </p:contentPart>
          </mc:Choice>
          <mc:Fallback xmlns="">
            <p:pic>
              <p:nvPicPr>
                <p:cNvPr id="916" name="Ink 915">
                  <a:extLst>
                    <a:ext uri="{FF2B5EF4-FFF2-40B4-BE49-F238E27FC236}">
                      <a16:creationId xmlns:a16="http://schemas.microsoft.com/office/drawing/2014/main" id="{75F1D669-A67E-47DD-9AE8-6252FB1F361A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2264736" y="5091840"/>
                  <a:ext cx="26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917" name="Ink 916">
                  <a:extLst>
                    <a:ext uri="{FF2B5EF4-FFF2-40B4-BE49-F238E27FC236}">
                      <a16:creationId xmlns:a16="http://schemas.microsoft.com/office/drawing/2014/main" id="{60529752-DE15-43F8-A959-DA38F4994232}"/>
                    </a:ext>
                  </a:extLst>
                </p14:cNvPr>
                <p14:cNvContentPartPr/>
                <p14:nvPr/>
              </p14:nvContentPartPr>
              <p14:xfrm>
                <a:off x="2233776" y="5146200"/>
                <a:ext cx="38160" cy="8640"/>
              </p14:xfrm>
            </p:contentPart>
          </mc:Choice>
          <mc:Fallback xmlns="">
            <p:pic>
              <p:nvPicPr>
                <p:cNvPr id="917" name="Ink 916">
                  <a:extLst>
                    <a:ext uri="{FF2B5EF4-FFF2-40B4-BE49-F238E27FC236}">
                      <a16:creationId xmlns:a16="http://schemas.microsoft.com/office/drawing/2014/main" id="{60529752-DE15-43F8-A959-DA38F4994232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2225136" y="5137560"/>
                  <a:ext cx="55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918" name="Ink 917">
                  <a:extLst>
                    <a:ext uri="{FF2B5EF4-FFF2-40B4-BE49-F238E27FC236}">
                      <a16:creationId xmlns:a16="http://schemas.microsoft.com/office/drawing/2014/main" id="{F6A0148E-097F-4D0A-B718-902E4E61EBC4}"/>
                    </a:ext>
                  </a:extLst>
                </p14:cNvPr>
                <p14:cNvContentPartPr/>
                <p14:nvPr/>
              </p14:nvContentPartPr>
              <p14:xfrm>
                <a:off x="2398656" y="5104080"/>
                <a:ext cx="106560" cy="91800"/>
              </p14:xfrm>
            </p:contentPart>
          </mc:Choice>
          <mc:Fallback xmlns="">
            <p:pic>
              <p:nvPicPr>
                <p:cNvPr id="918" name="Ink 917">
                  <a:extLst>
                    <a:ext uri="{FF2B5EF4-FFF2-40B4-BE49-F238E27FC236}">
                      <a16:creationId xmlns:a16="http://schemas.microsoft.com/office/drawing/2014/main" id="{F6A0148E-097F-4D0A-B718-902E4E61EBC4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2390016" y="5095440"/>
                  <a:ext cx="124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919" name="Ink 918">
                  <a:extLst>
                    <a:ext uri="{FF2B5EF4-FFF2-40B4-BE49-F238E27FC236}">
                      <a16:creationId xmlns:a16="http://schemas.microsoft.com/office/drawing/2014/main" id="{6A8D9B6E-39FA-4297-953B-BD452960C436}"/>
                    </a:ext>
                  </a:extLst>
                </p14:cNvPr>
                <p14:cNvContentPartPr/>
                <p14:nvPr/>
              </p14:nvContentPartPr>
              <p14:xfrm>
                <a:off x="2387856" y="5112000"/>
                <a:ext cx="56520" cy="11880"/>
              </p14:xfrm>
            </p:contentPart>
          </mc:Choice>
          <mc:Fallback xmlns="">
            <p:pic>
              <p:nvPicPr>
                <p:cNvPr id="919" name="Ink 918">
                  <a:extLst>
                    <a:ext uri="{FF2B5EF4-FFF2-40B4-BE49-F238E27FC236}">
                      <a16:creationId xmlns:a16="http://schemas.microsoft.com/office/drawing/2014/main" id="{6A8D9B6E-39FA-4297-953B-BD452960C436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2378856" y="5103360"/>
                  <a:ext cx="74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920" name="Ink 919">
                  <a:extLst>
                    <a:ext uri="{FF2B5EF4-FFF2-40B4-BE49-F238E27FC236}">
                      <a16:creationId xmlns:a16="http://schemas.microsoft.com/office/drawing/2014/main" id="{66248FE6-B079-4F46-ABE9-6A55B85FF671}"/>
                    </a:ext>
                  </a:extLst>
                </p14:cNvPr>
                <p14:cNvContentPartPr/>
                <p14:nvPr/>
              </p14:nvContentPartPr>
              <p14:xfrm>
                <a:off x="2600256" y="5045760"/>
                <a:ext cx="269640" cy="135720"/>
              </p14:xfrm>
            </p:contentPart>
          </mc:Choice>
          <mc:Fallback xmlns="">
            <p:pic>
              <p:nvPicPr>
                <p:cNvPr id="920" name="Ink 919">
                  <a:extLst>
                    <a:ext uri="{FF2B5EF4-FFF2-40B4-BE49-F238E27FC236}">
                      <a16:creationId xmlns:a16="http://schemas.microsoft.com/office/drawing/2014/main" id="{66248FE6-B079-4F46-ABE9-6A55B85FF671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2591616" y="5036760"/>
                  <a:ext cx="2872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921" name="Ink 920">
                  <a:extLst>
                    <a:ext uri="{FF2B5EF4-FFF2-40B4-BE49-F238E27FC236}">
                      <a16:creationId xmlns:a16="http://schemas.microsoft.com/office/drawing/2014/main" id="{63763208-993E-44DB-A2D6-C5761452C039}"/>
                    </a:ext>
                  </a:extLst>
                </p14:cNvPr>
                <p14:cNvContentPartPr/>
                <p14:nvPr/>
              </p14:nvContentPartPr>
              <p14:xfrm>
                <a:off x="2871336" y="5041800"/>
                <a:ext cx="229680" cy="123840"/>
              </p14:xfrm>
            </p:contentPart>
          </mc:Choice>
          <mc:Fallback xmlns="">
            <p:pic>
              <p:nvPicPr>
                <p:cNvPr id="921" name="Ink 920">
                  <a:extLst>
                    <a:ext uri="{FF2B5EF4-FFF2-40B4-BE49-F238E27FC236}">
                      <a16:creationId xmlns:a16="http://schemas.microsoft.com/office/drawing/2014/main" id="{63763208-993E-44DB-A2D6-C5761452C039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2862336" y="5033160"/>
                  <a:ext cx="247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922" name="Ink 921">
                  <a:extLst>
                    <a:ext uri="{FF2B5EF4-FFF2-40B4-BE49-F238E27FC236}">
                      <a16:creationId xmlns:a16="http://schemas.microsoft.com/office/drawing/2014/main" id="{17D522D9-83F8-4057-A08E-6AA12D2E509A}"/>
                    </a:ext>
                  </a:extLst>
                </p14:cNvPr>
                <p14:cNvContentPartPr/>
                <p14:nvPr/>
              </p14:nvContentPartPr>
              <p14:xfrm>
                <a:off x="3014616" y="5078880"/>
                <a:ext cx="57240" cy="2880"/>
              </p14:xfrm>
            </p:contentPart>
          </mc:Choice>
          <mc:Fallback xmlns="">
            <p:pic>
              <p:nvPicPr>
                <p:cNvPr id="922" name="Ink 921">
                  <a:extLst>
                    <a:ext uri="{FF2B5EF4-FFF2-40B4-BE49-F238E27FC236}">
                      <a16:creationId xmlns:a16="http://schemas.microsoft.com/office/drawing/2014/main" id="{17D522D9-83F8-4057-A08E-6AA12D2E509A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3005616" y="5069880"/>
                  <a:ext cx="74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923" name="Ink 922">
                  <a:extLst>
                    <a:ext uri="{FF2B5EF4-FFF2-40B4-BE49-F238E27FC236}">
                      <a16:creationId xmlns:a16="http://schemas.microsoft.com/office/drawing/2014/main" id="{76F7C42F-9A92-49C3-B67E-0A3B93FF9BB2}"/>
                    </a:ext>
                  </a:extLst>
                </p14:cNvPr>
                <p14:cNvContentPartPr/>
                <p14:nvPr/>
              </p14:nvContentPartPr>
              <p14:xfrm>
                <a:off x="3174096" y="5032800"/>
                <a:ext cx="92880" cy="122040"/>
              </p14:xfrm>
            </p:contentPart>
          </mc:Choice>
          <mc:Fallback xmlns="">
            <p:pic>
              <p:nvPicPr>
                <p:cNvPr id="923" name="Ink 922">
                  <a:extLst>
                    <a:ext uri="{FF2B5EF4-FFF2-40B4-BE49-F238E27FC236}">
                      <a16:creationId xmlns:a16="http://schemas.microsoft.com/office/drawing/2014/main" id="{76F7C42F-9A92-49C3-B67E-0A3B93FF9BB2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3165096" y="5023800"/>
                  <a:ext cx="110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924" name="Ink 923">
                  <a:extLst>
                    <a:ext uri="{FF2B5EF4-FFF2-40B4-BE49-F238E27FC236}">
                      <a16:creationId xmlns:a16="http://schemas.microsoft.com/office/drawing/2014/main" id="{586CCBD2-5579-4226-ADD6-5BC9EC83307A}"/>
                    </a:ext>
                  </a:extLst>
                </p14:cNvPr>
                <p14:cNvContentPartPr/>
                <p14:nvPr/>
              </p14:nvContentPartPr>
              <p14:xfrm>
                <a:off x="3313416" y="5133240"/>
                <a:ext cx="3960" cy="2160"/>
              </p14:xfrm>
            </p:contentPart>
          </mc:Choice>
          <mc:Fallback xmlns="">
            <p:pic>
              <p:nvPicPr>
                <p:cNvPr id="924" name="Ink 923">
                  <a:extLst>
                    <a:ext uri="{FF2B5EF4-FFF2-40B4-BE49-F238E27FC236}">
                      <a16:creationId xmlns:a16="http://schemas.microsoft.com/office/drawing/2014/main" id="{586CCBD2-5579-4226-ADD6-5BC9EC83307A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3304776" y="5124240"/>
                  <a:ext cx="21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926" name="Ink 925">
                  <a:extLst>
                    <a:ext uri="{FF2B5EF4-FFF2-40B4-BE49-F238E27FC236}">
                      <a16:creationId xmlns:a16="http://schemas.microsoft.com/office/drawing/2014/main" id="{D8E56045-E336-468A-87C5-39B09E69DB61}"/>
                    </a:ext>
                  </a:extLst>
                </p14:cNvPr>
                <p14:cNvContentPartPr/>
                <p14:nvPr/>
              </p14:nvContentPartPr>
              <p14:xfrm>
                <a:off x="1991496" y="5297040"/>
                <a:ext cx="67320" cy="102600"/>
              </p14:xfrm>
            </p:contentPart>
          </mc:Choice>
          <mc:Fallback xmlns="">
            <p:pic>
              <p:nvPicPr>
                <p:cNvPr id="926" name="Ink 925">
                  <a:extLst>
                    <a:ext uri="{FF2B5EF4-FFF2-40B4-BE49-F238E27FC236}">
                      <a16:creationId xmlns:a16="http://schemas.microsoft.com/office/drawing/2014/main" id="{D8E56045-E336-468A-87C5-39B09E69DB61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982496" y="5288400"/>
                  <a:ext cx="84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927" name="Ink 926">
                  <a:extLst>
                    <a:ext uri="{FF2B5EF4-FFF2-40B4-BE49-F238E27FC236}">
                      <a16:creationId xmlns:a16="http://schemas.microsoft.com/office/drawing/2014/main" id="{06F78A5C-1595-40CF-98BE-2F8294B75900}"/>
                    </a:ext>
                  </a:extLst>
                </p14:cNvPr>
                <p14:cNvContentPartPr/>
                <p14:nvPr/>
              </p14:nvContentPartPr>
              <p14:xfrm>
                <a:off x="2110296" y="5326920"/>
                <a:ext cx="44640" cy="7560"/>
              </p14:xfrm>
            </p:contentPart>
          </mc:Choice>
          <mc:Fallback xmlns="">
            <p:pic>
              <p:nvPicPr>
                <p:cNvPr id="927" name="Ink 926">
                  <a:extLst>
                    <a:ext uri="{FF2B5EF4-FFF2-40B4-BE49-F238E27FC236}">
                      <a16:creationId xmlns:a16="http://schemas.microsoft.com/office/drawing/2014/main" id="{06F78A5C-1595-40CF-98BE-2F8294B75900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2101656" y="5317920"/>
                  <a:ext cx="62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928" name="Ink 927">
                  <a:extLst>
                    <a:ext uri="{FF2B5EF4-FFF2-40B4-BE49-F238E27FC236}">
                      <a16:creationId xmlns:a16="http://schemas.microsoft.com/office/drawing/2014/main" id="{05EFDAF4-B0D8-4760-90C0-531922CAAF27}"/>
                    </a:ext>
                  </a:extLst>
                </p14:cNvPr>
                <p14:cNvContentPartPr/>
                <p14:nvPr/>
              </p14:nvContentPartPr>
              <p14:xfrm>
                <a:off x="2111736" y="5362200"/>
                <a:ext cx="45360" cy="7560"/>
              </p14:xfrm>
            </p:contentPart>
          </mc:Choice>
          <mc:Fallback xmlns="">
            <p:pic>
              <p:nvPicPr>
                <p:cNvPr id="928" name="Ink 927">
                  <a:extLst>
                    <a:ext uri="{FF2B5EF4-FFF2-40B4-BE49-F238E27FC236}">
                      <a16:creationId xmlns:a16="http://schemas.microsoft.com/office/drawing/2014/main" id="{05EFDAF4-B0D8-4760-90C0-531922CAAF27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2103096" y="5353560"/>
                  <a:ext cx="63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929" name="Ink 928">
                  <a:extLst>
                    <a:ext uri="{FF2B5EF4-FFF2-40B4-BE49-F238E27FC236}">
                      <a16:creationId xmlns:a16="http://schemas.microsoft.com/office/drawing/2014/main" id="{E9EB9F0D-FAFE-4E25-9410-A3809AD30C61}"/>
                    </a:ext>
                  </a:extLst>
                </p14:cNvPr>
                <p14:cNvContentPartPr/>
                <p14:nvPr/>
              </p14:nvContentPartPr>
              <p14:xfrm>
                <a:off x="2266176" y="5281560"/>
                <a:ext cx="3960" cy="93240"/>
              </p14:xfrm>
            </p:contentPart>
          </mc:Choice>
          <mc:Fallback xmlns="">
            <p:pic>
              <p:nvPicPr>
                <p:cNvPr id="929" name="Ink 928">
                  <a:extLst>
                    <a:ext uri="{FF2B5EF4-FFF2-40B4-BE49-F238E27FC236}">
                      <a16:creationId xmlns:a16="http://schemas.microsoft.com/office/drawing/2014/main" id="{E9EB9F0D-FAFE-4E25-9410-A3809AD30C61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2257176" y="5272560"/>
                  <a:ext cx="21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930" name="Ink 929">
                  <a:extLst>
                    <a:ext uri="{FF2B5EF4-FFF2-40B4-BE49-F238E27FC236}">
                      <a16:creationId xmlns:a16="http://schemas.microsoft.com/office/drawing/2014/main" id="{5D622D73-EE9B-484B-820E-982E8A210EE9}"/>
                    </a:ext>
                  </a:extLst>
                </p14:cNvPr>
                <p14:cNvContentPartPr/>
                <p14:nvPr/>
              </p14:nvContentPartPr>
              <p14:xfrm>
                <a:off x="2312256" y="5266440"/>
                <a:ext cx="12960" cy="95760"/>
              </p14:xfrm>
            </p:contentPart>
          </mc:Choice>
          <mc:Fallback xmlns="">
            <p:pic>
              <p:nvPicPr>
                <p:cNvPr id="930" name="Ink 929">
                  <a:extLst>
                    <a:ext uri="{FF2B5EF4-FFF2-40B4-BE49-F238E27FC236}">
                      <a16:creationId xmlns:a16="http://schemas.microsoft.com/office/drawing/2014/main" id="{5D622D73-EE9B-484B-820E-982E8A210EE9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2303256" y="5257800"/>
                  <a:ext cx="30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931" name="Ink 930">
                  <a:extLst>
                    <a:ext uri="{FF2B5EF4-FFF2-40B4-BE49-F238E27FC236}">
                      <a16:creationId xmlns:a16="http://schemas.microsoft.com/office/drawing/2014/main" id="{8F48E7A7-4E69-4C40-9B7D-F5A30B33124F}"/>
                    </a:ext>
                  </a:extLst>
                </p14:cNvPr>
                <p14:cNvContentPartPr/>
                <p14:nvPr/>
              </p14:nvContentPartPr>
              <p14:xfrm>
                <a:off x="2265096" y="5317200"/>
                <a:ext cx="64080" cy="9000"/>
              </p14:xfrm>
            </p:contentPart>
          </mc:Choice>
          <mc:Fallback xmlns="">
            <p:pic>
              <p:nvPicPr>
                <p:cNvPr id="931" name="Ink 930">
                  <a:extLst>
                    <a:ext uri="{FF2B5EF4-FFF2-40B4-BE49-F238E27FC236}">
                      <a16:creationId xmlns:a16="http://schemas.microsoft.com/office/drawing/2014/main" id="{8F48E7A7-4E69-4C40-9B7D-F5A30B33124F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2256456" y="5308200"/>
                  <a:ext cx="81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932" name="Ink 931">
                  <a:extLst>
                    <a:ext uri="{FF2B5EF4-FFF2-40B4-BE49-F238E27FC236}">
                      <a16:creationId xmlns:a16="http://schemas.microsoft.com/office/drawing/2014/main" id="{526DFA0B-3EE6-4D33-8126-413001CC83C1}"/>
                    </a:ext>
                  </a:extLst>
                </p14:cNvPr>
                <p14:cNvContentPartPr/>
                <p14:nvPr/>
              </p14:nvContentPartPr>
              <p14:xfrm>
                <a:off x="2446536" y="5293800"/>
                <a:ext cx="6840" cy="48960"/>
              </p14:xfrm>
            </p:contentPart>
          </mc:Choice>
          <mc:Fallback xmlns="">
            <p:pic>
              <p:nvPicPr>
                <p:cNvPr id="932" name="Ink 931">
                  <a:extLst>
                    <a:ext uri="{FF2B5EF4-FFF2-40B4-BE49-F238E27FC236}">
                      <a16:creationId xmlns:a16="http://schemas.microsoft.com/office/drawing/2014/main" id="{526DFA0B-3EE6-4D33-8126-413001CC83C1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2437536" y="5285160"/>
                  <a:ext cx="24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933" name="Ink 932">
                  <a:extLst>
                    <a:ext uri="{FF2B5EF4-FFF2-40B4-BE49-F238E27FC236}">
                      <a16:creationId xmlns:a16="http://schemas.microsoft.com/office/drawing/2014/main" id="{9FC17A44-ACF8-4AA7-AF78-5DC6D78814B6}"/>
                    </a:ext>
                  </a:extLst>
                </p14:cNvPr>
                <p14:cNvContentPartPr/>
                <p14:nvPr/>
              </p14:nvContentPartPr>
              <p14:xfrm>
                <a:off x="2413056" y="5301720"/>
                <a:ext cx="70920" cy="14400"/>
              </p14:xfrm>
            </p:contentPart>
          </mc:Choice>
          <mc:Fallback xmlns="">
            <p:pic>
              <p:nvPicPr>
                <p:cNvPr id="933" name="Ink 932">
                  <a:extLst>
                    <a:ext uri="{FF2B5EF4-FFF2-40B4-BE49-F238E27FC236}">
                      <a16:creationId xmlns:a16="http://schemas.microsoft.com/office/drawing/2014/main" id="{9FC17A44-ACF8-4AA7-AF78-5DC6D78814B6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2404056" y="5293080"/>
                  <a:ext cx="885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934" name="Ink 933">
                  <a:extLst>
                    <a:ext uri="{FF2B5EF4-FFF2-40B4-BE49-F238E27FC236}">
                      <a16:creationId xmlns:a16="http://schemas.microsoft.com/office/drawing/2014/main" id="{438E5F06-7A29-45A6-AABA-D2991256B597}"/>
                    </a:ext>
                  </a:extLst>
                </p14:cNvPr>
                <p14:cNvContentPartPr/>
                <p14:nvPr/>
              </p14:nvContentPartPr>
              <p14:xfrm>
                <a:off x="2515656" y="5280120"/>
                <a:ext cx="92880" cy="114840"/>
              </p14:xfrm>
            </p:contentPart>
          </mc:Choice>
          <mc:Fallback xmlns="">
            <p:pic>
              <p:nvPicPr>
                <p:cNvPr id="934" name="Ink 933">
                  <a:extLst>
                    <a:ext uri="{FF2B5EF4-FFF2-40B4-BE49-F238E27FC236}">
                      <a16:creationId xmlns:a16="http://schemas.microsoft.com/office/drawing/2014/main" id="{438E5F06-7A29-45A6-AABA-D2991256B597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2507016" y="5271120"/>
                  <a:ext cx="110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935" name="Ink 934">
                  <a:extLst>
                    <a:ext uri="{FF2B5EF4-FFF2-40B4-BE49-F238E27FC236}">
                      <a16:creationId xmlns:a16="http://schemas.microsoft.com/office/drawing/2014/main" id="{F4B6C66F-106A-4C67-B90E-3FBD4CC69965}"/>
                    </a:ext>
                  </a:extLst>
                </p14:cNvPr>
                <p14:cNvContentPartPr/>
                <p14:nvPr/>
              </p14:nvContentPartPr>
              <p14:xfrm>
                <a:off x="2628336" y="5342400"/>
                <a:ext cx="24120" cy="32400"/>
              </p14:xfrm>
            </p:contentPart>
          </mc:Choice>
          <mc:Fallback xmlns="">
            <p:pic>
              <p:nvPicPr>
                <p:cNvPr id="935" name="Ink 934">
                  <a:extLst>
                    <a:ext uri="{FF2B5EF4-FFF2-40B4-BE49-F238E27FC236}">
                      <a16:creationId xmlns:a16="http://schemas.microsoft.com/office/drawing/2014/main" id="{F4B6C66F-106A-4C67-B90E-3FBD4CC69965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2619336" y="5333760"/>
                  <a:ext cx="41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936" name="Ink 935">
                  <a:extLst>
                    <a:ext uri="{FF2B5EF4-FFF2-40B4-BE49-F238E27FC236}">
                      <a16:creationId xmlns:a16="http://schemas.microsoft.com/office/drawing/2014/main" id="{5B035F0D-569B-41FA-BC52-79475977A02B}"/>
                    </a:ext>
                  </a:extLst>
                </p14:cNvPr>
                <p14:cNvContentPartPr/>
                <p14:nvPr/>
              </p14:nvContentPartPr>
              <p14:xfrm>
                <a:off x="2705736" y="5249880"/>
                <a:ext cx="75600" cy="92520"/>
              </p14:xfrm>
            </p:contentPart>
          </mc:Choice>
          <mc:Fallback xmlns="">
            <p:pic>
              <p:nvPicPr>
                <p:cNvPr id="936" name="Ink 935">
                  <a:extLst>
                    <a:ext uri="{FF2B5EF4-FFF2-40B4-BE49-F238E27FC236}">
                      <a16:creationId xmlns:a16="http://schemas.microsoft.com/office/drawing/2014/main" id="{5B035F0D-569B-41FA-BC52-79475977A02B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2696736" y="5241240"/>
                  <a:ext cx="93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937" name="Ink 936">
                  <a:extLst>
                    <a:ext uri="{FF2B5EF4-FFF2-40B4-BE49-F238E27FC236}">
                      <a16:creationId xmlns:a16="http://schemas.microsoft.com/office/drawing/2014/main" id="{A3ACADA8-40DF-4BBC-82ED-85E91C04D170}"/>
                    </a:ext>
                  </a:extLst>
                </p14:cNvPr>
                <p14:cNvContentPartPr/>
                <p14:nvPr/>
              </p14:nvContentPartPr>
              <p14:xfrm>
                <a:off x="2746056" y="5386680"/>
                <a:ext cx="90000" cy="24480"/>
              </p14:xfrm>
            </p:contentPart>
          </mc:Choice>
          <mc:Fallback xmlns="">
            <p:pic>
              <p:nvPicPr>
                <p:cNvPr id="937" name="Ink 936">
                  <a:extLst>
                    <a:ext uri="{FF2B5EF4-FFF2-40B4-BE49-F238E27FC236}">
                      <a16:creationId xmlns:a16="http://schemas.microsoft.com/office/drawing/2014/main" id="{A3ACADA8-40DF-4BBC-82ED-85E91C04D170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2737056" y="5377680"/>
                  <a:ext cx="107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938" name="Ink 937">
                  <a:extLst>
                    <a:ext uri="{FF2B5EF4-FFF2-40B4-BE49-F238E27FC236}">
                      <a16:creationId xmlns:a16="http://schemas.microsoft.com/office/drawing/2014/main" id="{F2F25773-E4D5-4529-9181-CD74377026A8}"/>
                    </a:ext>
                  </a:extLst>
                </p14:cNvPr>
                <p14:cNvContentPartPr/>
                <p14:nvPr/>
              </p14:nvContentPartPr>
              <p14:xfrm>
                <a:off x="2839656" y="5384880"/>
                <a:ext cx="15480" cy="42480"/>
              </p14:xfrm>
            </p:contentPart>
          </mc:Choice>
          <mc:Fallback xmlns="">
            <p:pic>
              <p:nvPicPr>
                <p:cNvPr id="938" name="Ink 937">
                  <a:extLst>
                    <a:ext uri="{FF2B5EF4-FFF2-40B4-BE49-F238E27FC236}">
                      <a16:creationId xmlns:a16="http://schemas.microsoft.com/office/drawing/2014/main" id="{F2F25773-E4D5-4529-9181-CD74377026A8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2831016" y="5375880"/>
                  <a:ext cx="33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939" name="Ink 938">
                  <a:extLst>
                    <a:ext uri="{FF2B5EF4-FFF2-40B4-BE49-F238E27FC236}">
                      <a16:creationId xmlns:a16="http://schemas.microsoft.com/office/drawing/2014/main" id="{C335B1B2-B75F-43DC-95E9-D736CBC90CFD}"/>
                    </a:ext>
                  </a:extLst>
                </p14:cNvPr>
                <p14:cNvContentPartPr/>
                <p14:nvPr/>
              </p14:nvContentPartPr>
              <p14:xfrm>
                <a:off x="2891496" y="5401440"/>
                <a:ext cx="45000" cy="42480"/>
              </p14:xfrm>
            </p:contentPart>
          </mc:Choice>
          <mc:Fallback xmlns="">
            <p:pic>
              <p:nvPicPr>
                <p:cNvPr id="939" name="Ink 938">
                  <a:extLst>
                    <a:ext uri="{FF2B5EF4-FFF2-40B4-BE49-F238E27FC236}">
                      <a16:creationId xmlns:a16="http://schemas.microsoft.com/office/drawing/2014/main" id="{C335B1B2-B75F-43DC-95E9-D736CBC90CFD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2882856" y="5392440"/>
                  <a:ext cx="62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940" name="Ink 939">
                  <a:extLst>
                    <a:ext uri="{FF2B5EF4-FFF2-40B4-BE49-F238E27FC236}">
                      <a16:creationId xmlns:a16="http://schemas.microsoft.com/office/drawing/2014/main" id="{565AC9A9-D383-4B5C-AD18-F1F551819D35}"/>
                    </a:ext>
                  </a:extLst>
                </p14:cNvPr>
                <p14:cNvContentPartPr/>
                <p14:nvPr/>
              </p14:nvContentPartPr>
              <p14:xfrm>
                <a:off x="2958096" y="5394600"/>
                <a:ext cx="36360" cy="46440"/>
              </p14:xfrm>
            </p:contentPart>
          </mc:Choice>
          <mc:Fallback xmlns="">
            <p:pic>
              <p:nvPicPr>
                <p:cNvPr id="940" name="Ink 939">
                  <a:extLst>
                    <a:ext uri="{FF2B5EF4-FFF2-40B4-BE49-F238E27FC236}">
                      <a16:creationId xmlns:a16="http://schemas.microsoft.com/office/drawing/2014/main" id="{565AC9A9-D383-4B5C-AD18-F1F551819D35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2949456" y="5385600"/>
                  <a:ext cx="54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941" name="Ink 940">
                  <a:extLst>
                    <a:ext uri="{FF2B5EF4-FFF2-40B4-BE49-F238E27FC236}">
                      <a16:creationId xmlns:a16="http://schemas.microsoft.com/office/drawing/2014/main" id="{055452A2-C2B2-4324-91AB-29DD6640DF10}"/>
                    </a:ext>
                  </a:extLst>
                </p14:cNvPr>
                <p14:cNvContentPartPr/>
                <p14:nvPr/>
              </p14:nvContentPartPr>
              <p14:xfrm>
                <a:off x="3014616" y="5391720"/>
                <a:ext cx="52920" cy="44640"/>
              </p14:xfrm>
            </p:contentPart>
          </mc:Choice>
          <mc:Fallback xmlns="">
            <p:pic>
              <p:nvPicPr>
                <p:cNvPr id="941" name="Ink 940">
                  <a:extLst>
                    <a:ext uri="{FF2B5EF4-FFF2-40B4-BE49-F238E27FC236}">
                      <a16:creationId xmlns:a16="http://schemas.microsoft.com/office/drawing/2014/main" id="{055452A2-C2B2-4324-91AB-29DD6640DF10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3005616" y="5382720"/>
                  <a:ext cx="70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943" name="Ink 942">
                  <a:extLst>
                    <a:ext uri="{FF2B5EF4-FFF2-40B4-BE49-F238E27FC236}">
                      <a16:creationId xmlns:a16="http://schemas.microsoft.com/office/drawing/2014/main" id="{A0DEAAD9-AF55-4E0B-9D4A-3CD6D505EFD0}"/>
                    </a:ext>
                  </a:extLst>
                </p14:cNvPr>
                <p14:cNvContentPartPr/>
                <p14:nvPr/>
              </p14:nvContentPartPr>
              <p14:xfrm>
                <a:off x="2241696" y="5431680"/>
                <a:ext cx="30240" cy="50400"/>
              </p14:xfrm>
            </p:contentPart>
          </mc:Choice>
          <mc:Fallback xmlns="">
            <p:pic>
              <p:nvPicPr>
                <p:cNvPr id="943" name="Ink 942">
                  <a:extLst>
                    <a:ext uri="{FF2B5EF4-FFF2-40B4-BE49-F238E27FC236}">
                      <a16:creationId xmlns:a16="http://schemas.microsoft.com/office/drawing/2014/main" id="{A0DEAAD9-AF55-4E0B-9D4A-3CD6D505EFD0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2233056" y="5422680"/>
                  <a:ext cx="47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944" name="Ink 943">
                  <a:extLst>
                    <a:ext uri="{FF2B5EF4-FFF2-40B4-BE49-F238E27FC236}">
                      <a16:creationId xmlns:a16="http://schemas.microsoft.com/office/drawing/2014/main" id="{82E183FE-4B4B-415A-BBCE-D7AB95B5B4E7}"/>
                    </a:ext>
                  </a:extLst>
                </p14:cNvPr>
                <p14:cNvContentPartPr/>
                <p14:nvPr/>
              </p14:nvContentPartPr>
              <p14:xfrm>
                <a:off x="2269056" y="5471280"/>
                <a:ext cx="19080" cy="53280"/>
              </p14:xfrm>
            </p:contentPart>
          </mc:Choice>
          <mc:Fallback xmlns="">
            <p:pic>
              <p:nvPicPr>
                <p:cNvPr id="944" name="Ink 943">
                  <a:extLst>
                    <a:ext uri="{FF2B5EF4-FFF2-40B4-BE49-F238E27FC236}">
                      <a16:creationId xmlns:a16="http://schemas.microsoft.com/office/drawing/2014/main" id="{82E183FE-4B4B-415A-BBCE-D7AB95B5B4E7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2260416" y="5462640"/>
                  <a:ext cx="36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945" name="Ink 944">
                  <a:extLst>
                    <a:ext uri="{FF2B5EF4-FFF2-40B4-BE49-F238E27FC236}">
                      <a16:creationId xmlns:a16="http://schemas.microsoft.com/office/drawing/2014/main" id="{6A5A9960-C60A-4555-89EE-23F750561399}"/>
                    </a:ext>
                  </a:extLst>
                </p14:cNvPr>
                <p14:cNvContentPartPr/>
                <p14:nvPr/>
              </p14:nvContentPartPr>
              <p14:xfrm>
                <a:off x="2330616" y="5488560"/>
                <a:ext cx="48600" cy="36000"/>
              </p14:xfrm>
            </p:contentPart>
          </mc:Choice>
          <mc:Fallback xmlns="">
            <p:pic>
              <p:nvPicPr>
                <p:cNvPr id="945" name="Ink 944">
                  <a:extLst>
                    <a:ext uri="{FF2B5EF4-FFF2-40B4-BE49-F238E27FC236}">
                      <a16:creationId xmlns:a16="http://schemas.microsoft.com/office/drawing/2014/main" id="{6A5A9960-C60A-4555-89EE-23F750561399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2321616" y="5479920"/>
                  <a:ext cx="662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946" name="Ink 945">
                  <a:extLst>
                    <a:ext uri="{FF2B5EF4-FFF2-40B4-BE49-F238E27FC236}">
                      <a16:creationId xmlns:a16="http://schemas.microsoft.com/office/drawing/2014/main" id="{25ADFDE5-71DA-40B3-AC3A-3BEEADC10677}"/>
                    </a:ext>
                  </a:extLst>
                </p14:cNvPr>
                <p14:cNvContentPartPr/>
                <p14:nvPr/>
              </p14:nvContentPartPr>
              <p14:xfrm>
                <a:off x="2379936" y="5491440"/>
                <a:ext cx="32400" cy="83880"/>
              </p14:xfrm>
            </p:contentPart>
          </mc:Choice>
          <mc:Fallback xmlns="">
            <p:pic>
              <p:nvPicPr>
                <p:cNvPr id="946" name="Ink 945">
                  <a:extLst>
                    <a:ext uri="{FF2B5EF4-FFF2-40B4-BE49-F238E27FC236}">
                      <a16:creationId xmlns:a16="http://schemas.microsoft.com/office/drawing/2014/main" id="{25ADFDE5-71DA-40B3-AC3A-3BEEADC10677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2371296" y="5482440"/>
                  <a:ext cx="500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947" name="Ink 946">
                  <a:extLst>
                    <a:ext uri="{FF2B5EF4-FFF2-40B4-BE49-F238E27FC236}">
                      <a16:creationId xmlns:a16="http://schemas.microsoft.com/office/drawing/2014/main" id="{D907A077-A7BF-4E29-A15A-D32E679D5C1A}"/>
                    </a:ext>
                  </a:extLst>
                </p14:cNvPr>
                <p14:cNvContentPartPr/>
                <p14:nvPr/>
              </p14:nvContentPartPr>
              <p14:xfrm>
                <a:off x="2422776" y="5492160"/>
                <a:ext cx="29520" cy="65520"/>
              </p14:xfrm>
            </p:contentPart>
          </mc:Choice>
          <mc:Fallback xmlns="">
            <p:pic>
              <p:nvPicPr>
                <p:cNvPr id="947" name="Ink 946">
                  <a:extLst>
                    <a:ext uri="{FF2B5EF4-FFF2-40B4-BE49-F238E27FC236}">
                      <a16:creationId xmlns:a16="http://schemas.microsoft.com/office/drawing/2014/main" id="{D907A077-A7BF-4E29-A15A-D32E679D5C1A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2414136" y="5483160"/>
                  <a:ext cx="471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0" name="Group 959">
            <a:extLst>
              <a:ext uri="{FF2B5EF4-FFF2-40B4-BE49-F238E27FC236}">
                <a16:creationId xmlns:a16="http://schemas.microsoft.com/office/drawing/2014/main" id="{961D581B-2C0D-46B2-B048-ABECC6BEB020}"/>
              </a:ext>
            </a:extLst>
          </p:cNvPr>
          <p:cNvGrpSpPr/>
          <p:nvPr/>
        </p:nvGrpSpPr>
        <p:grpSpPr>
          <a:xfrm>
            <a:off x="1278113" y="5627111"/>
            <a:ext cx="761760" cy="210600"/>
            <a:chOff x="1278113" y="5627111"/>
            <a:chExt cx="76176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949" name="Ink 948">
                  <a:extLst>
                    <a:ext uri="{FF2B5EF4-FFF2-40B4-BE49-F238E27FC236}">
                      <a16:creationId xmlns:a16="http://schemas.microsoft.com/office/drawing/2014/main" id="{573D03B6-D32A-4E65-8297-5797C40DFF1B}"/>
                    </a:ext>
                  </a:extLst>
                </p14:cNvPr>
                <p14:cNvContentPartPr/>
                <p14:nvPr/>
              </p14:nvContentPartPr>
              <p14:xfrm>
                <a:off x="1278113" y="5721791"/>
                <a:ext cx="56880" cy="4320"/>
              </p14:xfrm>
            </p:contentPart>
          </mc:Choice>
          <mc:Fallback xmlns="">
            <p:pic>
              <p:nvPicPr>
                <p:cNvPr id="949" name="Ink 948">
                  <a:extLst>
                    <a:ext uri="{FF2B5EF4-FFF2-40B4-BE49-F238E27FC236}">
                      <a16:creationId xmlns:a16="http://schemas.microsoft.com/office/drawing/2014/main" id="{573D03B6-D32A-4E65-8297-5797C40DFF1B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1269113" y="5713151"/>
                  <a:ext cx="74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950" name="Ink 949">
                  <a:extLst>
                    <a:ext uri="{FF2B5EF4-FFF2-40B4-BE49-F238E27FC236}">
                      <a16:creationId xmlns:a16="http://schemas.microsoft.com/office/drawing/2014/main" id="{92F3B139-D7BF-4F67-81A5-F604BEE97365}"/>
                    </a:ext>
                  </a:extLst>
                </p14:cNvPr>
                <p14:cNvContentPartPr/>
                <p14:nvPr/>
              </p14:nvContentPartPr>
              <p14:xfrm>
                <a:off x="1323113" y="5692271"/>
                <a:ext cx="32040" cy="57600"/>
              </p14:xfrm>
            </p:contentPart>
          </mc:Choice>
          <mc:Fallback xmlns="">
            <p:pic>
              <p:nvPicPr>
                <p:cNvPr id="950" name="Ink 949">
                  <a:extLst>
                    <a:ext uri="{FF2B5EF4-FFF2-40B4-BE49-F238E27FC236}">
                      <a16:creationId xmlns:a16="http://schemas.microsoft.com/office/drawing/2014/main" id="{92F3B139-D7BF-4F67-81A5-F604BEE97365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1314473" y="5683631"/>
                  <a:ext cx="49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952" name="Ink 951">
                  <a:extLst>
                    <a:ext uri="{FF2B5EF4-FFF2-40B4-BE49-F238E27FC236}">
                      <a16:creationId xmlns:a16="http://schemas.microsoft.com/office/drawing/2014/main" id="{88B189BF-1872-4D2F-83AE-C41E0094C978}"/>
                    </a:ext>
                  </a:extLst>
                </p14:cNvPr>
                <p14:cNvContentPartPr/>
                <p14:nvPr/>
              </p14:nvContentPartPr>
              <p14:xfrm>
                <a:off x="1462073" y="5689751"/>
                <a:ext cx="88560" cy="88200"/>
              </p14:xfrm>
            </p:contentPart>
          </mc:Choice>
          <mc:Fallback xmlns="">
            <p:pic>
              <p:nvPicPr>
                <p:cNvPr id="952" name="Ink 951">
                  <a:extLst>
                    <a:ext uri="{FF2B5EF4-FFF2-40B4-BE49-F238E27FC236}">
                      <a16:creationId xmlns:a16="http://schemas.microsoft.com/office/drawing/2014/main" id="{88B189BF-1872-4D2F-83AE-C41E0094C978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1453073" y="5681111"/>
                  <a:ext cx="106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953" name="Ink 952">
                  <a:extLst>
                    <a:ext uri="{FF2B5EF4-FFF2-40B4-BE49-F238E27FC236}">
                      <a16:creationId xmlns:a16="http://schemas.microsoft.com/office/drawing/2014/main" id="{2A303B49-BD9E-424B-B84C-F64975A38AB3}"/>
                    </a:ext>
                  </a:extLst>
                </p14:cNvPr>
                <p14:cNvContentPartPr/>
                <p14:nvPr/>
              </p14:nvContentPartPr>
              <p14:xfrm>
                <a:off x="1497713" y="5627111"/>
                <a:ext cx="37800" cy="210600"/>
              </p14:xfrm>
            </p:contentPart>
          </mc:Choice>
          <mc:Fallback xmlns="">
            <p:pic>
              <p:nvPicPr>
                <p:cNvPr id="953" name="Ink 952">
                  <a:extLst>
                    <a:ext uri="{FF2B5EF4-FFF2-40B4-BE49-F238E27FC236}">
                      <a16:creationId xmlns:a16="http://schemas.microsoft.com/office/drawing/2014/main" id="{2A303B49-BD9E-424B-B84C-F64975A38AB3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1488713" y="5618471"/>
                  <a:ext cx="55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954" name="Ink 953">
                  <a:extLst>
                    <a:ext uri="{FF2B5EF4-FFF2-40B4-BE49-F238E27FC236}">
                      <a16:creationId xmlns:a16="http://schemas.microsoft.com/office/drawing/2014/main" id="{BE4782FB-0385-42A7-A6FE-7CDEA9B17965}"/>
                    </a:ext>
                  </a:extLst>
                </p14:cNvPr>
                <p14:cNvContentPartPr/>
                <p14:nvPr/>
              </p14:nvContentPartPr>
              <p14:xfrm>
                <a:off x="1629473" y="5734751"/>
                <a:ext cx="38880" cy="2160"/>
              </p14:xfrm>
            </p:contentPart>
          </mc:Choice>
          <mc:Fallback xmlns="">
            <p:pic>
              <p:nvPicPr>
                <p:cNvPr id="954" name="Ink 953">
                  <a:extLst>
                    <a:ext uri="{FF2B5EF4-FFF2-40B4-BE49-F238E27FC236}">
                      <a16:creationId xmlns:a16="http://schemas.microsoft.com/office/drawing/2014/main" id="{BE4782FB-0385-42A7-A6FE-7CDEA9B17965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1620833" y="5725751"/>
                  <a:ext cx="56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955" name="Ink 954">
                  <a:extLst>
                    <a:ext uri="{FF2B5EF4-FFF2-40B4-BE49-F238E27FC236}">
                      <a16:creationId xmlns:a16="http://schemas.microsoft.com/office/drawing/2014/main" id="{E3FDA935-D06D-4778-8BCD-B64773E2104A}"/>
                    </a:ext>
                  </a:extLst>
                </p14:cNvPr>
                <p14:cNvContentPartPr/>
                <p14:nvPr/>
              </p14:nvContentPartPr>
              <p14:xfrm>
                <a:off x="1628393" y="5770391"/>
                <a:ext cx="41400" cy="3960"/>
              </p14:xfrm>
            </p:contentPart>
          </mc:Choice>
          <mc:Fallback xmlns="">
            <p:pic>
              <p:nvPicPr>
                <p:cNvPr id="955" name="Ink 954">
                  <a:extLst>
                    <a:ext uri="{FF2B5EF4-FFF2-40B4-BE49-F238E27FC236}">
                      <a16:creationId xmlns:a16="http://schemas.microsoft.com/office/drawing/2014/main" id="{E3FDA935-D06D-4778-8BCD-B64773E2104A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1619393" y="5761751"/>
                  <a:ext cx="590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956" name="Ink 955">
                  <a:extLst>
                    <a:ext uri="{FF2B5EF4-FFF2-40B4-BE49-F238E27FC236}">
                      <a16:creationId xmlns:a16="http://schemas.microsoft.com/office/drawing/2014/main" id="{76895520-4B06-462F-88AC-5A522DE26384}"/>
                    </a:ext>
                  </a:extLst>
                </p14:cNvPr>
                <p14:cNvContentPartPr/>
                <p14:nvPr/>
              </p14:nvContentPartPr>
              <p14:xfrm>
                <a:off x="1764833" y="5659511"/>
                <a:ext cx="82800" cy="121680"/>
              </p14:xfrm>
            </p:contentPart>
          </mc:Choice>
          <mc:Fallback xmlns="">
            <p:pic>
              <p:nvPicPr>
                <p:cNvPr id="956" name="Ink 955">
                  <a:extLst>
                    <a:ext uri="{FF2B5EF4-FFF2-40B4-BE49-F238E27FC236}">
                      <a16:creationId xmlns:a16="http://schemas.microsoft.com/office/drawing/2014/main" id="{76895520-4B06-462F-88AC-5A522DE26384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1755833" y="5650511"/>
                  <a:ext cx="100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957" name="Ink 956">
                  <a:extLst>
                    <a:ext uri="{FF2B5EF4-FFF2-40B4-BE49-F238E27FC236}">
                      <a16:creationId xmlns:a16="http://schemas.microsoft.com/office/drawing/2014/main" id="{CA5E4787-D6A7-48D7-B129-7125A4A1395E}"/>
                    </a:ext>
                  </a:extLst>
                </p14:cNvPr>
                <p14:cNvContentPartPr/>
                <p14:nvPr/>
              </p14:nvContentPartPr>
              <p14:xfrm>
                <a:off x="1895153" y="5728271"/>
                <a:ext cx="21600" cy="30960"/>
              </p14:xfrm>
            </p:contentPart>
          </mc:Choice>
          <mc:Fallback xmlns="">
            <p:pic>
              <p:nvPicPr>
                <p:cNvPr id="957" name="Ink 956">
                  <a:extLst>
                    <a:ext uri="{FF2B5EF4-FFF2-40B4-BE49-F238E27FC236}">
                      <a16:creationId xmlns:a16="http://schemas.microsoft.com/office/drawing/2014/main" id="{CA5E4787-D6A7-48D7-B129-7125A4A1395E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1886153" y="5719631"/>
                  <a:ext cx="39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958" name="Ink 957">
                  <a:extLst>
                    <a:ext uri="{FF2B5EF4-FFF2-40B4-BE49-F238E27FC236}">
                      <a16:creationId xmlns:a16="http://schemas.microsoft.com/office/drawing/2014/main" id="{E84BE6A8-0F23-45AD-A7C9-281F9C1AC6DC}"/>
                    </a:ext>
                  </a:extLst>
                </p14:cNvPr>
                <p14:cNvContentPartPr/>
                <p14:nvPr/>
              </p14:nvContentPartPr>
              <p14:xfrm>
                <a:off x="1888313" y="5731511"/>
                <a:ext cx="50400" cy="26640"/>
              </p14:xfrm>
            </p:contentPart>
          </mc:Choice>
          <mc:Fallback xmlns="">
            <p:pic>
              <p:nvPicPr>
                <p:cNvPr id="958" name="Ink 957">
                  <a:extLst>
                    <a:ext uri="{FF2B5EF4-FFF2-40B4-BE49-F238E27FC236}">
                      <a16:creationId xmlns:a16="http://schemas.microsoft.com/office/drawing/2014/main" id="{E84BE6A8-0F23-45AD-A7C9-281F9C1AC6DC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1879313" y="5722871"/>
                  <a:ext cx="68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959" name="Ink 958">
                  <a:extLst>
                    <a:ext uri="{FF2B5EF4-FFF2-40B4-BE49-F238E27FC236}">
                      <a16:creationId xmlns:a16="http://schemas.microsoft.com/office/drawing/2014/main" id="{233D5814-07E0-4C39-8219-43BF3BA1950B}"/>
                    </a:ext>
                  </a:extLst>
                </p14:cNvPr>
                <p14:cNvContentPartPr/>
                <p14:nvPr/>
              </p14:nvContentPartPr>
              <p14:xfrm>
                <a:off x="1979753" y="5654471"/>
                <a:ext cx="60120" cy="119520"/>
              </p14:xfrm>
            </p:contentPart>
          </mc:Choice>
          <mc:Fallback xmlns="">
            <p:pic>
              <p:nvPicPr>
                <p:cNvPr id="959" name="Ink 958">
                  <a:extLst>
                    <a:ext uri="{FF2B5EF4-FFF2-40B4-BE49-F238E27FC236}">
                      <a16:creationId xmlns:a16="http://schemas.microsoft.com/office/drawing/2014/main" id="{233D5814-07E0-4C39-8219-43BF3BA1950B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1971113" y="5645471"/>
                  <a:ext cx="77760" cy="13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2">
            <p14:nvContentPartPr>
              <p14:cNvPr id="961" name="Ink 960">
                <a:extLst>
                  <a:ext uri="{FF2B5EF4-FFF2-40B4-BE49-F238E27FC236}">
                    <a16:creationId xmlns:a16="http://schemas.microsoft.com/office/drawing/2014/main" id="{C126F820-78DA-4850-85AA-8BA337B2DFE6}"/>
                  </a:ext>
                </a:extLst>
              </p14:cNvPr>
              <p14:cNvContentPartPr/>
              <p14:nvPr/>
            </p14:nvContentPartPr>
            <p14:xfrm>
              <a:off x="1123212" y="5967042"/>
              <a:ext cx="2807280" cy="360"/>
            </p14:xfrm>
          </p:contentPart>
        </mc:Choice>
        <mc:Fallback xmlns="">
          <p:pic>
            <p:nvPicPr>
              <p:cNvPr id="961" name="Ink 960">
                <a:extLst>
                  <a:ext uri="{FF2B5EF4-FFF2-40B4-BE49-F238E27FC236}">
                    <a16:creationId xmlns:a16="http://schemas.microsoft.com/office/drawing/2014/main" id="{C126F820-78DA-4850-85AA-8BA337B2DFE6}"/>
                  </a:ext>
                </a:extLst>
              </p:cNvPr>
              <p:cNvPicPr/>
              <p:nvPr/>
            </p:nvPicPr>
            <p:blipFill>
              <a:blip r:embed="rId683"/>
              <a:stretch>
                <a:fillRect/>
              </a:stretch>
            </p:blipFill>
            <p:spPr>
              <a:xfrm>
                <a:off x="1105572" y="5949042"/>
                <a:ext cx="284292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6" name="Group 965">
            <a:extLst>
              <a:ext uri="{FF2B5EF4-FFF2-40B4-BE49-F238E27FC236}">
                <a16:creationId xmlns:a16="http://schemas.microsoft.com/office/drawing/2014/main" id="{2CDB3556-4D22-42FE-882C-3F1F8ED3211B}"/>
              </a:ext>
            </a:extLst>
          </p:cNvPr>
          <p:cNvGrpSpPr/>
          <p:nvPr/>
        </p:nvGrpSpPr>
        <p:grpSpPr>
          <a:xfrm>
            <a:off x="2334972" y="6019962"/>
            <a:ext cx="110880" cy="520560"/>
            <a:chOff x="2334972" y="6019962"/>
            <a:chExt cx="110880" cy="52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962" name="Ink 961">
                  <a:extLst>
                    <a:ext uri="{FF2B5EF4-FFF2-40B4-BE49-F238E27FC236}">
                      <a16:creationId xmlns:a16="http://schemas.microsoft.com/office/drawing/2014/main" id="{05883ADD-B524-480C-B00D-958372E21E89}"/>
                    </a:ext>
                  </a:extLst>
                </p14:cNvPr>
                <p14:cNvContentPartPr/>
                <p14:nvPr/>
              </p14:nvContentPartPr>
              <p14:xfrm>
                <a:off x="2401572" y="6019962"/>
                <a:ext cx="7920" cy="132120"/>
              </p14:xfrm>
            </p:contentPart>
          </mc:Choice>
          <mc:Fallback xmlns="">
            <p:pic>
              <p:nvPicPr>
                <p:cNvPr id="962" name="Ink 961">
                  <a:extLst>
                    <a:ext uri="{FF2B5EF4-FFF2-40B4-BE49-F238E27FC236}">
                      <a16:creationId xmlns:a16="http://schemas.microsoft.com/office/drawing/2014/main" id="{05883ADD-B524-480C-B00D-958372E21E89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2392932" y="6011322"/>
                  <a:ext cx="25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963" name="Ink 962">
                  <a:extLst>
                    <a:ext uri="{FF2B5EF4-FFF2-40B4-BE49-F238E27FC236}">
                      <a16:creationId xmlns:a16="http://schemas.microsoft.com/office/drawing/2014/main" id="{CA287595-65CF-4900-BA39-5450144EC366}"/>
                    </a:ext>
                  </a:extLst>
                </p14:cNvPr>
                <p14:cNvContentPartPr/>
                <p14:nvPr/>
              </p14:nvContentPartPr>
              <p14:xfrm>
                <a:off x="2356572" y="6151362"/>
                <a:ext cx="87840" cy="50400"/>
              </p14:xfrm>
            </p:contentPart>
          </mc:Choice>
          <mc:Fallback xmlns="">
            <p:pic>
              <p:nvPicPr>
                <p:cNvPr id="963" name="Ink 962">
                  <a:extLst>
                    <a:ext uri="{FF2B5EF4-FFF2-40B4-BE49-F238E27FC236}">
                      <a16:creationId xmlns:a16="http://schemas.microsoft.com/office/drawing/2014/main" id="{CA287595-65CF-4900-BA39-5450144EC366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2347572" y="6142722"/>
                  <a:ext cx="105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964" name="Ink 963">
                  <a:extLst>
                    <a:ext uri="{FF2B5EF4-FFF2-40B4-BE49-F238E27FC236}">
                      <a16:creationId xmlns:a16="http://schemas.microsoft.com/office/drawing/2014/main" id="{5B53481F-4AF7-4A82-BA53-40ECE0B0A394}"/>
                    </a:ext>
                  </a:extLst>
                </p14:cNvPr>
                <p14:cNvContentPartPr/>
                <p14:nvPr/>
              </p14:nvContentPartPr>
              <p14:xfrm>
                <a:off x="2334972" y="6331362"/>
                <a:ext cx="110880" cy="118080"/>
              </p14:xfrm>
            </p:contentPart>
          </mc:Choice>
          <mc:Fallback xmlns="">
            <p:pic>
              <p:nvPicPr>
                <p:cNvPr id="964" name="Ink 963">
                  <a:extLst>
                    <a:ext uri="{FF2B5EF4-FFF2-40B4-BE49-F238E27FC236}">
                      <a16:creationId xmlns:a16="http://schemas.microsoft.com/office/drawing/2014/main" id="{5B53481F-4AF7-4A82-BA53-40ECE0B0A394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2325972" y="6322362"/>
                  <a:ext cx="1285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965" name="Ink 964">
                  <a:extLst>
                    <a:ext uri="{FF2B5EF4-FFF2-40B4-BE49-F238E27FC236}">
                      <a16:creationId xmlns:a16="http://schemas.microsoft.com/office/drawing/2014/main" id="{89569CF4-E83E-4BBE-8B4A-F32294BACBDC}"/>
                    </a:ext>
                  </a:extLst>
                </p14:cNvPr>
                <p14:cNvContentPartPr/>
                <p14:nvPr/>
              </p14:nvContentPartPr>
              <p14:xfrm>
                <a:off x="2357652" y="6259002"/>
                <a:ext cx="68760" cy="281520"/>
              </p14:xfrm>
            </p:contentPart>
          </mc:Choice>
          <mc:Fallback xmlns="">
            <p:pic>
              <p:nvPicPr>
                <p:cNvPr id="965" name="Ink 964">
                  <a:extLst>
                    <a:ext uri="{FF2B5EF4-FFF2-40B4-BE49-F238E27FC236}">
                      <a16:creationId xmlns:a16="http://schemas.microsoft.com/office/drawing/2014/main" id="{89569CF4-E83E-4BBE-8B4A-F32294BACBDC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2349012" y="6250362"/>
                  <a:ext cx="86400" cy="29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4A0B3DF-14A6-4532-8904-375E1354A896}"/>
                  </a:ext>
                </a:extLst>
              </p14:cNvPr>
              <p14:cNvContentPartPr/>
              <p14:nvPr/>
            </p14:nvContentPartPr>
            <p14:xfrm>
              <a:off x="9265994" y="571341"/>
              <a:ext cx="807828" cy="251651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4A0B3DF-14A6-4532-8904-375E1354A896}"/>
                  </a:ext>
                </a:extLst>
              </p:cNvPr>
              <p:cNvPicPr/>
              <p:nvPr/>
            </p:nvPicPr>
            <p:blipFill>
              <a:blip r:embed="rId693"/>
              <a:stretch>
                <a:fillRect/>
              </a:stretch>
            </p:blipFill>
            <p:spPr>
              <a:xfrm>
                <a:off x="9256634" y="561981"/>
                <a:ext cx="826548" cy="270372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18F34F05-3077-40D2-9E67-63E79771339D}"/>
              </a:ext>
            </a:extLst>
          </p:cNvPr>
          <p:cNvGrpSpPr/>
          <p:nvPr/>
        </p:nvGrpSpPr>
        <p:grpSpPr>
          <a:xfrm>
            <a:off x="8989374" y="434255"/>
            <a:ext cx="1346870" cy="777963"/>
            <a:chOff x="8989374" y="434255"/>
            <a:chExt cx="1346870" cy="7779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51F85D-D0A7-4279-8D3B-2B8424EC6FB5}"/>
                    </a:ext>
                  </a:extLst>
                </p14:cNvPr>
                <p14:cNvContentPartPr/>
                <p14:nvPr/>
              </p14:nvContentPartPr>
              <p14:xfrm>
                <a:off x="8990353" y="434255"/>
                <a:ext cx="1323370" cy="507708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51F85D-D0A7-4279-8D3B-2B8424EC6FB5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8980993" y="424893"/>
                  <a:ext cx="1342090" cy="5260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FD0768-3856-487F-AF0E-7BED8F9D0FC6}"/>
                    </a:ext>
                  </a:extLst>
                </p14:cNvPr>
                <p14:cNvContentPartPr/>
                <p14:nvPr/>
              </p14:nvContentPartPr>
              <p14:xfrm>
                <a:off x="8989374" y="769136"/>
                <a:ext cx="17625" cy="308443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FD0768-3856-487F-AF0E-7BED8F9D0FC6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8980022" y="759767"/>
                  <a:ext cx="36329" cy="327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BF80D9F-D63E-4941-85E0-865F94F21B99}"/>
                    </a:ext>
                  </a:extLst>
                </p14:cNvPr>
                <p14:cNvContentPartPr/>
                <p14:nvPr/>
              </p14:nvContentPartPr>
              <p14:xfrm>
                <a:off x="10324004" y="706958"/>
                <a:ext cx="12240" cy="319215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BF80D9F-D63E-4941-85E0-865F94F21B99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10314644" y="697591"/>
                  <a:ext cx="30960" cy="337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1D8351-9B3F-4214-9C46-5F145432FB2E}"/>
                    </a:ext>
                  </a:extLst>
                </p14:cNvPr>
                <p14:cNvContentPartPr/>
                <p14:nvPr/>
              </p14:nvContentPartPr>
              <p14:xfrm>
                <a:off x="9000635" y="1048204"/>
                <a:ext cx="1335609" cy="164014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1D8351-9B3F-4214-9C46-5F145432FB2E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8991272" y="1038832"/>
                  <a:ext cx="1354334" cy="1827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08924D5-0C45-4FF8-8E57-E6B38A4C14BD}"/>
                    </a:ext>
                  </a:extLst>
                </p14:cNvPr>
                <p14:cNvContentPartPr/>
                <p14:nvPr/>
              </p14:nvContentPartPr>
              <p14:xfrm>
                <a:off x="9347756" y="704021"/>
                <a:ext cx="702076" cy="94981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08924D5-0C45-4FF8-8E57-E6B38A4C14BD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9338390" y="694631"/>
                  <a:ext cx="720808" cy="11376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65946A7-D66F-497A-9A01-57D309C97A76}"/>
                  </a:ext>
                </a:extLst>
              </p14:cNvPr>
              <p14:cNvContentPartPr/>
              <p14:nvPr/>
            </p14:nvContentPartPr>
            <p14:xfrm>
              <a:off x="9276740" y="1422880"/>
              <a:ext cx="9720" cy="40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65946A7-D66F-497A-9A01-57D309C97A76}"/>
                  </a:ext>
                </a:extLst>
              </p:cNvPr>
              <p:cNvPicPr/>
              <p:nvPr/>
            </p:nvPicPr>
            <p:blipFill>
              <a:blip r:embed="rId705"/>
              <a:stretch>
                <a:fillRect/>
              </a:stretch>
            </p:blipFill>
            <p:spPr>
              <a:xfrm>
                <a:off x="9267740" y="1414240"/>
                <a:ext cx="273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8DB855C-781C-47CB-950E-0F2E8AA966FB}"/>
                  </a:ext>
                </a:extLst>
              </p14:cNvPr>
              <p14:cNvContentPartPr/>
              <p14:nvPr/>
            </p14:nvContentPartPr>
            <p14:xfrm>
              <a:off x="9121940" y="1516120"/>
              <a:ext cx="166680" cy="289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8DB855C-781C-47CB-950E-0F2E8AA966FB}"/>
                  </a:ext>
                </a:extLst>
              </p:cNvPr>
              <p:cNvPicPr/>
              <p:nvPr/>
            </p:nvPicPr>
            <p:blipFill>
              <a:blip r:embed="rId707"/>
              <a:stretch>
                <a:fillRect/>
              </a:stretch>
            </p:blipFill>
            <p:spPr>
              <a:xfrm>
                <a:off x="9112940" y="1507480"/>
                <a:ext cx="1843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D3A8ACB-3B13-46B1-AE9A-00B434B909A0}"/>
                  </a:ext>
                </a:extLst>
              </p14:cNvPr>
              <p14:cNvContentPartPr/>
              <p14:nvPr/>
            </p14:nvContentPartPr>
            <p14:xfrm>
              <a:off x="9291860" y="1504960"/>
              <a:ext cx="836280" cy="10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D3A8ACB-3B13-46B1-AE9A-00B434B909A0}"/>
                  </a:ext>
                </a:extLst>
              </p:cNvPr>
              <p:cNvPicPr/>
              <p:nvPr/>
            </p:nvPicPr>
            <p:blipFill>
              <a:blip r:embed="rId709"/>
              <a:stretch>
                <a:fillRect/>
              </a:stretch>
            </p:blipFill>
            <p:spPr>
              <a:xfrm>
                <a:off x="9283220" y="1495960"/>
                <a:ext cx="8539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5AA32D0-DB8B-4506-950B-1EDFB0C4D475}"/>
                  </a:ext>
                </a:extLst>
              </p14:cNvPr>
              <p14:cNvContentPartPr/>
              <p14:nvPr/>
            </p14:nvContentPartPr>
            <p14:xfrm>
              <a:off x="9285740" y="1521160"/>
              <a:ext cx="48600" cy="351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5AA32D0-DB8B-4506-950B-1EDFB0C4D475}"/>
                  </a:ext>
                </a:extLst>
              </p:cNvPr>
              <p:cNvPicPr/>
              <p:nvPr/>
            </p:nvPicPr>
            <p:blipFill>
              <a:blip r:embed="rId711"/>
              <a:stretch>
                <a:fillRect/>
              </a:stretch>
            </p:blipFill>
            <p:spPr>
              <a:xfrm>
                <a:off x="9277100" y="1512160"/>
                <a:ext cx="662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377A9C1-4D86-4B17-9F15-C4652C594215}"/>
                  </a:ext>
                </a:extLst>
              </p14:cNvPr>
              <p14:cNvContentPartPr/>
              <p14:nvPr/>
            </p14:nvContentPartPr>
            <p14:xfrm>
              <a:off x="10126700" y="1383640"/>
              <a:ext cx="37440" cy="69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377A9C1-4D86-4B17-9F15-C4652C594215}"/>
                  </a:ext>
                </a:extLst>
              </p:cNvPr>
              <p:cNvPicPr/>
              <p:nvPr/>
            </p:nvPicPr>
            <p:blipFill>
              <a:blip r:embed="rId713"/>
              <a:stretch>
                <a:fillRect/>
              </a:stretch>
            </p:blipFill>
            <p:spPr>
              <a:xfrm>
                <a:off x="10118060" y="1375000"/>
                <a:ext cx="55080" cy="8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FD6D9113-72AB-47E1-9F83-2223355C912F}"/>
              </a:ext>
            </a:extLst>
          </p:cNvPr>
          <p:cNvGrpSpPr/>
          <p:nvPr/>
        </p:nvGrpSpPr>
        <p:grpSpPr>
          <a:xfrm>
            <a:off x="8975420" y="1732840"/>
            <a:ext cx="500040" cy="230040"/>
            <a:chOff x="8975420" y="1732840"/>
            <a:chExt cx="50004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20BA619-6A20-47F5-B86C-6ACE71D1C885}"/>
                    </a:ext>
                  </a:extLst>
                </p14:cNvPr>
                <p14:cNvContentPartPr/>
                <p14:nvPr/>
              </p14:nvContentPartPr>
              <p14:xfrm>
                <a:off x="8975420" y="1732840"/>
                <a:ext cx="63360" cy="90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20BA619-6A20-47F5-B86C-6ACE71D1C885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8966420" y="1723840"/>
                  <a:ext cx="81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AFD3C1A-3147-4E3F-86E8-D9D7FE6BABEC}"/>
                    </a:ext>
                  </a:extLst>
                </p14:cNvPr>
                <p14:cNvContentPartPr/>
                <p14:nvPr/>
              </p14:nvContentPartPr>
              <p14:xfrm>
                <a:off x="9042380" y="1786120"/>
                <a:ext cx="37440" cy="58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AFD3C1A-3147-4E3F-86E8-D9D7FE6BABEC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9033740" y="1777480"/>
                  <a:ext cx="55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D4DC34-777D-49DC-BD8C-C378CEA93E63}"/>
                    </a:ext>
                  </a:extLst>
                </p14:cNvPr>
                <p14:cNvContentPartPr/>
                <p14:nvPr/>
              </p14:nvContentPartPr>
              <p14:xfrm>
                <a:off x="9362060" y="1827880"/>
                <a:ext cx="56160" cy="89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D4DC34-777D-49DC-BD8C-C378CEA93E63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9353420" y="1818880"/>
                  <a:ext cx="738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E4FD6C2-8775-4768-A35E-DC50FCB96CAD}"/>
                    </a:ext>
                  </a:extLst>
                </p14:cNvPr>
                <p14:cNvContentPartPr/>
                <p14:nvPr/>
              </p14:nvContentPartPr>
              <p14:xfrm>
                <a:off x="9436580" y="1876480"/>
                <a:ext cx="38880" cy="86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E4FD6C2-8775-4768-A35E-DC50FCB96CAD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9427580" y="1867840"/>
                  <a:ext cx="5652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0AD4126-6DB1-4C9E-A858-81E0F65419BF}"/>
                  </a:ext>
                </a:extLst>
              </p14:cNvPr>
              <p14:cNvContentPartPr/>
              <p14:nvPr/>
            </p14:nvContentPartPr>
            <p14:xfrm>
              <a:off x="10178180" y="1448080"/>
              <a:ext cx="60480" cy="385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0AD4126-6DB1-4C9E-A858-81E0F65419BF}"/>
                  </a:ext>
                </a:extLst>
              </p:cNvPr>
              <p:cNvPicPr/>
              <p:nvPr/>
            </p:nvPicPr>
            <p:blipFill>
              <a:blip r:embed="rId723"/>
              <a:stretch>
                <a:fillRect/>
              </a:stretch>
            </p:blipFill>
            <p:spPr>
              <a:xfrm>
                <a:off x="10169540" y="1439080"/>
                <a:ext cx="78120" cy="561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5C48818-3928-44B0-9B3F-817834C08FBB}"/>
              </a:ext>
            </a:extLst>
          </p:cNvPr>
          <p:cNvPicPr>
            <a:picLocks noChangeAspect="1"/>
          </p:cNvPicPr>
          <p:nvPr/>
        </p:nvPicPr>
        <p:blipFill>
          <a:blip r:embed="rId724"/>
          <a:stretch>
            <a:fillRect/>
          </a:stretch>
        </p:blipFill>
        <p:spPr>
          <a:xfrm>
            <a:off x="5167899" y="3145231"/>
            <a:ext cx="3286584" cy="838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482CA0-7794-4513-9C6F-DCF301EA9079}"/>
              </a:ext>
            </a:extLst>
          </p:cNvPr>
          <p:cNvSpPr txBox="1"/>
          <p:nvPr/>
        </p:nvSpPr>
        <p:spPr>
          <a:xfrm>
            <a:off x="9205280" y="3931940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 units</a:t>
            </a:r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6FB614-E3C2-4686-B060-2299648293AB}"/>
              </a:ext>
            </a:extLst>
          </p:cNvPr>
          <p:cNvGrpSpPr/>
          <p:nvPr/>
        </p:nvGrpSpPr>
        <p:grpSpPr>
          <a:xfrm>
            <a:off x="6689243" y="4750035"/>
            <a:ext cx="807480" cy="601560"/>
            <a:chOff x="6689243" y="4750035"/>
            <a:chExt cx="807480" cy="60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3A1AD8-2154-4BB7-8459-8F454EAC3EF4}"/>
                    </a:ext>
                  </a:extLst>
                </p14:cNvPr>
                <p14:cNvContentPartPr/>
                <p14:nvPr/>
              </p14:nvContentPartPr>
              <p14:xfrm>
                <a:off x="6689243" y="4750035"/>
                <a:ext cx="314280" cy="601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3A1AD8-2154-4BB7-8459-8F454EAC3EF4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6680603" y="4741035"/>
                  <a:ext cx="33192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1818456-680E-483B-A90B-3C2465E465A7}"/>
                    </a:ext>
                  </a:extLst>
                </p14:cNvPr>
                <p14:cNvContentPartPr/>
                <p14:nvPr/>
              </p14:nvContentPartPr>
              <p14:xfrm>
                <a:off x="7214123" y="4968555"/>
                <a:ext cx="229680" cy="44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1818456-680E-483B-A90B-3C2465E465A7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7205483" y="4959555"/>
                  <a:ext cx="2473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C98009F-6082-4B9F-A02A-C13641A38AAE}"/>
                    </a:ext>
                  </a:extLst>
                </p14:cNvPr>
                <p14:cNvContentPartPr/>
                <p14:nvPr/>
              </p14:nvContentPartPr>
              <p14:xfrm>
                <a:off x="7172363" y="5115075"/>
                <a:ext cx="324360" cy="13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C98009F-6082-4B9F-A02A-C13641A38AA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7163363" y="5106075"/>
                  <a:ext cx="3420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060B9DD-F283-4E35-A82F-435750BA80B0}"/>
              </a:ext>
            </a:extLst>
          </p:cNvPr>
          <p:cNvGrpSpPr/>
          <p:nvPr/>
        </p:nvGrpSpPr>
        <p:grpSpPr>
          <a:xfrm>
            <a:off x="7904243" y="4624395"/>
            <a:ext cx="1093680" cy="879840"/>
            <a:chOff x="7904243" y="4624395"/>
            <a:chExt cx="1093680" cy="87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00B021F-CE1D-4B8F-A850-5900B8547910}"/>
                    </a:ext>
                  </a:extLst>
                </p14:cNvPr>
                <p14:cNvContentPartPr/>
                <p14:nvPr/>
              </p14:nvContentPartPr>
              <p14:xfrm>
                <a:off x="7904243" y="4869915"/>
                <a:ext cx="287280" cy="323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00B021F-CE1D-4B8F-A850-5900B854791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7895603" y="4860915"/>
                  <a:ext cx="3049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7DBE6D0-B4C8-4C3E-BBC0-950C946BB0BC}"/>
                    </a:ext>
                  </a:extLst>
                </p14:cNvPr>
                <p14:cNvContentPartPr/>
                <p14:nvPr/>
              </p14:nvContentPartPr>
              <p14:xfrm>
                <a:off x="8262443" y="4624395"/>
                <a:ext cx="263160" cy="879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7DBE6D0-B4C8-4C3E-BBC0-950C946BB0BC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8253803" y="4615755"/>
                  <a:ext cx="280800" cy="89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AA1B06F-216E-42D7-B573-0CEF6A249795}"/>
                    </a:ext>
                  </a:extLst>
                </p14:cNvPr>
                <p14:cNvContentPartPr/>
                <p14:nvPr/>
              </p14:nvContentPartPr>
              <p14:xfrm>
                <a:off x="8546483" y="4981515"/>
                <a:ext cx="451440" cy="280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AA1B06F-216E-42D7-B573-0CEF6A249795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8537483" y="4972875"/>
                  <a:ext cx="46908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3C5FD2-9ECF-46DF-963C-7FA9CF7EC4BE}"/>
              </a:ext>
            </a:extLst>
          </p:cNvPr>
          <p:cNvGrpSpPr/>
          <p:nvPr/>
        </p:nvGrpSpPr>
        <p:grpSpPr>
          <a:xfrm>
            <a:off x="6050243" y="3385275"/>
            <a:ext cx="2905920" cy="1022400"/>
            <a:chOff x="6050243" y="3385275"/>
            <a:chExt cx="2905920" cy="10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21C3CAB-F5D8-4DC1-9189-F1474C7C75C4}"/>
                    </a:ext>
                  </a:extLst>
                </p14:cNvPr>
                <p14:cNvContentPartPr/>
                <p14:nvPr/>
              </p14:nvContentPartPr>
              <p14:xfrm>
                <a:off x="7611563" y="3385275"/>
                <a:ext cx="370800" cy="371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21C3CAB-F5D8-4DC1-9189-F1474C7C75C4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7602563" y="3376635"/>
                  <a:ext cx="3884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61D2A9-1EB2-46B2-B3CF-0451DF56A2BD}"/>
                    </a:ext>
                  </a:extLst>
                </p14:cNvPr>
                <p14:cNvContentPartPr/>
                <p14:nvPr/>
              </p14:nvContentPartPr>
              <p14:xfrm>
                <a:off x="7801643" y="3753915"/>
                <a:ext cx="578160" cy="367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61D2A9-1EB2-46B2-B3CF-0451DF56A2BD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7792643" y="3745275"/>
                  <a:ext cx="5958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6ADBE55-D0FC-434B-8F89-0F0134499CC1}"/>
                    </a:ext>
                  </a:extLst>
                </p14:cNvPr>
                <p14:cNvContentPartPr/>
                <p14:nvPr/>
              </p14:nvContentPartPr>
              <p14:xfrm>
                <a:off x="8388803" y="4068555"/>
                <a:ext cx="69480" cy="9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6ADBE55-D0FC-434B-8F89-0F0134499CC1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8380163" y="4059555"/>
                  <a:ext cx="87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5EFBBD-7FBC-422A-ACDA-6BBB902C7BB5}"/>
                    </a:ext>
                  </a:extLst>
                </p14:cNvPr>
                <p14:cNvContentPartPr/>
                <p14:nvPr/>
              </p14:nvContentPartPr>
              <p14:xfrm>
                <a:off x="8577443" y="3974235"/>
                <a:ext cx="11160" cy="288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5EFBBD-7FBC-422A-ACDA-6BBB902C7BB5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8568803" y="3965235"/>
                  <a:ext cx="288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617728B-2503-46A1-96BE-36807648DB39}"/>
                    </a:ext>
                  </a:extLst>
                </p14:cNvPr>
                <p14:cNvContentPartPr/>
                <p14:nvPr/>
              </p14:nvContentPartPr>
              <p14:xfrm>
                <a:off x="8587883" y="3967395"/>
                <a:ext cx="93600" cy="17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617728B-2503-46A1-96BE-36807648DB39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8579243" y="3958395"/>
                  <a:ext cx="111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7A795C-427A-4274-A9AB-21DBF939F5FF}"/>
                    </a:ext>
                  </a:extLst>
                </p14:cNvPr>
                <p14:cNvContentPartPr/>
                <p14:nvPr/>
              </p14:nvContentPartPr>
              <p14:xfrm>
                <a:off x="8619563" y="4058115"/>
                <a:ext cx="49680" cy="15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7A795C-427A-4274-A9AB-21DBF939F5FF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8610923" y="4049115"/>
                  <a:ext cx="67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748B49-5384-467A-9635-8B670D9D6A3F}"/>
                    </a:ext>
                  </a:extLst>
                </p14:cNvPr>
                <p14:cNvContentPartPr/>
                <p14:nvPr/>
              </p14:nvContentPartPr>
              <p14:xfrm>
                <a:off x="8850323" y="3942915"/>
                <a:ext cx="105840" cy="261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748B49-5384-467A-9635-8B670D9D6A3F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8841323" y="3933915"/>
                  <a:ext cx="1234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B5AE1A-D39E-492C-AE4E-390BFE05A30F}"/>
                    </a:ext>
                  </a:extLst>
                </p14:cNvPr>
                <p14:cNvContentPartPr/>
                <p14:nvPr/>
              </p14:nvContentPartPr>
              <p14:xfrm>
                <a:off x="7163003" y="3680475"/>
                <a:ext cx="198720" cy="209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B5AE1A-D39E-492C-AE4E-390BFE05A30F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7154003" y="3671475"/>
                  <a:ext cx="216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B5848DD-7206-4C32-9788-003802DE516F}"/>
                    </a:ext>
                  </a:extLst>
                </p14:cNvPr>
                <p14:cNvContentPartPr/>
                <p14:nvPr/>
              </p14:nvContentPartPr>
              <p14:xfrm>
                <a:off x="7100003" y="3858675"/>
                <a:ext cx="68400" cy="74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B5848DD-7206-4C32-9788-003802DE516F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7091003" y="3850035"/>
                  <a:ext cx="86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E528D37-FA01-4782-936A-003C75C0503E}"/>
                    </a:ext>
                  </a:extLst>
                </p14:cNvPr>
                <p14:cNvContentPartPr/>
                <p14:nvPr/>
              </p14:nvContentPartPr>
              <p14:xfrm>
                <a:off x="6050243" y="4037235"/>
                <a:ext cx="21600" cy="106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E528D37-FA01-4782-936A-003C75C0503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6041243" y="4028235"/>
                  <a:ext cx="39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6510A48-6B25-487A-A181-62803AE0E337}"/>
                    </a:ext>
                  </a:extLst>
                </p14:cNvPr>
                <p14:cNvContentPartPr/>
                <p14:nvPr/>
              </p14:nvContentPartPr>
              <p14:xfrm>
                <a:off x="6113243" y="4058115"/>
                <a:ext cx="1944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6510A48-6B25-487A-A181-62803AE0E337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6104243" y="4049115"/>
                  <a:ext cx="37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54B6E99-C51E-4541-887B-EC37226F2F14}"/>
                    </a:ext>
                  </a:extLst>
                </p14:cNvPr>
                <p14:cNvContentPartPr/>
                <p14:nvPr/>
              </p14:nvContentPartPr>
              <p14:xfrm>
                <a:off x="6081923" y="4046955"/>
                <a:ext cx="205560" cy="14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54B6E99-C51E-4541-887B-EC37226F2F14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6072923" y="4038315"/>
                  <a:ext cx="2232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1E97887-D713-4DF7-ABAF-1E48354CAAD2}"/>
                    </a:ext>
                  </a:extLst>
                </p14:cNvPr>
                <p14:cNvContentPartPr/>
                <p14:nvPr/>
              </p14:nvContentPartPr>
              <p14:xfrm>
                <a:off x="6320963" y="4057035"/>
                <a:ext cx="146160" cy="109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1E97887-D713-4DF7-ABAF-1E48354CAAD2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6311963" y="4048035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0F194D7-E3C9-409A-BD31-F9E21F10ED05}"/>
                    </a:ext>
                  </a:extLst>
                </p14:cNvPr>
                <p14:cNvContentPartPr/>
                <p14:nvPr/>
              </p14:nvContentPartPr>
              <p14:xfrm>
                <a:off x="6498083" y="4035795"/>
                <a:ext cx="151560" cy="371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0F194D7-E3C9-409A-BD31-F9E21F10ED05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6489443" y="4026795"/>
                  <a:ext cx="1692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F5693D-9778-409A-AD3D-5DD9A96A3979}"/>
                    </a:ext>
                  </a:extLst>
                </p14:cNvPr>
                <p14:cNvContentPartPr/>
                <p14:nvPr/>
              </p14:nvContentPartPr>
              <p14:xfrm>
                <a:off x="6836843" y="4015995"/>
                <a:ext cx="280440" cy="99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F5693D-9778-409A-AD3D-5DD9A96A3979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6828203" y="4007355"/>
                  <a:ext cx="298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1850B2C-99B5-42E1-A4B7-88E814BEC710}"/>
                    </a:ext>
                  </a:extLst>
                </p14:cNvPr>
                <p14:cNvContentPartPr/>
                <p14:nvPr/>
              </p14:nvContentPartPr>
              <p14:xfrm>
                <a:off x="7171643" y="4024995"/>
                <a:ext cx="107640" cy="148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1850B2C-99B5-42E1-A4B7-88E814BEC710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7163003" y="4015995"/>
                  <a:ext cx="125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591A3A-5A26-4661-AAF4-C8F15E5A79C0}"/>
                    </a:ext>
                  </a:extLst>
                </p14:cNvPr>
                <p14:cNvContentPartPr/>
                <p14:nvPr/>
              </p14:nvContentPartPr>
              <p14:xfrm>
                <a:off x="7308803" y="4047315"/>
                <a:ext cx="159120" cy="138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591A3A-5A26-4661-AAF4-C8F15E5A79C0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7299803" y="4038675"/>
                  <a:ext cx="176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F54DD64-D230-4818-A89E-2CD2B8BC1F71}"/>
                    </a:ext>
                  </a:extLst>
                </p14:cNvPr>
                <p14:cNvContentPartPr/>
                <p14:nvPr/>
              </p14:nvContentPartPr>
              <p14:xfrm>
                <a:off x="7578803" y="4061715"/>
                <a:ext cx="73440" cy="155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F54DD64-D230-4818-A89E-2CD2B8BC1F7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7569803" y="4053075"/>
                  <a:ext cx="91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637EEC-E16F-4F66-BD28-692D8A610578}"/>
                    </a:ext>
                  </a:extLst>
                </p14:cNvPr>
                <p14:cNvContentPartPr/>
                <p14:nvPr/>
              </p14:nvContentPartPr>
              <p14:xfrm>
                <a:off x="7665203" y="4121115"/>
                <a:ext cx="86400" cy="133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637EEC-E16F-4F66-BD28-692D8A610578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7656563" y="4112115"/>
                  <a:ext cx="104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000BEE2-8DA8-4087-8E12-A44F438BF7D3}"/>
                    </a:ext>
                  </a:extLst>
                </p14:cNvPr>
                <p14:cNvContentPartPr/>
                <p14:nvPr/>
              </p14:nvContentPartPr>
              <p14:xfrm>
                <a:off x="7822163" y="4058115"/>
                <a:ext cx="48960" cy="243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000BEE2-8DA8-4087-8E12-A44F438BF7D3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7813523" y="4049115"/>
                  <a:ext cx="66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ED323A7-76AB-46EE-98F1-161EEBC11161}"/>
                    </a:ext>
                  </a:extLst>
                </p14:cNvPr>
                <p14:cNvContentPartPr/>
                <p14:nvPr/>
              </p14:nvContentPartPr>
              <p14:xfrm>
                <a:off x="7791203" y="4141635"/>
                <a:ext cx="50040" cy="19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ED323A7-76AB-46EE-98F1-161EEBC11161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7782563" y="4132995"/>
                  <a:ext cx="67680" cy="3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0069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114756-A7D7-4208-AE92-B78DAC90BA6A}"/>
              </a:ext>
            </a:extLst>
          </p:cNvPr>
          <p:cNvSpPr txBox="1"/>
          <p:nvPr/>
        </p:nvSpPr>
        <p:spPr>
          <a:xfrm>
            <a:off x="251012" y="1564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http://hyperphysics.phy-astr.gsu.edu/hbase/magnetic/magfield.html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C4D237-8FA2-4A47-A4D6-16D785FA55DB}"/>
                  </a:ext>
                </a:extLst>
              </p14:cNvPr>
              <p14:cNvContentPartPr/>
              <p14:nvPr/>
            </p14:nvContentPartPr>
            <p14:xfrm>
              <a:off x="904411" y="1660354"/>
              <a:ext cx="204120" cy="340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C4D237-8FA2-4A47-A4D6-16D785FA55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771" y="1651354"/>
                <a:ext cx="22176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33C08F-E2FA-48C8-9571-D21BC845C29B}"/>
                  </a:ext>
                </a:extLst>
              </p14:cNvPr>
              <p14:cNvContentPartPr/>
              <p14:nvPr/>
            </p14:nvContentPartPr>
            <p14:xfrm>
              <a:off x="1153531" y="1831354"/>
              <a:ext cx="99360" cy="3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33C08F-E2FA-48C8-9571-D21BC845C2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4531" y="1822354"/>
                <a:ext cx="1170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6AE694-A34D-4911-928E-605645FB34A2}"/>
                  </a:ext>
                </a:extLst>
              </p14:cNvPr>
              <p14:cNvContentPartPr/>
              <p14:nvPr/>
            </p14:nvContentPartPr>
            <p14:xfrm>
              <a:off x="1193491" y="1888594"/>
              <a:ext cx="91080" cy="17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6AE694-A34D-4911-928E-605645FB34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4851" y="1879594"/>
                <a:ext cx="10872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3C960-A341-4B64-8000-B7FC9A7256C1}"/>
              </a:ext>
            </a:extLst>
          </p:cNvPr>
          <p:cNvGrpSpPr/>
          <p:nvPr/>
        </p:nvGrpSpPr>
        <p:grpSpPr>
          <a:xfrm>
            <a:off x="1427491" y="1590154"/>
            <a:ext cx="1554840" cy="615960"/>
            <a:chOff x="1427491" y="1590154"/>
            <a:chExt cx="1554840" cy="61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E2FA2A-7CA3-4781-9D1A-22991C82E523}"/>
                    </a:ext>
                  </a:extLst>
                </p14:cNvPr>
                <p14:cNvContentPartPr/>
                <p14:nvPr/>
              </p14:nvContentPartPr>
              <p14:xfrm>
                <a:off x="1427491" y="1783114"/>
                <a:ext cx="202320" cy="232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E2FA2A-7CA3-4781-9D1A-22991C82E5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18851" y="1774114"/>
                  <a:ext cx="2199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EE4567E-7214-4AD2-A246-D0AF414CF188}"/>
                    </a:ext>
                  </a:extLst>
                </p14:cNvPr>
                <p14:cNvContentPartPr/>
                <p14:nvPr/>
              </p14:nvContentPartPr>
              <p14:xfrm>
                <a:off x="1658611" y="1878874"/>
                <a:ext cx="140400" cy="75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EE4567E-7214-4AD2-A246-D0AF414CF1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49611" y="1869874"/>
                  <a:ext cx="158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CD4174-742B-47E1-BB1C-395B0C2CC762}"/>
                    </a:ext>
                  </a:extLst>
                </p14:cNvPr>
                <p14:cNvContentPartPr/>
                <p14:nvPr/>
              </p14:nvContentPartPr>
              <p14:xfrm>
                <a:off x="1917811" y="1797154"/>
                <a:ext cx="79560" cy="83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CD4174-742B-47E1-BB1C-395B0C2CC7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08811" y="1788154"/>
                  <a:ext cx="97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7571B9-1B15-48E6-9A9F-2A107B4B633F}"/>
                    </a:ext>
                  </a:extLst>
                </p14:cNvPr>
                <p14:cNvContentPartPr/>
                <p14:nvPr/>
              </p14:nvContentPartPr>
              <p14:xfrm>
                <a:off x="1918891" y="1819474"/>
                <a:ext cx="78480" cy="5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7571B9-1B15-48E6-9A9F-2A107B4B63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10251" y="1810834"/>
                  <a:ext cx="96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7001BA-4FF6-48CE-9687-4625A5EB2BCF}"/>
                    </a:ext>
                  </a:extLst>
                </p14:cNvPr>
                <p14:cNvContentPartPr/>
                <p14:nvPr/>
              </p14:nvContentPartPr>
              <p14:xfrm>
                <a:off x="2235331" y="1712554"/>
                <a:ext cx="14760" cy="157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7001BA-4FF6-48CE-9687-4625A5EB2B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26331" y="1703554"/>
                  <a:ext cx="324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31735B-900F-4EAC-BC74-E65D46C3404E}"/>
                    </a:ext>
                  </a:extLst>
                </p14:cNvPr>
                <p14:cNvContentPartPr/>
                <p14:nvPr/>
              </p14:nvContentPartPr>
              <p14:xfrm>
                <a:off x="2111131" y="1897594"/>
                <a:ext cx="282600" cy="24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31735B-900F-4EAC-BC74-E65D46C3404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02491" y="1888954"/>
                  <a:ext cx="300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33B86E0-D170-4D69-AD86-3CDC343AABFD}"/>
                    </a:ext>
                  </a:extLst>
                </p14:cNvPr>
                <p14:cNvContentPartPr/>
                <p14:nvPr/>
              </p14:nvContentPartPr>
              <p14:xfrm>
                <a:off x="2135971" y="2007394"/>
                <a:ext cx="187920" cy="19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33B86E0-D170-4D69-AD86-3CDC343AABF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26971" y="1998754"/>
                  <a:ext cx="2055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E21634-C3D3-4CEA-A23A-1B5E0C2A6335}"/>
                    </a:ext>
                  </a:extLst>
                </p14:cNvPr>
                <p14:cNvContentPartPr/>
                <p14:nvPr/>
              </p14:nvContentPartPr>
              <p14:xfrm>
                <a:off x="2479051" y="1590154"/>
                <a:ext cx="214920" cy="335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E21634-C3D3-4CEA-A23A-1B5E0C2A63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0411" y="1581154"/>
                  <a:ext cx="2325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EB1671-B16C-446B-9BCA-856065C2EE56}"/>
                    </a:ext>
                  </a:extLst>
                </p14:cNvPr>
                <p14:cNvContentPartPr/>
                <p14:nvPr/>
              </p14:nvContentPartPr>
              <p14:xfrm>
                <a:off x="2718091" y="1728034"/>
                <a:ext cx="233640" cy="10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EB1671-B16C-446B-9BCA-856065C2EE5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09451" y="1719034"/>
                  <a:ext cx="251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F1AFF05-3F1D-4585-B794-E304B42CBA37}"/>
                    </a:ext>
                  </a:extLst>
                </p14:cNvPr>
                <p14:cNvContentPartPr/>
                <p14:nvPr/>
              </p14:nvContentPartPr>
              <p14:xfrm>
                <a:off x="2958571" y="1811554"/>
                <a:ext cx="6840" cy="50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F1AFF05-3F1D-4585-B794-E304B42CBA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49571" y="1802914"/>
                  <a:ext cx="24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D3D9AC0-1A76-4B4E-B5C5-4F37A98E2C2B}"/>
                    </a:ext>
                  </a:extLst>
                </p14:cNvPr>
                <p14:cNvContentPartPr/>
                <p14:nvPr/>
              </p14:nvContentPartPr>
              <p14:xfrm>
                <a:off x="2975851" y="1723354"/>
                <a:ext cx="6480" cy="12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D3D9AC0-1A76-4B4E-B5C5-4F37A98E2C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7211" y="1714714"/>
                  <a:ext cx="24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3ED17A7-8D42-4CE9-8427-339903C214AD}"/>
                    </a:ext>
                  </a:extLst>
                </p14:cNvPr>
                <p14:cNvContentPartPr/>
                <p14:nvPr/>
              </p14:nvContentPartPr>
              <p14:xfrm>
                <a:off x="2535571" y="2030434"/>
                <a:ext cx="30960" cy="46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3ED17A7-8D42-4CE9-8427-339903C214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26571" y="2021434"/>
                  <a:ext cx="486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1718862-82AF-421E-87ED-50807AA336C8}"/>
                    </a:ext>
                  </a:extLst>
                </p14:cNvPr>
                <p14:cNvContentPartPr/>
                <p14:nvPr/>
              </p14:nvContentPartPr>
              <p14:xfrm>
                <a:off x="2544571" y="1976794"/>
                <a:ext cx="2160" cy="13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1718862-82AF-421E-87ED-50807AA336C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35571" y="1968154"/>
                  <a:ext cx="198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0F856B-B995-4952-AB8C-7A219CA528E6}"/>
              </a:ext>
            </a:extLst>
          </p:cNvPr>
          <p:cNvGrpSpPr/>
          <p:nvPr/>
        </p:nvGrpSpPr>
        <p:grpSpPr>
          <a:xfrm>
            <a:off x="916291" y="2833234"/>
            <a:ext cx="169200" cy="324720"/>
            <a:chOff x="916291" y="2833234"/>
            <a:chExt cx="16920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8CB1E66-3761-4D4F-A8F3-15CAA3F1A8F4}"/>
                    </a:ext>
                  </a:extLst>
                </p14:cNvPr>
                <p14:cNvContentPartPr/>
                <p14:nvPr/>
              </p14:nvContentPartPr>
              <p14:xfrm>
                <a:off x="916291" y="2833234"/>
                <a:ext cx="14400" cy="322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8CB1E66-3761-4D4F-A8F3-15CAA3F1A8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7291" y="2824234"/>
                  <a:ext cx="320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83370A9-C023-493A-878F-470DB23478E1}"/>
                    </a:ext>
                  </a:extLst>
                </p14:cNvPr>
                <p14:cNvContentPartPr/>
                <p14:nvPr/>
              </p14:nvContentPartPr>
              <p14:xfrm>
                <a:off x="925651" y="2836834"/>
                <a:ext cx="132840" cy="46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3370A9-C023-493A-878F-470DB23478E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7011" y="2828194"/>
                  <a:ext cx="1504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6E28360-41F0-480D-A97D-05E4E7438E15}"/>
                    </a:ext>
                  </a:extLst>
                </p14:cNvPr>
                <p14:cNvContentPartPr/>
                <p14:nvPr/>
              </p14:nvContentPartPr>
              <p14:xfrm>
                <a:off x="930331" y="3012874"/>
                <a:ext cx="141480" cy="16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6E28360-41F0-480D-A97D-05E4E7438E1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1331" y="3003874"/>
                  <a:ext cx="159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2206EBE-4FBC-4B92-BDB3-EDD08C896294}"/>
                    </a:ext>
                  </a:extLst>
                </p14:cNvPr>
                <p14:cNvContentPartPr/>
                <p14:nvPr/>
              </p14:nvContentPartPr>
              <p14:xfrm>
                <a:off x="930331" y="3134914"/>
                <a:ext cx="155160" cy="23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2206EBE-4FBC-4B92-BDB3-EDD08C8962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1331" y="3125914"/>
                  <a:ext cx="1728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60F8087-8C82-4D47-9AC7-1FEFC628B6F5}"/>
              </a:ext>
            </a:extLst>
          </p:cNvPr>
          <p:cNvGrpSpPr/>
          <p:nvPr/>
        </p:nvGrpSpPr>
        <p:grpSpPr>
          <a:xfrm>
            <a:off x="1259371" y="2982994"/>
            <a:ext cx="140400" cy="87480"/>
            <a:chOff x="1259371" y="2982994"/>
            <a:chExt cx="140400" cy="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681A30F-8584-4AD1-8A6A-E6469242C464}"/>
                    </a:ext>
                  </a:extLst>
                </p14:cNvPr>
                <p14:cNvContentPartPr/>
                <p14:nvPr/>
              </p14:nvContentPartPr>
              <p14:xfrm>
                <a:off x="1259371" y="2982994"/>
                <a:ext cx="91080" cy="17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681A30F-8584-4AD1-8A6A-E6469242C46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50371" y="2973994"/>
                  <a:ext cx="1087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E94ECA5-E20E-4036-891F-0517AEA2B7A8}"/>
                    </a:ext>
                  </a:extLst>
                </p14:cNvPr>
                <p14:cNvContentPartPr/>
                <p14:nvPr/>
              </p14:nvContentPartPr>
              <p14:xfrm>
                <a:off x="1283131" y="3048154"/>
                <a:ext cx="116640" cy="22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E94ECA5-E20E-4036-891F-0517AEA2B7A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74491" y="303915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CD4ACA-0277-41DB-B5A0-4F8F6DF95EF8}"/>
              </a:ext>
            </a:extLst>
          </p:cNvPr>
          <p:cNvGrpSpPr/>
          <p:nvPr/>
        </p:nvGrpSpPr>
        <p:grpSpPr>
          <a:xfrm>
            <a:off x="1964971" y="2854834"/>
            <a:ext cx="508680" cy="175320"/>
            <a:chOff x="1964971" y="2854834"/>
            <a:chExt cx="50868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9AD1D1-B25E-4F27-AF3F-23BF5ADF4708}"/>
                    </a:ext>
                  </a:extLst>
                </p14:cNvPr>
                <p14:cNvContentPartPr/>
                <p14:nvPr/>
              </p14:nvContentPartPr>
              <p14:xfrm>
                <a:off x="1964971" y="2885074"/>
                <a:ext cx="181800" cy="145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9AD1D1-B25E-4F27-AF3F-23BF5ADF47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56331" y="2876434"/>
                  <a:ext cx="199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84C58B-05BF-41E5-96C6-23F02C70987F}"/>
                    </a:ext>
                  </a:extLst>
                </p14:cNvPr>
                <p14:cNvContentPartPr/>
                <p14:nvPr/>
              </p14:nvContentPartPr>
              <p14:xfrm>
                <a:off x="2291851" y="2873914"/>
                <a:ext cx="117720" cy="138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84C58B-05BF-41E5-96C6-23F02C70987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82851" y="2865274"/>
                  <a:ext cx="135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2338835-48D7-4604-A518-744833D5F582}"/>
                    </a:ext>
                  </a:extLst>
                </p14:cNvPr>
                <p14:cNvContentPartPr/>
                <p14:nvPr/>
              </p14:nvContentPartPr>
              <p14:xfrm>
                <a:off x="2286451" y="2854834"/>
                <a:ext cx="187200" cy="37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2338835-48D7-4604-A518-744833D5F58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77811" y="2845834"/>
                  <a:ext cx="20484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10C8A3-7168-443C-8C26-D0C05AA3868E}"/>
              </a:ext>
            </a:extLst>
          </p:cNvPr>
          <p:cNvGrpSpPr/>
          <p:nvPr/>
        </p:nvGrpSpPr>
        <p:grpSpPr>
          <a:xfrm>
            <a:off x="2647171" y="2775634"/>
            <a:ext cx="775080" cy="267120"/>
            <a:chOff x="2647171" y="2775634"/>
            <a:chExt cx="77508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2A6BD26-9B0C-46B3-B8C0-64067723FCA2}"/>
                    </a:ext>
                  </a:extLst>
                </p14:cNvPr>
                <p14:cNvContentPartPr/>
                <p14:nvPr/>
              </p14:nvContentPartPr>
              <p14:xfrm>
                <a:off x="2647171" y="2775634"/>
                <a:ext cx="199800" cy="267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2A6BD26-9B0C-46B3-B8C0-64067723FC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38531" y="2766994"/>
                  <a:ext cx="2174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B6304A-4B8A-4211-912B-D2410F222C75}"/>
                    </a:ext>
                  </a:extLst>
                </p14:cNvPr>
                <p14:cNvContentPartPr/>
                <p14:nvPr/>
              </p14:nvContentPartPr>
              <p14:xfrm>
                <a:off x="2897731" y="2845834"/>
                <a:ext cx="198720" cy="97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B6304A-4B8A-4211-912B-D2410F222C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88731" y="2836834"/>
                  <a:ext cx="216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DF980B6-EE30-40FB-B498-BCBDAB18E750}"/>
                    </a:ext>
                  </a:extLst>
                </p14:cNvPr>
                <p14:cNvContentPartPr/>
                <p14:nvPr/>
              </p14:nvContentPartPr>
              <p14:xfrm>
                <a:off x="3088891" y="2932954"/>
                <a:ext cx="10080" cy="60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DF980B6-EE30-40FB-B498-BCBDAB18E75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79891" y="2924314"/>
                  <a:ext cx="27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7640DB-E547-499A-9F44-96EC643EA48E}"/>
                    </a:ext>
                  </a:extLst>
                </p14:cNvPr>
                <p14:cNvContentPartPr/>
                <p14:nvPr/>
              </p14:nvContentPartPr>
              <p14:xfrm>
                <a:off x="3099691" y="2893354"/>
                <a:ext cx="11520" cy="14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7640DB-E547-499A-9F44-96EC643EA4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90691" y="2884714"/>
                  <a:ext cx="29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C0E2A74-4485-43A2-B7A0-46A34F6D0505}"/>
                    </a:ext>
                  </a:extLst>
                </p14:cNvPr>
                <p14:cNvContentPartPr/>
                <p14:nvPr/>
              </p14:nvContentPartPr>
              <p14:xfrm>
                <a:off x="3184651" y="2820994"/>
                <a:ext cx="213480" cy="106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C0E2A74-4485-43A2-B7A0-46A34F6D050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76011" y="2811994"/>
                  <a:ext cx="231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781DFC0-01A7-4132-ACF0-A7A3A498A479}"/>
                    </a:ext>
                  </a:extLst>
                </p14:cNvPr>
                <p14:cNvContentPartPr/>
                <p14:nvPr/>
              </p14:nvContentPartPr>
              <p14:xfrm>
                <a:off x="3355291" y="2887234"/>
                <a:ext cx="59760" cy="85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781DFC0-01A7-4132-ACF0-A7A3A498A47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46291" y="2878234"/>
                  <a:ext cx="77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38438E8-015B-4FA0-BF3B-C0E90DF4F3A0}"/>
                    </a:ext>
                  </a:extLst>
                </p14:cNvPr>
                <p14:cNvContentPartPr/>
                <p14:nvPr/>
              </p14:nvContentPartPr>
              <p14:xfrm>
                <a:off x="3408931" y="2822434"/>
                <a:ext cx="13320" cy="9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38438E8-015B-4FA0-BF3B-C0E90DF4F3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99931" y="2813434"/>
                  <a:ext cx="309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7A5ABE1-9863-4B64-8973-53D2118C5A17}"/>
              </a:ext>
            </a:extLst>
          </p:cNvPr>
          <p:cNvGrpSpPr/>
          <p:nvPr/>
        </p:nvGrpSpPr>
        <p:grpSpPr>
          <a:xfrm>
            <a:off x="2584891" y="3124834"/>
            <a:ext cx="361800" cy="164520"/>
            <a:chOff x="2584891" y="3124834"/>
            <a:chExt cx="36180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037CA64-CF66-4A23-87B7-F3961F3FDC9C}"/>
                    </a:ext>
                  </a:extLst>
                </p14:cNvPr>
                <p14:cNvContentPartPr/>
                <p14:nvPr/>
              </p14:nvContentPartPr>
              <p14:xfrm>
                <a:off x="2584891" y="3152914"/>
                <a:ext cx="70560" cy="97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037CA64-CF66-4A23-87B7-F3961F3FDC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75891" y="3143914"/>
                  <a:ext cx="88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01A6905-C7F0-4764-A2E4-47AC69CF7058}"/>
                    </a:ext>
                  </a:extLst>
                </p14:cNvPr>
                <p14:cNvContentPartPr/>
                <p14:nvPr/>
              </p14:nvContentPartPr>
              <p14:xfrm>
                <a:off x="2693611" y="3181354"/>
                <a:ext cx="9720" cy="48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01A6905-C7F0-4764-A2E4-47AC69CF705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84971" y="3172354"/>
                  <a:ext cx="273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29F42B-649E-47D1-B243-C00A6178A7C3}"/>
                    </a:ext>
                  </a:extLst>
                </p14:cNvPr>
                <p14:cNvContentPartPr/>
                <p14:nvPr/>
              </p14:nvContentPartPr>
              <p14:xfrm>
                <a:off x="2691451" y="3141754"/>
                <a:ext cx="55800" cy="147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29F42B-649E-47D1-B243-C00A6178A7C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82811" y="3132754"/>
                  <a:ext cx="73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8EC3ED7-192F-4B03-B628-248155F084BD}"/>
                    </a:ext>
                  </a:extLst>
                </p14:cNvPr>
                <p14:cNvContentPartPr/>
                <p14:nvPr/>
              </p14:nvContentPartPr>
              <p14:xfrm>
                <a:off x="2771371" y="3188914"/>
                <a:ext cx="37440" cy="46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8EC3ED7-192F-4B03-B628-248155F084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62371" y="3179914"/>
                  <a:ext cx="55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3E86D41-1389-4618-94FF-06A92831C7F4}"/>
                    </a:ext>
                  </a:extLst>
                </p14:cNvPr>
                <p14:cNvContentPartPr/>
                <p14:nvPr/>
              </p14:nvContentPartPr>
              <p14:xfrm>
                <a:off x="2787931" y="3140314"/>
                <a:ext cx="20160" cy="11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3E86D41-1389-4618-94FF-06A92831C7F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79291" y="3131314"/>
                  <a:ext cx="37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8378444-DD73-434B-946A-E2720C764B30}"/>
                    </a:ext>
                  </a:extLst>
                </p14:cNvPr>
                <p14:cNvContentPartPr/>
                <p14:nvPr/>
              </p14:nvContentPartPr>
              <p14:xfrm>
                <a:off x="2846971" y="3124834"/>
                <a:ext cx="99720" cy="88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8378444-DD73-434B-946A-E2720C764B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37971" y="3116194"/>
                  <a:ext cx="11736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75DCB9D-9085-400E-BD8C-B59519C0CEA8}"/>
              </a:ext>
            </a:extLst>
          </p:cNvPr>
          <p:cNvGrpSpPr/>
          <p:nvPr/>
        </p:nvGrpSpPr>
        <p:grpSpPr>
          <a:xfrm>
            <a:off x="3683611" y="2826754"/>
            <a:ext cx="395280" cy="156600"/>
            <a:chOff x="3683611" y="2826754"/>
            <a:chExt cx="395280" cy="1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14CD92F-9CC6-4AB5-B150-5D393A9EB99C}"/>
                    </a:ext>
                  </a:extLst>
                </p14:cNvPr>
                <p14:cNvContentPartPr/>
                <p14:nvPr/>
              </p14:nvContentPartPr>
              <p14:xfrm>
                <a:off x="3683611" y="2903434"/>
                <a:ext cx="107280" cy="8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14CD92F-9CC6-4AB5-B150-5D393A9EB99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74611" y="2894434"/>
                  <a:ext cx="124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00895F-0324-477E-8F21-79EFF418FEF3}"/>
                    </a:ext>
                  </a:extLst>
                </p14:cNvPr>
                <p14:cNvContentPartPr/>
                <p14:nvPr/>
              </p14:nvContentPartPr>
              <p14:xfrm>
                <a:off x="3734371" y="2855914"/>
                <a:ext cx="24840" cy="127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00895F-0324-477E-8F21-79EFF418FEF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25731" y="2847274"/>
                  <a:ext cx="42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BAD8400-A2AE-43EB-9A1F-F869ED128563}"/>
                    </a:ext>
                  </a:extLst>
                </p14:cNvPr>
                <p14:cNvContentPartPr/>
                <p14:nvPr/>
              </p14:nvContentPartPr>
              <p14:xfrm>
                <a:off x="3919411" y="2826754"/>
                <a:ext cx="159480" cy="14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BAD8400-A2AE-43EB-9A1F-F869ED12856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10411" y="2818114"/>
                  <a:ext cx="17712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666DB49-7411-4CC1-BE63-AE1DCEDC9B4E}"/>
                  </a:ext>
                </a:extLst>
              </p14:cNvPr>
              <p14:cNvContentPartPr/>
              <p14:nvPr/>
            </p14:nvContentPartPr>
            <p14:xfrm>
              <a:off x="4566691" y="2870674"/>
              <a:ext cx="169560" cy="228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666DB49-7411-4CC1-BE63-AE1DCEDC9B4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558051" y="2862034"/>
                <a:ext cx="1872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54E2B13-0AAD-4EAA-821C-9FDEDE71A3F3}"/>
                  </a:ext>
                </a:extLst>
              </p14:cNvPr>
              <p14:cNvContentPartPr/>
              <p14:nvPr/>
            </p14:nvContentPartPr>
            <p14:xfrm>
              <a:off x="4775491" y="2953834"/>
              <a:ext cx="74520" cy="84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54E2B13-0AAD-4EAA-821C-9FDEDE71A3F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766851" y="2944834"/>
                <a:ext cx="9216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B81DF617-C447-46C6-882F-6956CDEE7900}"/>
              </a:ext>
            </a:extLst>
          </p:cNvPr>
          <p:cNvGrpSpPr/>
          <p:nvPr/>
        </p:nvGrpSpPr>
        <p:grpSpPr>
          <a:xfrm>
            <a:off x="4972411" y="2817034"/>
            <a:ext cx="292320" cy="213480"/>
            <a:chOff x="4972411" y="2817034"/>
            <a:chExt cx="29232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1C2BA4F-1D9B-4733-8BC3-9FA57374D7CA}"/>
                    </a:ext>
                  </a:extLst>
                </p14:cNvPr>
                <p14:cNvContentPartPr/>
                <p14:nvPr/>
              </p14:nvContentPartPr>
              <p14:xfrm>
                <a:off x="4972411" y="2817034"/>
                <a:ext cx="260640" cy="12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1C2BA4F-1D9B-4733-8BC3-9FA57374D7C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63411" y="2808034"/>
                  <a:ext cx="278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D9B246F-5151-4AC8-855B-ED18F2FD990F}"/>
                    </a:ext>
                  </a:extLst>
                </p14:cNvPr>
                <p14:cNvContentPartPr/>
                <p14:nvPr/>
              </p14:nvContentPartPr>
              <p14:xfrm>
                <a:off x="5185531" y="2966434"/>
                <a:ext cx="47520" cy="64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D9B246F-5151-4AC8-855B-ED18F2FD990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76891" y="2957794"/>
                  <a:ext cx="65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946FE7D-DF96-4803-89B5-EA214DB8C66C}"/>
                    </a:ext>
                  </a:extLst>
                </p14:cNvPr>
                <p14:cNvContentPartPr/>
                <p14:nvPr/>
              </p14:nvContentPartPr>
              <p14:xfrm>
                <a:off x="5231251" y="2908834"/>
                <a:ext cx="33480" cy="14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946FE7D-DF96-4803-89B5-EA214DB8C66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22611" y="2899834"/>
                  <a:ext cx="5112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419E31B-8E39-4AF6-86AB-28455B7D4E1C}"/>
                  </a:ext>
                </a:extLst>
              </p14:cNvPr>
              <p14:cNvContentPartPr/>
              <p14:nvPr/>
            </p14:nvContentPartPr>
            <p14:xfrm>
              <a:off x="5238811" y="3359914"/>
              <a:ext cx="3960" cy="75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419E31B-8E39-4AF6-86AB-28455B7D4E1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29811" y="3351274"/>
                <a:ext cx="2160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5BE11D92-70CA-46D5-B29B-A4F797B680DD}"/>
              </a:ext>
            </a:extLst>
          </p:cNvPr>
          <p:cNvGrpSpPr/>
          <p:nvPr/>
        </p:nvGrpSpPr>
        <p:grpSpPr>
          <a:xfrm>
            <a:off x="4123171" y="2795074"/>
            <a:ext cx="462600" cy="310320"/>
            <a:chOff x="4123171" y="2795074"/>
            <a:chExt cx="46260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E7C5E9E-D025-4159-B2A4-EA409AB5A723}"/>
                    </a:ext>
                  </a:extLst>
                </p14:cNvPr>
                <p14:cNvContentPartPr/>
                <p14:nvPr/>
              </p14:nvContentPartPr>
              <p14:xfrm>
                <a:off x="4435651" y="2802994"/>
                <a:ext cx="28080" cy="197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E7C5E9E-D025-4159-B2A4-EA409AB5A72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26651" y="2793994"/>
                  <a:ext cx="457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CCAF2D7-31EB-44BE-9404-D3E92C27E35C}"/>
                    </a:ext>
                  </a:extLst>
                </p14:cNvPr>
                <p14:cNvContentPartPr/>
                <p14:nvPr/>
              </p14:nvContentPartPr>
              <p14:xfrm>
                <a:off x="4532851" y="2795074"/>
                <a:ext cx="25560" cy="18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CCAF2D7-31EB-44BE-9404-D3E92C27E35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24211" y="2786434"/>
                  <a:ext cx="43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F3E4D8D-36D6-4171-A4C7-F2B63D507FFF}"/>
                    </a:ext>
                  </a:extLst>
                </p14:cNvPr>
                <p14:cNvContentPartPr/>
                <p14:nvPr/>
              </p14:nvContentPartPr>
              <p14:xfrm>
                <a:off x="4461211" y="2894794"/>
                <a:ext cx="124560" cy="19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F3E4D8D-36D6-4171-A4C7-F2B63D507FF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52571" y="2886154"/>
                  <a:ext cx="142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F546CC2-7344-410A-81A2-838695C439AF}"/>
                    </a:ext>
                  </a:extLst>
                </p14:cNvPr>
                <p14:cNvContentPartPr/>
                <p14:nvPr/>
              </p14:nvContentPartPr>
              <p14:xfrm>
                <a:off x="4123171" y="2857714"/>
                <a:ext cx="158760" cy="247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F546CC2-7344-410A-81A2-838695C439A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14171" y="2849074"/>
                  <a:ext cx="1764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C69E1D8-0B4E-499A-A9F9-3A7A8A738DBC}"/>
                    </a:ext>
                  </a:extLst>
                </p14:cNvPr>
                <p14:cNvContentPartPr/>
                <p14:nvPr/>
              </p14:nvContentPartPr>
              <p14:xfrm>
                <a:off x="4283731" y="2976154"/>
                <a:ext cx="97560" cy="60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C69E1D8-0B4E-499A-A9F9-3A7A8A738D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74731" y="2967514"/>
                  <a:ext cx="11520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BAD667D-1574-42E7-9672-EB639344DB5B}"/>
              </a:ext>
            </a:extLst>
          </p:cNvPr>
          <p:cNvGrpSpPr/>
          <p:nvPr/>
        </p:nvGrpSpPr>
        <p:grpSpPr>
          <a:xfrm>
            <a:off x="6332491" y="1688434"/>
            <a:ext cx="1980000" cy="431280"/>
            <a:chOff x="6332491" y="1688434"/>
            <a:chExt cx="1980000" cy="4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A65D7B8-68C6-4CE1-85B5-BADB8C6F838B}"/>
                    </a:ext>
                  </a:extLst>
                </p14:cNvPr>
                <p14:cNvContentPartPr/>
                <p14:nvPr/>
              </p14:nvContentPartPr>
              <p14:xfrm>
                <a:off x="6332491" y="1898314"/>
                <a:ext cx="33120" cy="221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A65D7B8-68C6-4CE1-85B5-BADB8C6F838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23851" y="1889674"/>
                  <a:ext cx="507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FB7135E-8ED4-400B-8E52-D21146CDADC3}"/>
                    </a:ext>
                  </a:extLst>
                </p14:cNvPr>
                <p14:cNvContentPartPr/>
                <p14:nvPr/>
              </p14:nvContentPartPr>
              <p14:xfrm>
                <a:off x="6437251" y="1909114"/>
                <a:ext cx="24480" cy="165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FB7135E-8ED4-400B-8E52-D21146CDAD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28251" y="1900474"/>
                  <a:ext cx="42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97D4946-94ED-4821-AF39-E1FB685B901A}"/>
                    </a:ext>
                  </a:extLst>
                </p14:cNvPr>
                <p14:cNvContentPartPr/>
                <p14:nvPr/>
              </p14:nvContentPartPr>
              <p14:xfrm>
                <a:off x="6354811" y="2000554"/>
                <a:ext cx="105120" cy="19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97D4946-94ED-4821-AF39-E1FB685B901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45811" y="1991914"/>
                  <a:ext cx="122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9C069B5-2DE5-4E88-8B78-6BD7999E88F7}"/>
                    </a:ext>
                  </a:extLst>
                </p14:cNvPr>
                <p14:cNvContentPartPr/>
                <p14:nvPr/>
              </p14:nvContentPartPr>
              <p14:xfrm>
                <a:off x="6517171" y="1949794"/>
                <a:ext cx="126000" cy="30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9C069B5-2DE5-4E88-8B78-6BD7999E88F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08531" y="1941154"/>
                  <a:ext cx="143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5231943-3A53-4A97-BAA6-F691969C5F30}"/>
                    </a:ext>
                  </a:extLst>
                </p14:cNvPr>
                <p14:cNvContentPartPr/>
                <p14:nvPr/>
              </p14:nvContentPartPr>
              <p14:xfrm>
                <a:off x="6624451" y="1923154"/>
                <a:ext cx="59040" cy="83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5231943-3A53-4A97-BAA6-F691969C5F3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15451" y="1914514"/>
                  <a:ext cx="76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2757290-FC10-4C42-9DE0-AC2407212860}"/>
                    </a:ext>
                  </a:extLst>
                </p14:cNvPr>
                <p14:cNvContentPartPr/>
                <p14:nvPr/>
              </p14:nvContentPartPr>
              <p14:xfrm>
                <a:off x="6853411" y="1832794"/>
                <a:ext cx="681480" cy="183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2757290-FC10-4C42-9DE0-AC240721286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44771" y="1823794"/>
                  <a:ext cx="699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AE00C9-37FF-4820-8D9B-56D2C2795B1F}"/>
                    </a:ext>
                  </a:extLst>
                </p14:cNvPr>
                <p14:cNvContentPartPr/>
                <p14:nvPr/>
              </p14:nvContentPartPr>
              <p14:xfrm>
                <a:off x="7620571" y="1688434"/>
                <a:ext cx="148320" cy="271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AE00C9-37FF-4820-8D9B-56D2C2795B1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11571" y="1679794"/>
                  <a:ext cx="1659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E74BF47-401B-40BE-A676-0DA032E0916E}"/>
                    </a:ext>
                  </a:extLst>
                </p14:cNvPr>
                <p14:cNvContentPartPr/>
                <p14:nvPr/>
              </p14:nvContentPartPr>
              <p14:xfrm>
                <a:off x="7739371" y="1696714"/>
                <a:ext cx="573120" cy="200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E74BF47-401B-40BE-A676-0DA032E0916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30731" y="1687714"/>
                  <a:ext cx="590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B303043-F822-48DF-A63B-EA283C42CBED}"/>
                    </a:ext>
                  </a:extLst>
                </p14:cNvPr>
                <p14:cNvContentPartPr/>
                <p14:nvPr/>
              </p14:nvContentPartPr>
              <p14:xfrm>
                <a:off x="8052931" y="1716514"/>
                <a:ext cx="150120" cy="10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B303043-F822-48DF-A63B-EA283C42CBE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43931" y="1707514"/>
                  <a:ext cx="16776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07B588A-3886-4824-BC3E-0398DDC63C2A}"/>
              </a:ext>
            </a:extLst>
          </p:cNvPr>
          <p:cNvGrpSpPr/>
          <p:nvPr/>
        </p:nvGrpSpPr>
        <p:grpSpPr>
          <a:xfrm>
            <a:off x="1686691" y="4092154"/>
            <a:ext cx="271080" cy="203760"/>
            <a:chOff x="1686691" y="4092154"/>
            <a:chExt cx="27108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2B190CD-D9C5-4D80-82FE-D0273F3740B2}"/>
                    </a:ext>
                  </a:extLst>
                </p14:cNvPr>
                <p14:cNvContentPartPr/>
                <p14:nvPr/>
              </p14:nvContentPartPr>
              <p14:xfrm>
                <a:off x="1686691" y="4092154"/>
                <a:ext cx="192600" cy="203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2B190CD-D9C5-4D80-82FE-D0273F3740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78051" y="4083154"/>
                  <a:ext cx="210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62F43AC-CB55-4032-B7B1-B9C1ED4E324A}"/>
                    </a:ext>
                  </a:extLst>
                </p14:cNvPr>
                <p14:cNvContentPartPr/>
                <p14:nvPr/>
              </p14:nvContentPartPr>
              <p14:xfrm>
                <a:off x="1896571" y="4182154"/>
                <a:ext cx="61200" cy="89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62F43AC-CB55-4032-B7B1-B9C1ED4E324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87931" y="4173514"/>
                  <a:ext cx="788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368AF91-AE8A-4D8F-B2BD-451F48978E97}"/>
              </a:ext>
            </a:extLst>
          </p:cNvPr>
          <p:cNvGrpSpPr/>
          <p:nvPr/>
        </p:nvGrpSpPr>
        <p:grpSpPr>
          <a:xfrm>
            <a:off x="1245331" y="3728194"/>
            <a:ext cx="938880" cy="284760"/>
            <a:chOff x="1245331" y="3728194"/>
            <a:chExt cx="938880" cy="2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97CD6D-0502-4CF1-9E6E-547B63A21C9C}"/>
                    </a:ext>
                  </a:extLst>
                </p14:cNvPr>
                <p14:cNvContentPartPr/>
                <p14:nvPr/>
              </p14:nvContentPartPr>
              <p14:xfrm>
                <a:off x="1245331" y="3740074"/>
                <a:ext cx="20160" cy="268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97CD6D-0502-4CF1-9E6E-547B63A21C9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36691" y="3731434"/>
                  <a:ext cx="378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4CC675D-53AD-4615-9783-9E627FE5DEB4}"/>
                    </a:ext>
                  </a:extLst>
                </p14:cNvPr>
                <p14:cNvContentPartPr/>
                <p14:nvPr/>
              </p14:nvContentPartPr>
              <p14:xfrm>
                <a:off x="1333171" y="3737194"/>
                <a:ext cx="14400" cy="256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4CC675D-53AD-4615-9783-9E627FE5DEB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24531" y="3728194"/>
                  <a:ext cx="320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70D1FA5-2FE0-4F40-85C2-EDA87B3F6650}"/>
                    </a:ext>
                  </a:extLst>
                </p14:cNvPr>
                <p14:cNvContentPartPr/>
                <p14:nvPr/>
              </p14:nvContentPartPr>
              <p14:xfrm>
                <a:off x="1266211" y="3860314"/>
                <a:ext cx="98640" cy="50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70D1FA5-2FE0-4F40-85C2-EDA87B3F66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57211" y="3851674"/>
                  <a:ext cx="1162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BE30561-FEC0-4BDF-97CF-D85F4F014052}"/>
                    </a:ext>
                  </a:extLst>
                </p14:cNvPr>
                <p14:cNvContentPartPr/>
                <p14:nvPr/>
              </p14:nvContentPartPr>
              <p14:xfrm>
                <a:off x="1489051" y="3860314"/>
                <a:ext cx="78840" cy="8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BE30561-FEC0-4BDF-97CF-D85F4F01405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80051" y="3851674"/>
                  <a:ext cx="964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F78FEA1-9F1A-40D3-9FDD-E54A53FA6BE8}"/>
                    </a:ext>
                  </a:extLst>
                </p14:cNvPr>
                <p14:cNvContentPartPr/>
                <p14:nvPr/>
              </p14:nvContentPartPr>
              <p14:xfrm>
                <a:off x="1487251" y="3934474"/>
                <a:ext cx="115200" cy="19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F78FEA1-9F1A-40D3-9FDD-E54A53FA6BE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78251" y="3925474"/>
                  <a:ext cx="132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3FB0AB9-E0C7-4FCE-BD4E-707482922E85}"/>
                    </a:ext>
                  </a:extLst>
                </p14:cNvPr>
                <p14:cNvContentPartPr/>
                <p14:nvPr/>
              </p14:nvContentPartPr>
              <p14:xfrm>
                <a:off x="1726291" y="3728194"/>
                <a:ext cx="146880" cy="229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3FB0AB9-E0C7-4FCE-BD4E-707482922E8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17291" y="3719554"/>
                  <a:ext cx="164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6B75E03-ED3C-4FB2-936E-5B71F5D352E7}"/>
                    </a:ext>
                  </a:extLst>
                </p14:cNvPr>
                <p14:cNvContentPartPr/>
                <p14:nvPr/>
              </p14:nvContentPartPr>
              <p14:xfrm>
                <a:off x="1683091" y="3973354"/>
                <a:ext cx="269280" cy="39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6B75E03-ED3C-4FB2-936E-5B71F5D352E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74451" y="3964714"/>
                  <a:ext cx="286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B8381CB-6A04-468C-86AD-1EC1F28A281C}"/>
                    </a:ext>
                  </a:extLst>
                </p14:cNvPr>
                <p14:cNvContentPartPr/>
                <p14:nvPr/>
              </p14:nvContentPartPr>
              <p14:xfrm>
                <a:off x="2043091" y="3940954"/>
                <a:ext cx="141120" cy="37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B8381CB-6A04-468C-86AD-1EC1F28A281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34091" y="3932314"/>
                  <a:ext cx="15876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E425390-9539-47AC-9E4C-006CEDBB6080}"/>
                  </a:ext>
                </a:extLst>
              </p14:cNvPr>
              <p14:cNvContentPartPr/>
              <p14:nvPr/>
            </p14:nvContentPartPr>
            <p14:xfrm>
              <a:off x="2350531" y="3744394"/>
              <a:ext cx="158040" cy="2203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E425390-9539-47AC-9E4C-006CEDBB608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341891" y="3735394"/>
                <a:ext cx="175680" cy="23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304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60CFF6-36A0-4B29-BA6A-C7F6D393493E}"/>
                  </a:ext>
                </a:extLst>
              </p14:cNvPr>
              <p14:cNvContentPartPr/>
              <p14:nvPr/>
            </p14:nvContentPartPr>
            <p14:xfrm>
              <a:off x="709683" y="460909"/>
              <a:ext cx="36377" cy="2149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60CFF6-36A0-4B29-BA6A-C7F6D39349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319" y="452927"/>
                <a:ext cx="55106" cy="18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D254FA-12DD-499E-86B1-8DFF066BCA9B}"/>
                  </a:ext>
                </a:extLst>
              </p14:cNvPr>
              <p14:cNvContentPartPr/>
              <p14:nvPr/>
            </p14:nvContentPartPr>
            <p14:xfrm>
              <a:off x="707098" y="489701"/>
              <a:ext cx="64306" cy="3008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D254FA-12DD-499E-86B1-8DFF066BCA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757" y="481011"/>
                <a:ext cx="82987" cy="20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559CB9-B170-4412-9B0D-ECCE3D28E151}"/>
                  </a:ext>
                </a:extLst>
              </p14:cNvPr>
              <p14:cNvContentPartPr/>
              <p14:nvPr/>
            </p14:nvContentPartPr>
            <p14:xfrm>
              <a:off x="848122" y="430542"/>
              <a:ext cx="71547" cy="83511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559CB9-B170-4412-9B0D-ECCE3D28E1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8774" y="421223"/>
                <a:ext cx="90243" cy="101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9B4482-9B0B-4A97-A2CD-4225BAB53219}"/>
                  </a:ext>
                </a:extLst>
              </p14:cNvPr>
              <p14:cNvContentPartPr/>
              <p14:nvPr/>
            </p14:nvContentPartPr>
            <p14:xfrm>
              <a:off x="964149" y="476523"/>
              <a:ext cx="49824" cy="3152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9B4482-9B0B-4A97-A2CD-4225BAB532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4829" y="467417"/>
                <a:ext cx="68463" cy="21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5E2794-5A4C-4394-A504-3EB989FE35DC}"/>
                  </a:ext>
                </a:extLst>
              </p14:cNvPr>
              <p14:cNvContentPartPr/>
              <p14:nvPr/>
            </p14:nvContentPartPr>
            <p14:xfrm>
              <a:off x="1158446" y="416504"/>
              <a:ext cx="62927" cy="8723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5E2794-5A4C-4394-A504-3EB989FE35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9097" y="407170"/>
                <a:ext cx="81625" cy="105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A5E192-66B0-409F-B996-357DD35A7A9F}"/>
                  </a:ext>
                </a:extLst>
              </p14:cNvPr>
              <p14:cNvContentPartPr/>
              <p14:nvPr/>
            </p14:nvContentPartPr>
            <p14:xfrm>
              <a:off x="1414980" y="392869"/>
              <a:ext cx="71547" cy="7463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A5E192-66B0-409F-B996-357DD35A7A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05632" y="383540"/>
                <a:ext cx="90243" cy="93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5B27506-46CE-4DFF-993F-8E345D7A5DEA}"/>
                  </a:ext>
                </a:extLst>
              </p14:cNvPr>
              <p14:cNvContentPartPr/>
              <p14:nvPr/>
            </p14:nvContentPartPr>
            <p14:xfrm>
              <a:off x="1439116" y="439423"/>
              <a:ext cx="34825" cy="2979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5B27506-46CE-4DFF-993F-8E345D7A5D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9781" y="430201"/>
                <a:ext cx="53494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8AC9263-F811-4E4A-B554-759D8FE463B4}"/>
                  </a:ext>
                </a:extLst>
              </p14:cNvPr>
              <p14:cNvContentPartPr/>
              <p14:nvPr/>
            </p14:nvContentPartPr>
            <p14:xfrm>
              <a:off x="1490837" y="459190"/>
              <a:ext cx="30860" cy="4426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8AC9263-F811-4E4A-B554-759D8FE463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81614" y="449909"/>
                <a:ext cx="48950" cy="62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1041EAD-7FED-4C3C-B6E9-CD3B1B856B37}"/>
                  </a:ext>
                </a:extLst>
              </p14:cNvPr>
              <p14:cNvContentPartPr/>
              <p14:nvPr/>
            </p14:nvContentPartPr>
            <p14:xfrm>
              <a:off x="1567039" y="381839"/>
              <a:ext cx="32756" cy="87379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1041EAD-7FED-4C3C-B6E9-CD3B1B856B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57680" y="372490"/>
                <a:ext cx="51474" cy="106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743856-A5C0-478B-93BD-5B87AF1E604C}"/>
                  </a:ext>
                </a:extLst>
              </p14:cNvPr>
              <p14:cNvContentPartPr/>
              <p14:nvPr/>
            </p14:nvContentPartPr>
            <p14:xfrm>
              <a:off x="1626000" y="395018"/>
              <a:ext cx="16034" cy="51854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743856-A5C0-478B-93BD-5B87AF1E60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16736" y="385655"/>
                <a:ext cx="34562" cy="70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D207AA-E9A1-4586-BDA8-4D034F760EF9}"/>
                  </a:ext>
                </a:extLst>
              </p14:cNvPr>
              <p14:cNvContentPartPr/>
              <p14:nvPr/>
            </p14:nvContentPartPr>
            <p14:xfrm>
              <a:off x="1600139" y="420228"/>
              <a:ext cx="56720" cy="5157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D207AA-E9A1-4586-BDA8-4D034F760E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90805" y="411289"/>
                <a:ext cx="75387" cy="23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D3C110C-33B9-467A-B33A-D65EB99E4B5D}"/>
                  </a:ext>
                </a:extLst>
              </p14:cNvPr>
              <p14:cNvContentPartPr/>
              <p14:nvPr/>
            </p14:nvContentPartPr>
            <p14:xfrm>
              <a:off x="1672721" y="372242"/>
              <a:ext cx="26895" cy="8680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D3C110C-33B9-467A-B33A-D65EB99E4B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63397" y="362916"/>
                <a:ext cx="45542" cy="105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3F834E-C659-4251-9955-27E297FA95CA}"/>
                  </a:ext>
                </a:extLst>
              </p14:cNvPr>
              <p14:cNvContentPartPr/>
              <p14:nvPr/>
            </p14:nvContentPartPr>
            <p14:xfrm>
              <a:off x="1771335" y="419799"/>
              <a:ext cx="35859" cy="243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3F834E-C659-4251-9955-27E297FA95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62012" y="410755"/>
                <a:ext cx="54506" cy="20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5EFBE5C-95A6-4987-8102-F5DD83C7B53B}"/>
                  </a:ext>
                </a:extLst>
              </p14:cNvPr>
              <p14:cNvContentPartPr/>
              <p14:nvPr/>
            </p14:nvContentPartPr>
            <p14:xfrm>
              <a:off x="1878569" y="370809"/>
              <a:ext cx="79822" cy="73627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5EFBE5C-95A6-4987-8102-F5DD83C7B53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69220" y="361471"/>
                <a:ext cx="98519" cy="92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0202177-B757-44F8-9F37-A02749E952D7}"/>
                  </a:ext>
                </a:extLst>
              </p14:cNvPr>
              <p14:cNvContentPartPr/>
              <p14:nvPr/>
            </p14:nvContentPartPr>
            <p14:xfrm>
              <a:off x="1910981" y="419369"/>
              <a:ext cx="34308" cy="28219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0202177-B757-44F8-9F37-A02749E952D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01689" y="410082"/>
                <a:ext cx="52892" cy="46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49A87DE-C51B-4B1D-AD80-F1EC6DDED92B}"/>
                  </a:ext>
                </a:extLst>
              </p14:cNvPr>
              <p14:cNvContentPartPr/>
              <p14:nvPr/>
            </p14:nvContentPartPr>
            <p14:xfrm>
              <a:off x="1971493" y="447731"/>
              <a:ext cx="34481" cy="31943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49A87DE-C51B-4B1D-AD80-F1EC6DDED9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62154" y="438399"/>
                <a:ext cx="53158" cy="50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02F099C-2813-4BB4-935F-4F8619E09D5D}"/>
                  </a:ext>
                </a:extLst>
              </p14:cNvPr>
              <p14:cNvContentPartPr/>
              <p14:nvPr/>
            </p14:nvContentPartPr>
            <p14:xfrm>
              <a:off x="2050971" y="347891"/>
              <a:ext cx="40687" cy="10829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02F099C-2813-4BB4-935F-4F8619E09D5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41692" y="338537"/>
                <a:ext cx="58889" cy="1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995008E-63D6-456B-AFE2-ABBC961E7D1D}"/>
                  </a:ext>
                </a:extLst>
              </p14:cNvPr>
              <p14:cNvContentPartPr/>
              <p14:nvPr/>
            </p14:nvContentPartPr>
            <p14:xfrm>
              <a:off x="2126138" y="374391"/>
              <a:ext cx="22929" cy="51854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995008E-63D6-456B-AFE2-ABBC961E7D1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16823" y="365093"/>
                <a:ext cx="41559" cy="70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261C5F-5D0A-4EFB-AE7F-CB5D42A2162E}"/>
                  </a:ext>
                </a:extLst>
              </p14:cNvPr>
              <p14:cNvContentPartPr/>
              <p14:nvPr/>
            </p14:nvContentPartPr>
            <p14:xfrm>
              <a:off x="2105795" y="396450"/>
              <a:ext cx="49307" cy="573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261C5F-5D0A-4EFB-AE7F-CB5D42A2162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96437" y="387139"/>
                <a:ext cx="68022" cy="24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0061EA0-1D1F-45E2-BA84-3A8AA69B4415}"/>
                  </a:ext>
                </a:extLst>
              </p14:cNvPr>
              <p14:cNvContentPartPr/>
              <p14:nvPr/>
            </p14:nvContentPartPr>
            <p14:xfrm>
              <a:off x="2193030" y="402036"/>
              <a:ext cx="48272" cy="6016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0061EA0-1D1F-45E2-BA84-3A8AA69B441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83733" y="392835"/>
                <a:ext cx="66866" cy="2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E13837B-1315-470D-97AA-3224F359C233}"/>
                  </a:ext>
                </a:extLst>
              </p14:cNvPr>
              <p14:cNvContentPartPr/>
              <p14:nvPr/>
            </p14:nvContentPartPr>
            <p14:xfrm>
              <a:off x="2253198" y="374247"/>
              <a:ext cx="44997" cy="56581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E13837B-1315-470D-97AA-3224F359C23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43913" y="364936"/>
                <a:ext cx="63567" cy="75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D526A2-3C97-4071-A028-3521C331535E}"/>
                  </a:ext>
                </a:extLst>
              </p14:cNvPr>
              <p14:cNvContentPartPr/>
              <p14:nvPr/>
            </p14:nvContentPartPr>
            <p14:xfrm>
              <a:off x="2346123" y="370523"/>
              <a:ext cx="37411" cy="59589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D526A2-3C97-4071-A028-3521C33153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36859" y="361190"/>
                <a:ext cx="55938" cy="78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8DF573-0F13-4346-BF18-63EEEF8AE1F8}"/>
                  </a:ext>
                </a:extLst>
              </p14:cNvPr>
              <p14:cNvContentPartPr/>
              <p14:nvPr/>
            </p14:nvContentPartPr>
            <p14:xfrm>
              <a:off x="2339227" y="389574"/>
              <a:ext cx="58444" cy="5157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8DF573-0F13-4346-BF18-63EEEF8AE1F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29905" y="380635"/>
                <a:ext cx="77089" cy="23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395FC7-3B78-452A-AFF2-FB5429DC436F}"/>
                  </a:ext>
                </a:extLst>
              </p14:cNvPr>
              <p14:cNvContentPartPr/>
              <p14:nvPr/>
            </p14:nvContentPartPr>
            <p14:xfrm>
              <a:off x="2382500" y="334712"/>
              <a:ext cx="62582" cy="120468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395FC7-3B78-452A-AFF2-FB5429DC436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73149" y="325362"/>
                <a:ext cx="81285" cy="139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C87C827-805D-4839-BDA3-5A50BDB8B857}"/>
                  </a:ext>
                </a:extLst>
              </p14:cNvPr>
              <p14:cNvContentPartPr/>
              <p14:nvPr/>
            </p14:nvContentPartPr>
            <p14:xfrm>
              <a:off x="1383603" y="518063"/>
              <a:ext cx="1000966" cy="2621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C87C827-805D-4839-BDA3-5A50BDB8B85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74245" y="508853"/>
                <a:ext cx="1019682" cy="44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7C5CB6A-E657-4B35-93B6-DE77A39B6B8D}"/>
                  </a:ext>
                </a:extLst>
              </p14:cNvPr>
              <p14:cNvContentPartPr/>
              <p14:nvPr/>
            </p14:nvContentPartPr>
            <p14:xfrm>
              <a:off x="1773059" y="607734"/>
              <a:ext cx="62409" cy="49276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7C5CB6A-E657-4B35-93B6-DE77A39B6B8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63734" y="598382"/>
                <a:ext cx="81060" cy="67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40E83EE-45D1-4960-A0D7-A38805E10FD4}"/>
                  </a:ext>
                </a:extLst>
              </p14:cNvPr>
              <p14:cNvContentPartPr/>
              <p14:nvPr/>
            </p14:nvContentPartPr>
            <p14:xfrm>
              <a:off x="1874776" y="591691"/>
              <a:ext cx="27757" cy="56008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40E83EE-45D1-4960-A0D7-A38805E10FD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65404" y="582356"/>
                <a:ext cx="46502" cy="74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65DDB25-32FE-4B95-877C-EE3DDF108A9C}"/>
                  </a:ext>
                </a:extLst>
              </p14:cNvPr>
              <p14:cNvContentPartPr/>
              <p14:nvPr/>
            </p14:nvContentPartPr>
            <p14:xfrm>
              <a:off x="1855122" y="612174"/>
              <a:ext cx="69306" cy="11603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65DDB25-32FE-4B95-877C-EE3DDF108A9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45785" y="603032"/>
                <a:ext cx="87979" cy="29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5FAE01B-ED45-4BA1-8B1F-3089B5EB175F}"/>
                  </a:ext>
                </a:extLst>
              </p14:cNvPr>
              <p14:cNvContentPartPr/>
              <p14:nvPr/>
            </p14:nvContentPartPr>
            <p14:xfrm>
              <a:off x="1303781" y="337720"/>
              <a:ext cx="29136" cy="36756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5FAE01B-ED45-4BA1-8B1F-3089B5EB175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94543" y="328369"/>
                <a:ext cx="47612" cy="385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F1BE5E3-B229-4C5F-8492-F59D2427F831}"/>
                  </a:ext>
                </a:extLst>
              </p14:cNvPr>
              <p14:cNvContentPartPr/>
              <p14:nvPr/>
            </p14:nvContentPartPr>
            <p14:xfrm>
              <a:off x="2422669" y="281282"/>
              <a:ext cx="72753" cy="391771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F1BE5E3-B229-4C5F-8492-F59D2427F83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13351" y="271928"/>
                <a:ext cx="91031" cy="410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E1AEDBC-B2EC-4062-A1E3-A906760D341E}"/>
                  </a:ext>
                </a:extLst>
              </p14:cNvPr>
              <p14:cNvContentPartPr/>
              <p14:nvPr/>
            </p14:nvContentPartPr>
            <p14:xfrm>
              <a:off x="453887" y="434353"/>
              <a:ext cx="89477" cy="107003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E1AEDBC-B2EC-4062-A1E3-A906760D341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4544" y="425017"/>
                <a:ext cx="108163" cy="125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0CE7BA0-C120-442D-8B79-FC9C20DF3810}"/>
                  </a:ext>
                </a:extLst>
              </p14:cNvPr>
              <p14:cNvContentPartPr/>
              <p14:nvPr/>
            </p14:nvContentPartPr>
            <p14:xfrm>
              <a:off x="548191" y="529610"/>
              <a:ext cx="49997" cy="40824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0CE7BA0-C120-442D-8B79-FC9C20DF381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8839" y="520299"/>
                <a:ext cx="68701" cy="59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C54A54A-C24D-4163-91B3-BDDF8AC7741A}"/>
                  </a:ext>
                </a:extLst>
              </p14:cNvPr>
              <p14:cNvContentPartPr/>
              <p14:nvPr/>
            </p14:nvContentPartPr>
            <p14:xfrm>
              <a:off x="403921" y="310809"/>
              <a:ext cx="2113993" cy="83511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C54A54A-C24D-4163-91B3-BDDF8AC7741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94562" y="291813"/>
                <a:ext cx="2132710" cy="120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C16DFC3-D930-4E23-A01B-C70F9A742F61}"/>
                  </a:ext>
                </a:extLst>
              </p14:cNvPr>
              <p14:cNvContentPartPr/>
              <p14:nvPr/>
            </p14:nvContentPartPr>
            <p14:xfrm>
              <a:off x="388405" y="387874"/>
              <a:ext cx="2135199" cy="337195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C16DFC3-D930-4E23-A01B-C70F9A742F6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79046" y="368801"/>
                <a:ext cx="2153916" cy="374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67EB4DC-F810-41B0-AF0C-6A6EB7428D66}"/>
                  </a:ext>
                </a:extLst>
              </p14:cNvPr>
              <p14:cNvContentPartPr/>
              <p14:nvPr/>
            </p14:nvContentPartPr>
            <p14:xfrm>
              <a:off x="334258" y="964073"/>
              <a:ext cx="81546" cy="86662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67EB4DC-F810-41B0-AF0C-6A6EB7428D6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4918" y="954762"/>
                <a:ext cx="100226" cy="104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33CBD72-1CDD-429D-A5CB-F7D72C1B6523}"/>
                  </a:ext>
                </a:extLst>
              </p14:cNvPr>
              <p14:cNvContentPartPr/>
              <p14:nvPr/>
            </p14:nvContentPartPr>
            <p14:xfrm>
              <a:off x="472697" y="967367"/>
              <a:ext cx="43790" cy="76062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33CBD72-1CDD-429D-A5CB-F7D72C1B652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63365" y="958039"/>
                <a:ext cx="62455" cy="94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1DC14D6-FDBE-4698-9B15-FEA8EE577D02}"/>
                  </a:ext>
                </a:extLst>
              </p14:cNvPr>
              <p14:cNvContentPartPr/>
              <p14:nvPr/>
            </p14:nvContentPartPr>
            <p14:xfrm>
              <a:off x="558209" y="961638"/>
              <a:ext cx="44480" cy="83368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1DC14D6-FDBE-4698-9B15-FEA8EE577D0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8883" y="952295"/>
                <a:ext cx="63133" cy="102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09418E-3C5B-4ED7-86B7-13D8DBCC79BC}"/>
                  </a:ext>
                </a:extLst>
              </p14:cNvPr>
              <p14:cNvContentPartPr/>
              <p14:nvPr/>
            </p14:nvContentPartPr>
            <p14:xfrm>
              <a:off x="265815" y="1093708"/>
              <a:ext cx="340322" cy="12605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09418E-3C5B-4ED7-86B7-13D8DBCC79B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6462" y="1084604"/>
                <a:ext cx="359029" cy="30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90755EF-79C7-46E6-B914-599AA90C73ED}"/>
                  </a:ext>
                </a:extLst>
              </p14:cNvPr>
              <p14:cNvContentPartPr/>
              <p14:nvPr/>
            </p14:nvContentPartPr>
            <p14:xfrm>
              <a:off x="378911" y="1130808"/>
              <a:ext cx="117061" cy="5873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90755EF-79C7-46E6-B914-599AA90C73E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69575" y="1121826"/>
                <a:ext cx="135733" cy="23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147C4EB-2886-4566-B1C4-AEE488F70E36}"/>
                  </a:ext>
                </a:extLst>
              </p14:cNvPr>
              <p14:cNvContentPartPr/>
              <p14:nvPr/>
            </p14:nvContentPartPr>
            <p14:xfrm>
              <a:off x="399943" y="1232797"/>
              <a:ext cx="113268" cy="97549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147C4EB-2886-4566-B1C4-AEE488F70E3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0623" y="1223472"/>
                <a:ext cx="131907" cy="115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277FC5B-63C6-49EB-ADCC-4E98EF59A2FC}"/>
                  </a:ext>
                </a:extLst>
              </p14:cNvPr>
              <p14:cNvContentPartPr/>
              <p14:nvPr/>
            </p14:nvContentPartPr>
            <p14:xfrm>
              <a:off x="448906" y="1289378"/>
              <a:ext cx="45687" cy="43689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277FC5B-63C6-49EB-ADCC-4E98EF59A2F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9626" y="1280067"/>
                <a:ext cx="64247" cy="62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4AB427F-8DC7-4F08-B3DB-91B858621D3A}"/>
                  </a:ext>
                </a:extLst>
              </p14:cNvPr>
              <p14:cNvContentPartPr/>
              <p14:nvPr/>
            </p14:nvContentPartPr>
            <p14:xfrm>
              <a:off x="516315" y="1315878"/>
              <a:ext cx="41721" cy="44978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4AB427F-8DC7-4F08-B3DB-91B858621D3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6964" y="1306597"/>
                <a:ext cx="60424" cy="63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3DF3F7B-C5CC-46E7-84A8-95C00FC8966F}"/>
                  </a:ext>
                </a:extLst>
              </p14:cNvPr>
              <p14:cNvContentPartPr/>
              <p14:nvPr/>
            </p14:nvContentPartPr>
            <p14:xfrm>
              <a:off x="614412" y="1272046"/>
              <a:ext cx="34997" cy="3438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3DF3F7B-C5CC-46E7-84A8-95C00FC8966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5127" y="1263107"/>
                <a:ext cx="53567" cy="21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A8BED01-6DF1-4164-821D-F43A83487EDB}"/>
                  </a:ext>
                </a:extLst>
              </p14:cNvPr>
              <p14:cNvContentPartPr/>
              <p14:nvPr/>
            </p14:nvContentPartPr>
            <p14:xfrm>
              <a:off x="611308" y="1296970"/>
              <a:ext cx="44997" cy="4727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A8BED01-6DF1-4164-821D-F43A83487ED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2023" y="1287516"/>
                <a:ext cx="63567" cy="23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A9DA3BD-2031-470E-8B94-ADC23D8C8386}"/>
                  </a:ext>
                </a:extLst>
              </p14:cNvPr>
              <p14:cNvContentPartPr/>
              <p14:nvPr/>
            </p14:nvContentPartPr>
            <p14:xfrm>
              <a:off x="750781" y="1218759"/>
              <a:ext cx="45514" cy="98265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A9DA3BD-2031-470E-8B94-ADC23D8C838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41463" y="1209435"/>
                <a:ext cx="64150" cy="116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C8808D9-7EDA-4BE4-AEFA-AA3B49F3E3F7}"/>
                  </a:ext>
                </a:extLst>
              </p14:cNvPr>
              <p14:cNvContentPartPr/>
              <p14:nvPr/>
            </p14:nvContentPartPr>
            <p14:xfrm>
              <a:off x="726300" y="1274051"/>
              <a:ext cx="67926" cy="13178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C8808D9-7EDA-4BE4-AEFA-AA3B49F3E3F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6956" y="1265034"/>
                <a:ext cx="86615" cy="31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B8D0A36-C272-4AEB-8E1F-98B09E8BF0B5}"/>
                  </a:ext>
                </a:extLst>
              </p14:cNvPr>
              <p14:cNvContentPartPr/>
              <p14:nvPr/>
            </p14:nvContentPartPr>
            <p14:xfrm>
              <a:off x="870946" y="1182089"/>
              <a:ext cx="51031" cy="155276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B8D0A36-C272-4AEB-8E1F-98B09E8BF0B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61602" y="1172744"/>
                <a:ext cx="69718" cy="173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8081A39-5A85-4C23-8B03-41E9AE426B08}"/>
                  </a:ext>
                </a:extLst>
              </p14:cNvPr>
              <p14:cNvContentPartPr/>
              <p14:nvPr/>
            </p14:nvContentPartPr>
            <p14:xfrm>
              <a:off x="936114" y="1221481"/>
              <a:ext cx="68271" cy="72625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8081A39-5A85-4C23-8B03-41E9AE426B0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26772" y="1212179"/>
                <a:ext cx="86956" cy="90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8082E13-47B0-4C71-9C31-9D18DBAF9779}"/>
                  </a:ext>
                </a:extLst>
              </p14:cNvPr>
              <p14:cNvContentPartPr/>
              <p14:nvPr/>
            </p14:nvContentPartPr>
            <p14:xfrm>
              <a:off x="1006626" y="1289378"/>
              <a:ext cx="33274" cy="32659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8082E13-47B0-4C71-9C31-9D18DBAF977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7324" y="1280047"/>
                <a:ext cx="51879" cy="513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F07D72F-AFA5-42F9-84D9-3D7FB6BF6604}"/>
                  </a:ext>
                </a:extLst>
              </p14:cNvPr>
              <p14:cNvContentPartPr/>
              <p14:nvPr/>
            </p14:nvContentPartPr>
            <p14:xfrm>
              <a:off x="1071966" y="1162608"/>
              <a:ext cx="44825" cy="166305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F07D72F-AFA5-42F9-84D9-3D7FB6BF660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62567" y="1153249"/>
                <a:ext cx="63623" cy="185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F955EE0-357C-4012-BF20-86DAE2B6A6FE}"/>
                  </a:ext>
                </a:extLst>
              </p14:cNvPr>
              <p14:cNvContentPartPr/>
              <p14:nvPr/>
            </p14:nvContentPartPr>
            <p14:xfrm>
              <a:off x="211614" y="385349"/>
              <a:ext cx="3928" cy="54406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F955EE0-357C-4012-BF20-86DAE2B6A6F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02330" y="376043"/>
                <a:ext cx="22497" cy="72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D1D3DCF-82D5-45FE-BE66-DD3C5B20FC80}"/>
                  </a:ext>
                </a:extLst>
              </p14:cNvPr>
              <p14:cNvContentPartPr/>
              <p14:nvPr/>
            </p14:nvContentPartPr>
            <p14:xfrm>
              <a:off x="203345" y="522689"/>
              <a:ext cx="4755" cy="63576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D1D3DCF-82D5-45FE-BE66-DD3C5B20FC8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94514" y="513350"/>
                <a:ext cx="22416" cy="82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8770E69-256F-4089-B322-8533DD0AAA92}"/>
                  </a:ext>
                </a:extLst>
              </p14:cNvPr>
              <p14:cNvContentPartPr/>
              <p14:nvPr/>
            </p14:nvContentPartPr>
            <p14:xfrm>
              <a:off x="197763" y="688556"/>
              <a:ext cx="6202" cy="36271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8770E69-256F-4089-B322-8533DD0AAA9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88805" y="679219"/>
                <a:ext cx="24119" cy="54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42206AA-C437-4226-90AB-46DFEC8EAFE3}"/>
                  </a:ext>
                </a:extLst>
              </p14:cNvPr>
              <p14:cNvContentPartPr/>
              <p14:nvPr/>
            </p14:nvContentPartPr>
            <p14:xfrm>
              <a:off x="194249" y="825896"/>
              <a:ext cx="12403" cy="1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42206AA-C437-4226-90AB-46DFEC8EAFE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84764" y="816540"/>
                <a:ext cx="31372" cy="204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1589AAB-6D8B-4224-BB69-EDCC8DFE7AAA}"/>
                  </a:ext>
                </a:extLst>
              </p14:cNvPr>
              <p14:cNvContentPartPr/>
              <p14:nvPr/>
            </p14:nvContentPartPr>
            <p14:xfrm>
              <a:off x="192802" y="1079383"/>
              <a:ext cx="8682" cy="171776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1589AAB-6D8B-4224-BB69-EDCC8DFE7AA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83396" y="1070040"/>
                <a:ext cx="27493" cy="190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27DB633-EBD8-4964-B7F0-1AC3EF02ACA8}"/>
                  </a:ext>
                </a:extLst>
              </p14:cNvPr>
              <p14:cNvContentPartPr/>
              <p14:nvPr/>
            </p14:nvContentPartPr>
            <p14:xfrm>
              <a:off x="198383" y="1328184"/>
              <a:ext cx="8889" cy="97809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27DB633-EBD8-4964-B7F0-1AC3EF02ACA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89138" y="1318835"/>
                <a:ext cx="27378" cy="116508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1FF3CF8-3175-4CC8-977C-735B26D138DB}"/>
              </a:ext>
            </a:extLst>
          </p:cNvPr>
          <p:cNvGrpSpPr/>
          <p:nvPr/>
        </p:nvGrpSpPr>
        <p:grpSpPr>
          <a:xfrm>
            <a:off x="193215" y="209294"/>
            <a:ext cx="115144" cy="82526"/>
            <a:chOff x="193215" y="209294"/>
            <a:chExt cx="115144" cy="8252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AB9795E-141D-424D-9297-BF040E02DFF0}"/>
                    </a:ext>
                  </a:extLst>
                </p14:cNvPr>
                <p14:cNvContentPartPr/>
                <p14:nvPr/>
              </p14:nvContentPartPr>
              <p14:xfrm>
                <a:off x="193215" y="209294"/>
                <a:ext cx="25634" cy="82526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AB9795E-141D-424D-9297-BF040E02DF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3828" y="199965"/>
                  <a:ext cx="44408" cy="1011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FA83BA-13C6-441A-B215-2C95B752B7D7}"/>
                    </a:ext>
                  </a:extLst>
                </p14:cNvPr>
                <p14:cNvContentPartPr/>
                <p14:nvPr/>
              </p14:nvContentPartPr>
              <p14:xfrm>
                <a:off x="205412" y="213980"/>
                <a:ext cx="102947" cy="5094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FA83BA-13C6-441A-B215-2C95B752B7D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6053" y="205150"/>
                  <a:ext cx="121665" cy="2275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6CE4C9-B128-47C4-ACD0-A4A4C289208C}"/>
              </a:ext>
            </a:extLst>
          </p:cNvPr>
          <p:cNvGrpSpPr/>
          <p:nvPr/>
        </p:nvGrpSpPr>
        <p:grpSpPr>
          <a:xfrm>
            <a:off x="411927" y="189528"/>
            <a:ext cx="188737" cy="17728"/>
            <a:chOff x="411927" y="189528"/>
            <a:chExt cx="188737" cy="1772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C57C7B9-A7D3-4F4F-B307-068C74606710}"/>
                    </a:ext>
                  </a:extLst>
                </p14:cNvPr>
                <p14:cNvContentPartPr/>
                <p14:nvPr/>
              </p14:nvContentPartPr>
              <p14:xfrm>
                <a:off x="411927" y="189528"/>
                <a:ext cx="73386" cy="17728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C57C7B9-A7D3-4F4F-B307-068C7460671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2620" y="180309"/>
                  <a:ext cx="92001" cy="36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5349C3D-DE28-4366-B8D0-32B6288AEB8C}"/>
                    </a:ext>
                  </a:extLst>
                </p14:cNvPr>
                <p14:cNvContentPartPr/>
                <p14:nvPr/>
              </p14:nvContentPartPr>
              <p14:xfrm>
                <a:off x="544849" y="189732"/>
                <a:ext cx="55815" cy="7743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5349C3D-DE28-4366-B8D0-32B6288AEB8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5486" y="180581"/>
                  <a:ext cx="74540" cy="2604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27E82F3-6BCF-4475-959C-004F83E0BE6F}"/>
                  </a:ext>
                </a:extLst>
              </p14:cNvPr>
              <p14:cNvContentPartPr/>
              <p14:nvPr/>
            </p14:nvContentPartPr>
            <p14:xfrm>
              <a:off x="762941" y="179136"/>
              <a:ext cx="64704" cy="7743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27E82F3-6BCF-4475-959C-004F83E0BE6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53595" y="169985"/>
                <a:ext cx="83396" cy="26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C404F5A-7097-4E12-8653-73E5E9681C18}"/>
                  </a:ext>
                </a:extLst>
              </p14:cNvPr>
              <p14:cNvContentPartPr/>
              <p14:nvPr/>
            </p14:nvContentPartPr>
            <p14:xfrm>
              <a:off x="1024444" y="177098"/>
              <a:ext cx="45686" cy="2241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C404F5A-7097-4E12-8653-73E5E9681C1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15164" y="168774"/>
                <a:ext cx="64246" cy="18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0B34275-92AA-4805-A6C0-E57F259FFF82}"/>
                  </a:ext>
                </a:extLst>
              </p14:cNvPr>
              <p14:cNvContentPartPr/>
              <p14:nvPr/>
            </p14:nvContentPartPr>
            <p14:xfrm>
              <a:off x="1176591" y="171597"/>
              <a:ext cx="25634" cy="815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0B34275-92AA-4805-A6C0-E57F259FFF8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67334" y="164534"/>
                <a:ext cx="44147" cy="14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DD485F8-C71A-4674-8AAD-87931D5DC54E}"/>
                  </a:ext>
                </a:extLst>
              </p14:cNvPr>
              <p14:cNvContentPartPr/>
              <p14:nvPr/>
            </p14:nvContentPartPr>
            <p14:xfrm>
              <a:off x="1377111" y="166910"/>
              <a:ext cx="52714" cy="489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DD485F8-C71A-4674-8AAD-87931D5DC54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367787" y="158434"/>
                <a:ext cx="71361" cy="21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16046B1-9DD2-477C-89ED-21B8ED61AB04}"/>
                  </a:ext>
                </a:extLst>
              </p14:cNvPr>
              <p14:cNvContentPartPr/>
              <p14:nvPr/>
            </p14:nvContentPartPr>
            <p14:xfrm>
              <a:off x="1556132" y="175468"/>
              <a:ext cx="42998" cy="2241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16046B1-9DD2-477C-89ED-21B8ED61AB0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546737" y="167144"/>
                <a:ext cx="61787" cy="18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0F5769D-67A1-4680-A49E-866371DA11DE}"/>
                  </a:ext>
                </a:extLst>
              </p14:cNvPr>
              <p14:cNvContentPartPr/>
              <p14:nvPr/>
            </p14:nvContentPartPr>
            <p14:xfrm>
              <a:off x="1722130" y="179951"/>
              <a:ext cx="47959" cy="10188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0F5769D-67A1-4680-A49E-866371DA11D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712825" y="170817"/>
                <a:ext cx="66570" cy="28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8DD370D-ACD0-4E90-B956-6B35B63E4FD0}"/>
                  </a:ext>
                </a:extLst>
              </p14:cNvPr>
              <p14:cNvContentPartPr/>
              <p14:nvPr/>
            </p14:nvContentPartPr>
            <p14:xfrm>
              <a:off x="1920376" y="177506"/>
              <a:ext cx="44032" cy="6521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8DD370D-ACD0-4E90-B956-6B35B63E4FD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911068" y="168583"/>
                <a:ext cx="62647" cy="24368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A94B9DF6-AEF9-48D2-B38C-B42CD4E91F65}"/>
              </a:ext>
            </a:extLst>
          </p:cNvPr>
          <p:cNvGrpSpPr/>
          <p:nvPr/>
        </p:nvGrpSpPr>
        <p:grpSpPr>
          <a:xfrm>
            <a:off x="180812" y="1483252"/>
            <a:ext cx="383882" cy="64391"/>
            <a:chOff x="180812" y="1483252"/>
            <a:chExt cx="383882" cy="6439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A2FF999-7F0F-4C0C-9046-44362278BABC}"/>
                    </a:ext>
                  </a:extLst>
                </p14:cNvPr>
                <p14:cNvContentPartPr/>
                <p14:nvPr/>
              </p14:nvContentPartPr>
              <p14:xfrm>
                <a:off x="180812" y="1483252"/>
                <a:ext cx="11370" cy="50534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A2FF999-7F0F-4C0C-9046-44362278BAB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71574" y="1473934"/>
                  <a:ext cx="29846" cy="69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C85C8EB-A125-44C5-9939-AB416646FEA7}"/>
                    </a:ext>
                  </a:extLst>
                </p14:cNvPr>
                <p14:cNvContentPartPr/>
                <p14:nvPr/>
              </p14:nvContentPartPr>
              <p14:xfrm>
                <a:off x="197143" y="1534194"/>
                <a:ext cx="87650" cy="13449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C85C8EB-A125-44C5-9939-AB416646FE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7803" y="1524992"/>
                  <a:ext cx="106330" cy="31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1C8AA3C-DB17-49D9-81D9-3FAAC6A148A4}"/>
                    </a:ext>
                  </a:extLst>
                </p14:cNvPr>
                <p14:cNvContentPartPr/>
                <p14:nvPr/>
              </p14:nvContentPartPr>
              <p14:xfrm>
                <a:off x="343295" y="1539899"/>
                <a:ext cx="76487" cy="6113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1C8AA3C-DB17-49D9-81D9-3FAAC6A148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3959" y="1530550"/>
                  <a:ext cx="95160" cy="248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6879E80-6A09-4DA0-ACC4-C57F12762B90}"/>
                    </a:ext>
                  </a:extLst>
                </p14:cNvPr>
                <p14:cNvContentPartPr/>
                <p14:nvPr/>
              </p14:nvContentPartPr>
              <p14:xfrm>
                <a:off x="491308" y="1533175"/>
                <a:ext cx="73386" cy="9373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6879E80-6A09-4DA0-ACC4-C57F12762B9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81955" y="1523802"/>
                  <a:ext cx="92092" cy="2811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12E15B3-323F-40E9-8A35-154F15386FFA}"/>
                  </a:ext>
                </a:extLst>
              </p14:cNvPr>
              <p14:cNvContentPartPr/>
              <p14:nvPr/>
            </p14:nvContentPartPr>
            <p14:xfrm>
              <a:off x="729452" y="1522986"/>
              <a:ext cx="83516" cy="13652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12E15B3-323F-40E9-8A35-154F15386FF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20092" y="1513645"/>
                <a:ext cx="102235" cy="32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7768B2-C843-45C4-82F7-AE21A113A132}"/>
                  </a:ext>
                </a:extLst>
              </p14:cNvPr>
              <p14:cNvContentPartPr/>
              <p14:nvPr/>
            </p14:nvContentPartPr>
            <p14:xfrm>
              <a:off x="954985" y="1528692"/>
              <a:ext cx="83102" cy="7743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7768B2-C843-45C4-82F7-AE21A113A13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45632" y="1519105"/>
                <a:ext cx="101809" cy="26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935E61A-6E12-4786-8720-DC995CE537DC}"/>
                  </a:ext>
                </a:extLst>
              </p14:cNvPr>
              <p14:cNvContentPartPr/>
              <p14:nvPr/>
            </p14:nvContentPartPr>
            <p14:xfrm>
              <a:off x="1171216" y="1509538"/>
              <a:ext cx="95712" cy="6113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935E61A-6E12-4786-8720-DC995CE537D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61861" y="1500189"/>
                <a:ext cx="114423" cy="24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388DB0E-4E78-491A-98CE-0708CD385960}"/>
                  </a:ext>
                </a:extLst>
              </p14:cNvPr>
              <p14:cNvContentPartPr/>
              <p14:nvPr/>
            </p14:nvContentPartPr>
            <p14:xfrm>
              <a:off x="1372150" y="1504851"/>
              <a:ext cx="68632" cy="1426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388DB0E-4E78-491A-98CE-0708CD38596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362807" y="1495582"/>
                <a:ext cx="87317" cy="19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EEF324D-1785-4B7C-9F3A-67A1BB11BA44}"/>
                  </a:ext>
                </a:extLst>
              </p14:cNvPr>
              <p14:cNvContentPartPr/>
              <p14:nvPr/>
            </p14:nvContentPartPr>
            <p14:xfrm>
              <a:off x="1541248" y="1498330"/>
              <a:ext cx="64084" cy="6113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EEF324D-1785-4B7C-9F3A-67A1BB11BA4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531887" y="1488981"/>
                <a:ext cx="82805" cy="24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9C683C2-41E8-419A-88E6-2AB877946ACC}"/>
                  </a:ext>
                </a:extLst>
              </p14:cNvPr>
              <p14:cNvContentPartPr/>
              <p14:nvPr/>
            </p14:nvContentPartPr>
            <p14:xfrm>
              <a:off x="1744042" y="1494459"/>
              <a:ext cx="99020" cy="11411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9C683C2-41E8-419A-88E6-2AB877946AC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734714" y="1485188"/>
                <a:ext cx="117676" cy="29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138CBDB-6BDE-4E3F-B4CE-AE259F5C4C5A}"/>
                  </a:ext>
                </a:extLst>
              </p14:cNvPr>
              <p14:cNvContentPartPr/>
              <p14:nvPr/>
            </p14:nvContentPartPr>
            <p14:xfrm>
              <a:off x="2298884" y="1464709"/>
              <a:ext cx="76901" cy="6928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138CBDB-6BDE-4E3F-B4CE-AE259F5C4C5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289541" y="1455703"/>
                <a:ext cx="95587" cy="24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7CE69B6-5C44-46D3-AC1B-0EBF8EC235AC}"/>
                  </a:ext>
                </a:extLst>
              </p14:cNvPr>
              <p14:cNvContentPartPr/>
              <p14:nvPr/>
            </p14:nvContentPartPr>
            <p14:xfrm>
              <a:off x="2483900" y="1457577"/>
              <a:ext cx="89304" cy="4483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7CE69B6-5C44-46D3-AC1B-0EBF8EC235A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474537" y="1448611"/>
                <a:ext cx="108029" cy="22415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B5AD6944-D2A7-4D48-BE65-DECFEF84DCC3}"/>
              </a:ext>
            </a:extLst>
          </p:cNvPr>
          <p:cNvGrpSpPr/>
          <p:nvPr/>
        </p:nvGrpSpPr>
        <p:grpSpPr>
          <a:xfrm>
            <a:off x="1963168" y="1475305"/>
            <a:ext cx="159796" cy="11411"/>
            <a:chOff x="1963168" y="1475305"/>
            <a:chExt cx="159796" cy="114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D01033-1A23-40E2-ABA2-2A644B6C51F1}"/>
                    </a:ext>
                  </a:extLst>
                </p14:cNvPr>
                <p14:cNvContentPartPr/>
                <p14:nvPr/>
              </p14:nvContentPartPr>
              <p14:xfrm>
                <a:off x="1963168" y="1483863"/>
                <a:ext cx="66151" cy="2853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D01033-1A23-40E2-ABA2-2A644B6C51F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53821" y="1474591"/>
                  <a:ext cx="84846" cy="213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56A3B8A-234B-4153-9908-29ADA57FDDF1}"/>
                    </a:ext>
                  </a:extLst>
                </p14:cNvPr>
                <p14:cNvContentPartPr/>
                <p14:nvPr/>
              </p14:nvContentPartPr>
              <p14:xfrm>
                <a:off x="2078932" y="1475305"/>
                <a:ext cx="44032" cy="4279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56A3B8A-234B-4153-9908-29ADA57FDDF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69624" y="1466034"/>
                  <a:ext cx="62647" cy="2282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93CC076-EB01-4B46-B164-03E696C7A18F}"/>
              </a:ext>
            </a:extLst>
          </p:cNvPr>
          <p:cNvGrpSpPr/>
          <p:nvPr/>
        </p:nvGrpSpPr>
        <p:grpSpPr>
          <a:xfrm>
            <a:off x="2144669" y="169559"/>
            <a:ext cx="899607" cy="137420"/>
            <a:chOff x="2144669" y="169559"/>
            <a:chExt cx="899607" cy="1374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4FEE820-F588-46E7-AE53-F19B10068C3B}"/>
                    </a:ext>
                  </a:extLst>
                </p14:cNvPr>
                <p14:cNvContentPartPr/>
                <p14:nvPr/>
              </p14:nvContentPartPr>
              <p14:xfrm>
                <a:off x="2144669" y="169559"/>
                <a:ext cx="42998" cy="6724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4FEE820-F588-46E7-AE53-F19B10068C3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135353" y="160358"/>
                  <a:ext cx="61630" cy="251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E4FAC58-8D0A-4006-A52A-1AAEE08F6FA1}"/>
                    </a:ext>
                  </a:extLst>
                </p14:cNvPr>
                <p14:cNvContentPartPr/>
                <p14:nvPr/>
              </p14:nvContentPartPr>
              <p14:xfrm>
                <a:off x="2284413" y="174449"/>
                <a:ext cx="38037" cy="2445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E4FAC58-8D0A-4006-A52A-1AAEE08F6FA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275083" y="166503"/>
                  <a:ext cx="56338" cy="183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1028880-35B3-4946-A4B3-1A768769152F}"/>
                    </a:ext>
                  </a:extLst>
                </p14:cNvPr>
                <p14:cNvContentPartPr/>
                <p14:nvPr/>
              </p14:nvContentPartPr>
              <p14:xfrm>
                <a:off x="2399971" y="182193"/>
                <a:ext cx="49407" cy="4687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1028880-35B3-4946-A4B3-1A768769152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90662" y="172819"/>
                  <a:ext cx="68024" cy="234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FE5D69-81AD-4A92-9ECC-6E04634DF419}"/>
                    </a:ext>
                  </a:extLst>
                </p14:cNvPr>
                <p14:cNvContentPartPr/>
                <p14:nvPr/>
              </p14:nvContentPartPr>
              <p14:xfrm>
                <a:off x="2550464" y="176080"/>
                <a:ext cx="38450" cy="6928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FE5D69-81AD-4A92-9ECC-6E04634DF41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41121" y="166600"/>
                  <a:ext cx="57136" cy="25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C4A5C75-7218-4E73-91E4-A2B5F7B57013}"/>
                    </a:ext>
                  </a:extLst>
                </p14:cNvPr>
                <p14:cNvContentPartPr/>
                <p14:nvPr/>
              </p14:nvContentPartPr>
              <p14:xfrm>
                <a:off x="2629225" y="183619"/>
                <a:ext cx="45686" cy="2241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C4A5C75-7218-4E73-91E4-A2B5F7B5701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19872" y="175295"/>
                  <a:ext cx="64392" cy="18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B01D8B7-0A86-4CC0-8056-8D645584C486}"/>
                    </a:ext>
                  </a:extLst>
                </p14:cNvPr>
                <p14:cNvContentPartPr/>
                <p14:nvPr/>
              </p14:nvContentPartPr>
              <p14:xfrm>
                <a:off x="2710420" y="181050"/>
                <a:ext cx="59536" cy="917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B01D8B7-0A86-4CC0-8056-8D645584C48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01095" y="171880"/>
                  <a:ext cx="78186" cy="27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905906C-2C19-454E-AD63-E120CB0F6379}"/>
                    </a:ext>
                  </a:extLst>
                </p14:cNvPr>
                <p14:cNvContentPartPr/>
                <p14:nvPr/>
              </p14:nvContentPartPr>
              <p14:xfrm>
                <a:off x="2821223" y="185736"/>
                <a:ext cx="43825" cy="3668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905906C-2C19-454E-AD63-E120CB0F637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11883" y="177066"/>
                  <a:ext cx="62505" cy="21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5B25D49-1FF8-4E85-9C96-AE10314C4950}"/>
                    </a:ext>
                  </a:extLst>
                </p14:cNvPr>
                <p14:cNvContentPartPr/>
                <p14:nvPr/>
              </p14:nvContentPartPr>
              <p14:xfrm>
                <a:off x="2939675" y="183087"/>
                <a:ext cx="26254" cy="3668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5B25D49-1FF8-4E85-9C96-AE10314C495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30324" y="174417"/>
                  <a:ext cx="44955" cy="21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B89DAA1-50E5-4C78-A4FA-522FBCE78F05}"/>
                    </a:ext>
                  </a:extLst>
                </p14:cNvPr>
                <p14:cNvContentPartPr/>
                <p14:nvPr/>
              </p14:nvContentPartPr>
              <p14:xfrm>
                <a:off x="3031666" y="181865"/>
                <a:ext cx="12610" cy="4381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B89DAA1-50E5-4C78-A4FA-522FBCE78F0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22299" y="172528"/>
                  <a:ext cx="31345" cy="62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0ADFD34-ECDE-4137-8676-86243AD64D4E}"/>
                    </a:ext>
                  </a:extLst>
                </p14:cNvPr>
                <p14:cNvContentPartPr/>
                <p14:nvPr/>
              </p14:nvContentPartPr>
              <p14:xfrm>
                <a:off x="3036214" y="256648"/>
                <a:ext cx="4341" cy="50331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0ADFD34-ECDE-4137-8676-86243AD64D4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026808" y="247301"/>
                  <a:ext cx="23152" cy="6902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0E8F432-C8FE-489D-BACE-DCE6C58DC376}"/>
                  </a:ext>
                </a:extLst>
              </p14:cNvPr>
              <p14:cNvContentPartPr/>
              <p14:nvPr/>
            </p14:nvContentPartPr>
            <p14:xfrm>
              <a:off x="3053165" y="729593"/>
              <a:ext cx="2067" cy="126132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0E8F432-C8FE-489D-BACE-DCE6C58DC37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044208" y="720250"/>
                <a:ext cx="19981" cy="144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B20DF15-C9F2-4B90-8664-4B20DA7D3E60}"/>
                  </a:ext>
                </a:extLst>
              </p14:cNvPr>
              <p14:cNvContentPartPr/>
              <p14:nvPr/>
            </p14:nvContentPartPr>
            <p14:xfrm>
              <a:off x="3053992" y="924192"/>
              <a:ext cx="5995" cy="127763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B20DF15-C9F2-4B90-8664-4B20DA7D3E6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045333" y="914835"/>
                <a:ext cx="23314" cy="146478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8F5C6A02-688F-4E98-A16E-151CB507DDD8}"/>
              </a:ext>
            </a:extLst>
          </p:cNvPr>
          <p:cNvGrpSpPr/>
          <p:nvPr/>
        </p:nvGrpSpPr>
        <p:grpSpPr>
          <a:xfrm>
            <a:off x="2600858" y="1111862"/>
            <a:ext cx="461403" cy="352112"/>
            <a:chOff x="2600858" y="1111862"/>
            <a:chExt cx="461403" cy="35211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D99BFAE-E614-480B-AF2E-190D9A03C6B9}"/>
                    </a:ext>
                  </a:extLst>
                </p14:cNvPr>
                <p14:cNvContentPartPr/>
                <p14:nvPr/>
              </p14:nvContentPartPr>
              <p14:xfrm>
                <a:off x="3053165" y="1111862"/>
                <a:ext cx="9096" cy="121446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D99BFAE-E614-480B-AF2E-190D9A03C6B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044069" y="1102520"/>
                  <a:ext cx="27288" cy="140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A9B4D99-3567-40DF-9EA8-6FCD4B187F41}"/>
                    </a:ext>
                  </a:extLst>
                </p14:cNvPr>
                <p14:cNvContentPartPr/>
                <p14:nvPr/>
              </p14:nvContentPartPr>
              <p14:xfrm>
                <a:off x="3055646" y="1271005"/>
                <a:ext cx="3101" cy="31584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A9B4D99-3567-40DF-9EA8-6FCD4B187F4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46688" y="1261673"/>
                  <a:ext cx="21018" cy="502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57D0B57-719C-4D2A-89BD-1E65A4A90212}"/>
                    </a:ext>
                  </a:extLst>
                </p14:cNvPr>
                <p14:cNvContentPartPr/>
                <p14:nvPr/>
              </p14:nvContentPartPr>
              <p14:xfrm>
                <a:off x="2600858" y="1460102"/>
                <a:ext cx="53954" cy="3872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57D0B57-719C-4D2A-89BD-1E65A4A9021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91506" y="1450950"/>
                  <a:ext cx="72658" cy="22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8B25659-4537-4D91-AF77-F1D9DC0D127C}"/>
                    </a:ext>
                  </a:extLst>
                </p14:cNvPr>
                <p14:cNvContentPartPr/>
                <p14:nvPr/>
              </p14:nvContentPartPr>
              <p14:xfrm>
                <a:off x="2736054" y="1449302"/>
                <a:ext cx="57262" cy="3872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8B25659-4537-4D91-AF77-F1D9DC0D127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26690" y="1440150"/>
                  <a:ext cx="75989" cy="22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365FFEB-C1E4-4B22-AC85-2685F5CC7DEB}"/>
                    </a:ext>
                  </a:extLst>
                </p14:cNvPr>
                <p14:cNvContentPartPr/>
                <p14:nvPr/>
              </p14:nvContentPartPr>
              <p14:xfrm>
                <a:off x="2829906" y="1442985"/>
                <a:ext cx="35556" cy="3057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365FFEB-C1E4-4B22-AC85-2685F5CC7DE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820568" y="1434154"/>
                  <a:ext cx="54232" cy="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CE09A0C-5006-492F-BD95-C9FEDFC13293}"/>
                    </a:ext>
                  </a:extLst>
                </p14:cNvPr>
                <p14:cNvContentPartPr/>
                <p14:nvPr/>
              </p14:nvContentPartPr>
              <p14:xfrm>
                <a:off x="2920863" y="1433408"/>
                <a:ext cx="26460" cy="4279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CE09A0C-5006-492F-BD95-C9FEDFC1329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11566" y="1424137"/>
                  <a:ext cx="45054" cy="22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695304A-1DF5-436B-80F1-79D7687A9712}"/>
                    </a:ext>
                  </a:extLst>
                </p14:cNvPr>
                <p14:cNvContentPartPr/>
                <p14:nvPr/>
              </p14:nvContentPartPr>
              <p14:xfrm>
                <a:off x="3037454" y="1426888"/>
                <a:ext cx="23360" cy="1223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695304A-1DF5-436B-80F1-79D7687A971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028110" y="1418938"/>
                  <a:ext cx="42048" cy="17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B6B23F5-D2EA-488B-B810-21E76EBF7826}"/>
                    </a:ext>
                  </a:extLst>
                </p14:cNvPr>
                <p14:cNvContentPartPr/>
                <p14:nvPr/>
              </p14:nvContentPartPr>
              <p14:xfrm>
                <a:off x="3050478" y="1349660"/>
                <a:ext cx="4961" cy="4381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B6B23F5-D2EA-488B-B810-21E76EBF782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041879" y="1340323"/>
                  <a:ext cx="22159" cy="6248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8E7D68-31F1-4669-BB72-78DB47D56BC2}"/>
                  </a:ext>
                </a:extLst>
              </p14:cNvPr>
              <p14:cNvContentPartPr/>
              <p14:nvPr/>
            </p14:nvContentPartPr>
            <p14:xfrm>
              <a:off x="3982855" y="3167807"/>
              <a:ext cx="1537133" cy="151684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8E7D68-31F1-4669-BB72-78DB47D56BC2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973495" y="3158462"/>
                <a:ext cx="1555852" cy="170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3AE76CC-E3B8-4876-B1AF-DB5ADFECF037}"/>
                  </a:ext>
                </a:extLst>
              </p14:cNvPr>
              <p14:cNvContentPartPr/>
              <p14:nvPr/>
            </p14:nvContentPartPr>
            <p14:xfrm>
              <a:off x="1895281" y="2179978"/>
              <a:ext cx="242299" cy="17616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3AE76CC-E3B8-4876-B1AF-DB5ADFECF037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885920" y="2170631"/>
                <a:ext cx="261020" cy="36311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656CEB3-093E-472F-BA78-E04A2B23AD4D}"/>
              </a:ext>
            </a:extLst>
          </p:cNvPr>
          <p:cNvGrpSpPr/>
          <p:nvPr/>
        </p:nvGrpSpPr>
        <p:grpSpPr>
          <a:xfrm>
            <a:off x="1874776" y="1820845"/>
            <a:ext cx="3660262" cy="1444870"/>
            <a:chOff x="1874776" y="1820845"/>
            <a:chExt cx="3660262" cy="14448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D75B713-AEE9-4B29-9B16-412104DB8A4B}"/>
                    </a:ext>
                  </a:extLst>
                </p14:cNvPr>
                <p14:cNvContentPartPr/>
                <p14:nvPr/>
              </p14:nvContentPartPr>
              <p14:xfrm>
                <a:off x="2229535" y="2060238"/>
                <a:ext cx="87100" cy="162068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D75B713-AEE9-4B29-9B16-412104DB8A4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220177" y="2050895"/>
                  <a:ext cx="105816" cy="1807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2924CC7-8727-4528-9264-F416C1792E8F}"/>
                    </a:ext>
                  </a:extLst>
                </p14:cNvPr>
                <p14:cNvContentPartPr/>
                <p14:nvPr/>
              </p14:nvContentPartPr>
              <p14:xfrm>
                <a:off x="2311744" y="2203949"/>
                <a:ext cx="50040" cy="7065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2924CC7-8727-4528-9264-F416C1792E8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302384" y="2194577"/>
                  <a:ext cx="68760" cy="893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2745316-2F62-4264-B6AB-866A4CBDDDFC}"/>
                    </a:ext>
                  </a:extLst>
                </p14:cNvPr>
                <p14:cNvContentPartPr/>
                <p14:nvPr/>
              </p14:nvContentPartPr>
              <p14:xfrm>
                <a:off x="2497607" y="2128663"/>
                <a:ext cx="71674" cy="155949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2745316-2F62-4264-B6AB-866A4CBDDDF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488289" y="2119320"/>
                  <a:ext cx="90309" cy="174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FFD19AB-DAE9-4EE9-9F94-28037BF343B2}"/>
                    </a:ext>
                  </a:extLst>
                </p14:cNvPr>
                <p14:cNvContentPartPr/>
                <p14:nvPr/>
              </p14:nvContentPartPr>
              <p14:xfrm>
                <a:off x="2590727" y="2134968"/>
                <a:ext cx="61139" cy="56928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FFD19AB-DAE9-4EE9-9F94-28037BF343B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581376" y="2125659"/>
                  <a:ext cx="79840" cy="75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C948B2B-1D2F-4126-B4D0-5FEF917D5B84}"/>
                    </a:ext>
                  </a:extLst>
                </p14:cNvPr>
                <p14:cNvContentPartPr/>
                <p14:nvPr/>
              </p14:nvContentPartPr>
              <p14:xfrm>
                <a:off x="2677638" y="2126438"/>
                <a:ext cx="47594" cy="72319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C948B2B-1D2F-4126-B4D0-5FEF917D5B8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668334" y="2117130"/>
                  <a:ext cx="66202" cy="90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B4AFFC2-26B4-450B-9F33-91A837204FE5}"/>
                    </a:ext>
                  </a:extLst>
                </p14:cNvPr>
                <p14:cNvContentPartPr/>
                <p14:nvPr/>
              </p14:nvContentPartPr>
              <p14:xfrm>
                <a:off x="2764738" y="2118093"/>
                <a:ext cx="41763" cy="69908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B4AFFC2-26B4-450B-9F33-91A837204FE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755457" y="2108772"/>
                  <a:ext cx="60324" cy="881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FA5AA14-9813-4E0A-B042-7CB5DB11DCFA}"/>
                    </a:ext>
                  </a:extLst>
                </p14:cNvPr>
                <p14:cNvContentPartPr/>
                <p14:nvPr/>
              </p14:nvContentPartPr>
              <p14:xfrm>
                <a:off x="2819857" y="2112530"/>
                <a:ext cx="36496" cy="68981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FA5AA14-9813-4E0A-B042-7CB5DB11DCF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810462" y="2103189"/>
                  <a:ext cx="55286" cy="876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4692F3A-2E49-4AE6-8494-D2C06D491467}"/>
                    </a:ext>
                  </a:extLst>
                </p14:cNvPr>
                <p14:cNvContentPartPr/>
                <p14:nvPr/>
              </p14:nvContentPartPr>
              <p14:xfrm>
                <a:off x="2128138" y="1972343"/>
                <a:ext cx="25772" cy="39219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4692F3A-2E49-4AE6-8494-D2C06D49146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118831" y="1962988"/>
                  <a:ext cx="44385" cy="410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26407E7-B399-4B2C-99BB-5B5FE1D0943C}"/>
                    </a:ext>
                  </a:extLst>
                </p14:cNvPr>
                <p14:cNvContentPartPr/>
                <p14:nvPr/>
              </p14:nvContentPartPr>
              <p14:xfrm>
                <a:off x="2123999" y="1935257"/>
                <a:ext cx="813810" cy="361408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26407E7-B399-4B2C-99BB-5B5FE1D0943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114645" y="1925898"/>
                  <a:ext cx="832518" cy="380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1720766-DAD3-4E41-A2D5-1D121036268B}"/>
                    </a:ext>
                  </a:extLst>
                </p14:cNvPr>
                <p14:cNvContentPartPr/>
                <p14:nvPr/>
              </p14:nvContentPartPr>
              <p14:xfrm>
                <a:off x="2161436" y="2305009"/>
                <a:ext cx="742888" cy="7269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1720766-DAD3-4E41-A2D5-1D121036268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152078" y="2295699"/>
                  <a:ext cx="761604" cy="90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E86B3A0-C778-47FE-B389-82ECAFB87BCE}"/>
                    </a:ext>
                  </a:extLst>
                </p14:cNvPr>
                <p14:cNvContentPartPr/>
                <p14:nvPr/>
              </p14:nvContentPartPr>
              <p14:xfrm>
                <a:off x="3734500" y="1895018"/>
                <a:ext cx="88981" cy="10477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E86B3A0-C778-47FE-B389-82ECAFB87BC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725134" y="1885657"/>
                  <a:ext cx="107714" cy="1234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8976A99-D1D1-4418-968C-458495E30C89}"/>
                    </a:ext>
                  </a:extLst>
                </p14:cNvPr>
                <p14:cNvContentPartPr/>
                <p14:nvPr/>
              </p14:nvContentPartPr>
              <p14:xfrm>
                <a:off x="3886125" y="1896687"/>
                <a:ext cx="55872" cy="103657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8976A99-D1D1-4418-968C-458495E30C8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876753" y="1887329"/>
                  <a:ext cx="74616" cy="122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3EA7D18-CC2A-4FF3-ACC8-0EE69C670271}"/>
                    </a:ext>
                  </a:extLst>
                </p14:cNvPr>
                <p14:cNvContentPartPr/>
                <p14:nvPr/>
              </p14:nvContentPartPr>
              <p14:xfrm>
                <a:off x="4002947" y="1894833"/>
                <a:ext cx="43080" cy="107736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3EA7D18-CC2A-4FF3-ACC8-0EE69C67027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993613" y="1885465"/>
                  <a:ext cx="61748" cy="1264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AF2E295-CB9E-4037-A1FB-62DF80944DA6}"/>
                    </a:ext>
                  </a:extLst>
                </p14:cNvPr>
                <p14:cNvContentPartPr/>
                <p14:nvPr/>
              </p14:nvContentPartPr>
              <p14:xfrm>
                <a:off x="3606201" y="2114199"/>
                <a:ext cx="93496" cy="96425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AF2E295-CB9E-4037-A1FB-62DF80944DA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596851" y="2104879"/>
                  <a:ext cx="112195" cy="115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89DBE1C-428A-49C5-8ACC-C35F8A26B633}"/>
                    </a:ext>
                  </a:extLst>
                </p14:cNvPr>
                <p14:cNvContentPartPr/>
                <p14:nvPr/>
              </p14:nvContentPartPr>
              <p14:xfrm>
                <a:off x="3641003" y="2172240"/>
                <a:ext cx="48723" cy="55259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89DBE1C-428A-49C5-8ACC-C35F8A26B63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631688" y="2162911"/>
                  <a:ext cx="67352" cy="739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3E8135E-7147-4B61-A6B6-C37CDD15874A}"/>
                    </a:ext>
                  </a:extLst>
                </p14:cNvPr>
                <p14:cNvContentPartPr/>
                <p14:nvPr/>
              </p14:nvContentPartPr>
              <p14:xfrm>
                <a:off x="3731302" y="2220823"/>
                <a:ext cx="44396" cy="54146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3E8135E-7147-4B61-A6B6-C37CDD15874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721917" y="2211500"/>
                  <a:ext cx="63165" cy="72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6F9D05B-04F1-4252-80A8-B653EF3F0D68}"/>
                    </a:ext>
                  </a:extLst>
                </p14:cNvPr>
                <p14:cNvContentPartPr/>
                <p14:nvPr/>
              </p14:nvContentPartPr>
              <p14:xfrm>
                <a:off x="3799777" y="2135339"/>
                <a:ext cx="51545" cy="6305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6F9D05B-04F1-4252-80A8-B653EF3F0D6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790405" y="2126232"/>
                  <a:ext cx="70289" cy="245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5E9F41A-9C85-450C-BE9C-1A4F9EDFC4ED}"/>
                    </a:ext>
                  </a:extLst>
                </p14:cNvPr>
                <p14:cNvContentPartPr/>
                <p14:nvPr/>
              </p14:nvContentPartPr>
              <p14:xfrm>
                <a:off x="3797332" y="2167418"/>
                <a:ext cx="60575" cy="6861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5E9F41A-9C85-450C-BE9C-1A4F9EDFC4E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788013" y="2158499"/>
                  <a:ext cx="79213" cy="24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0C1287A-A030-439F-9E33-64B6C2889B7F}"/>
                    </a:ext>
                  </a:extLst>
                </p14:cNvPr>
                <p14:cNvContentPartPr/>
                <p14:nvPr/>
              </p14:nvContentPartPr>
              <p14:xfrm>
                <a:off x="3954224" y="2079709"/>
                <a:ext cx="43644" cy="115154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0C1287A-A030-439F-9E33-64B6C2889B7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944923" y="2070353"/>
                  <a:ext cx="62246" cy="1338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FB5818F-FDF3-4A88-B81B-AFC55FD958A9}"/>
                    </a:ext>
                  </a:extLst>
                </p14:cNvPr>
                <p14:cNvContentPartPr/>
                <p14:nvPr/>
              </p14:nvContentPartPr>
              <p14:xfrm>
                <a:off x="3903996" y="2141087"/>
                <a:ext cx="103090" cy="14464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FB5818F-FDF3-4A88-B81B-AFC55FD958A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894657" y="2131915"/>
                  <a:ext cx="121768" cy="32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1DF167F-E63A-4B26-9072-ECC6AD312C4B}"/>
                    </a:ext>
                  </a:extLst>
                </p14:cNvPr>
                <p14:cNvContentPartPr/>
                <p14:nvPr/>
              </p14:nvContentPartPr>
              <p14:xfrm>
                <a:off x="4045651" y="2047258"/>
                <a:ext cx="59446" cy="164108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1DF167F-E63A-4B26-9072-ECC6AD312C4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036284" y="2037921"/>
                  <a:ext cx="78180" cy="182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D01C3EC-BDA7-4B3E-ABF1-1932476390EC}"/>
                    </a:ext>
                  </a:extLst>
                </p14:cNvPr>
                <p14:cNvContentPartPr/>
                <p14:nvPr/>
              </p14:nvContentPartPr>
              <p14:xfrm>
                <a:off x="4122592" y="2082305"/>
                <a:ext cx="44020" cy="71948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D01C3EC-BDA7-4B3E-ABF1-1932476390E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113287" y="2072952"/>
                  <a:ext cx="62630" cy="90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A4AA186-CBEF-4AF5-98C2-055A1736BA2F}"/>
                    </a:ext>
                  </a:extLst>
                </p14:cNvPr>
                <p14:cNvContentPartPr/>
                <p14:nvPr/>
              </p14:nvContentPartPr>
              <p14:xfrm>
                <a:off x="4186929" y="2147577"/>
                <a:ext cx="38377" cy="48027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A4AA186-CBEF-4AF5-98C2-055A1736BA2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177604" y="2138258"/>
                  <a:ext cx="57028" cy="66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EAA7161-E6D5-4902-B062-C820BA33F3E7}"/>
                    </a:ext>
                  </a:extLst>
                </p14:cNvPr>
                <p14:cNvContentPartPr/>
                <p14:nvPr/>
              </p14:nvContentPartPr>
              <p14:xfrm>
                <a:off x="4226623" y="2047258"/>
                <a:ext cx="53238" cy="162254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EAA7161-E6D5-4902-B062-C820BA33F3E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217333" y="2037925"/>
                  <a:ext cx="71460" cy="1805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22E9CF1-8A5B-48C5-94B6-AD8780C46A1A}"/>
                    </a:ext>
                  </a:extLst>
                </p14:cNvPr>
                <p14:cNvContentPartPr/>
                <p14:nvPr/>
              </p14:nvContentPartPr>
              <p14:xfrm>
                <a:off x="3517408" y="1889640"/>
                <a:ext cx="14862" cy="407766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22E9CF1-8A5B-48C5-94B6-AD8780C46A1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508208" y="1880291"/>
                  <a:ext cx="33263" cy="4264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3E622C7-DFE4-4486-89E7-D7F6A84124A4}"/>
                    </a:ext>
                  </a:extLst>
                </p14:cNvPr>
                <p14:cNvContentPartPr/>
                <p14:nvPr/>
              </p14:nvContentPartPr>
              <p14:xfrm>
                <a:off x="3506874" y="1820845"/>
                <a:ext cx="855384" cy="414998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3E622C7-DFE4-4486-89E7-D7F6A84124A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497518" y="1811487"/>
                  <a:ext cx="873737" cy="4337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647BC9D-5834-461B-84CA-62AE7D249C3D}"/>
                    </a:ext>
                  </a:extLst>
                </p14:cNvPr>
                <p14:cNvContentPartPr/>
                <p14:nvPr/>
              </p14:nvContentPartPr>
              <p14:xfrm>
                <a:off x="3514022" y="2233247"/>
                <a:ext cx="837137" cy="131101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647BC9D-5834-461B-84CA-62AE7D249C3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504664" y="2223908"/>
                  <a:ext cx="855852" cy="149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D079C68-1052-4419-AEEB-C166CDD4BE86}"/>
                    </a:ext>
                  </a:extLst>
                </p14:cNvPr>
                <p14:cNvContentPartPr/>
                <p14:nvPr/>
              </p14:nvContentPartPr>
              <p14:xfrm>
                <a:off x="2912601" y="2101405"/>
                <a:ext cx="593897" cy="33193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D079C68-1052-4419-AEEB-C166CDD4BE8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903243" y="2092125"/>
                  <a:ext cx="612614" cy="51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D829D5E-0595-47FD-B946-C9CB878284E9}"/>
                    </a:ext>
                  </a:extLst>
                </p14:cNvPr>
                <p14:cNvContentPartPr/>
                <p14:nvPr/>
              </p14:nvContentPartPr>
              <p14:xfrm>
                <a:off x="3455893" y="2066914"/>
                <a:ext cx="54179" cy="962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D829D5E-0595-47FD-B946-C9CB878284E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446502" y="2057577"/>
                  <a:ext cx="72961" cy="1149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D93C462-561A-4A01-9387-4F0AF8D3BD55}"/>
                    </a:ext>
                  </a:extLst>
                </p14:cNvPr>
                <p14:cNvContentPartPr/>
                <p14:nvPr/>
              </p14:nvContentPartPr>
              <p14:xfrm>
                <a:off x="4560762" y="2635245"/>
                <a:ext cx="220477" cy="114597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D93C462-561A-4A01-9387-4F0AF8D3BD5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551411" y="2625905"/>
                  <a:ext cx="238820" cy="1332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C898B15-49BB-480B-BD00-F4D0DB64512E}"/>
                    </a:ext>
                  </a:extLst>
                </p14:cNvPr>
                <p14:cNvContentPartPr/>
                <p14:nvPr/>
              </p14:nvContentPartPr>
              <p14:xfrm>
                <a:off x="4487959" y="2585549"/>
                <a:ext cx="365706" cy="195261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C898B15-49BB-480B-BD00-F4D0DB64512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478600" y="2576199"/>
                  <a:ext cx="384423" cy="2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D75BC56-8E46-4309-938E-561087EEF6BC}"/>
                    </a:ext>
                  </a:extLst>
                </p14:cNvPr>
                <p14:cNvContentPartPr/>
                <p14:nvPr/>
              </p14:nvContentPartPr>
              <p14:xfrm>
                <a:off x="4120371" y="2828836"/>
                <a:ext cx="324320" cy="147419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D75BC56-8E46-4309-938E-561087EEF6B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111012" y="2819487"/>
                  <a:ext cx="343038" cy="166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47401D5-94A1-4746-9E31-A181347F87F1}"/>
                    </a:ext>
                  </a:extLst>
                </p14:cNvPr>
                <p14:cNvContentPartPr/>
                <p14:nvPr/>
              </p14:nvContentPartPr>
              <p14:xfrm>
                <a:off x="4439048" y="2827168"/>
                <a:ext cx="245497" cy="137035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47401D5-94A1-4746-9E31-A181347F87F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429703" y="2817817"/>
                  <a:ext cx="264188" cy="1557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BDA2A21-8D06-4EA7-A78A-485A892A1622}"/>
                    </a:ext>
                  </a:extLst>
                </p14:cNvPr>
                <p14:cNvContentPartPr/>
                <p14:nvPr/>
              </p14:nvContentPartPr>
              <p14:xfrm>
                <a:off x="4539128" y="2872598"/>
                <a:ext cx="71298" cy="5749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BDA2A21-8D06-4EA7-A78A-485A892A162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529813" y="2863256"/>
                  <a:ext cx="89570" cy="244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32965D8-579F-4748-ADA0-2DA0F550B15E}"/>
                    </a:ext>
                  </a:extLst>
                </p14:cNvPr>
                <p14:cNvContentPartPr/>
                <p14:nvPr/>
              </p14:nvContentPartPr>
              <p14:xfrm>
                <a:off x="4739664" y="2819194"/>
                <a:ext cx="77882" cy="126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32965D8-579F-4748-ADA0-2DA0F550B15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730333" y="2809840"/>
                  <a:ext cx="96545" cy="144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48C2A43-A8F0-4090-B7DA-C36B4CC35846}"/>
                    </a:ext>
                  </a:extLst>
                </p14:cNvPr>
                <p14:cNvContentPartPr/>
                <p14:nvPr/>
              </p14:nvContentPartPr>
              <p14:xfrm>
                <a:off x="4805882" y="2938612"/>
                <a:ext cx="66971" cy="60822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48C2A43-A8F0-4090-B7DA-C36B4CC3584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796520" y="2929255"/>
                  <a:ext cx="85694" cy="795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7BE6B56-A9E7-4671-8155-7B56D297B9EA}"/>
                    </a:ext>
                  </a:extLst>
                </p14:cNvPr>
                <p14:cNvContentPartPr/>
                <p14:nvPr/>
              </p14:nvContentPartPr>
              <p14:xfrm>
                <a:off x="4978953" y="2797313"/>
                <a:ext cx="226309" cy="196002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7BE6B56-A9E7-4671-8155-7B56D297B9E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969598" y="2787962"/>
                  <a:ext cx="245018" cy="2147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412F410-C40D-44B1-B550-68496EA3FBC7}"/>
                    </a:ext>
                  </a:extLst>
                </p14:cNvPr>
                <p14:cNvContentPartPr/>
                <p14:nvPr/>
              </p14:nvContentPartPr>
              <p14:xfrm>
                <a:off x="5193787" y="2836625"/>
                <a:ext cx="129051" cy="68425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412F410-C40D-44B1-B550-68496EA3FBC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184441" y="2827311"/>
                  <a:ext cx="147744" cy="87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5918FD4-EAD0-4009-8FBE-8201648C44A9}"/>
                    </a:ext>
                  </a:extLst>
                </p14:cNvPr>
                <p14:cNvContentPartPr/>
                <p14:nvPr/>
              </p14:nvContentPartPr>
              <p14:xfrm>
                <a:off x="4157431" y="3068600"/>
                <a:ext cx="110427" cy="118862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5918FD4-EAD0-4009-8FBE-8201648C44A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148048" y="3059263"/>
                  <a:ext cx="129192" cy="1375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1B64BF6-2B91-4F20-A6C3-EBC34E5C3AF3}"/>
                    </a:ext>
                  </a:extLst>
                </p14:cNvPr>
                <p14:cNvContentPartPr/>
                <p14:nvPr/>
              </p14:nvContentPartPr>
              <p14:xfrm>
                <a:off x="4192986" y="3145370"/>
                <a:ext cx="53238" cy="66941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1B64BF6-2B91-4F20-A6C3-EBC34E5C3AF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183633" y="3136013"/>
                  <a:ext cx="71943" cy="856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5F8F81F-8034-477A-BF49-FEB5C011E8DB}"/>
                    </a:ext>
                  </a:extLst>
                </p14:cNvPr>
                <p14:cNvContentPartPr/>
                <p14:nvPr/>
              </p14:nvContentPartPr>
              <p14:xfrm>
                <a:off x="4302096" y="3156867"/>
                <a:ext cx="53050" cy="59709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5F8F81F-8034-477A-BF49-FEB5C011E8D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292776" y="3147515"/>
                  <a:ext cx="71689" cy="78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C277F92-D062-4E58-B7E3-DF342F3C8A2F}"/>
                    </a:ext>
                  </a:extLst>
                </p14:cNvPr>
                <p14:cNvContentPartPr/>
                <p14:nvPr/>
              </p14:nvContentPartPr>
              <p14:xfrm>
                <a:off x="4403493" y="3059700"/>
                <a:ext cx="38941" cy="121087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C277F92-D062-4E58-B7E3-DF342F3C8A2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394118" y="3050358"/>
                  <a:ext cx="57690" cy="139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E453732-9133-498B-8EB8-6711223847A3}"/>
                    </a:ext>
                  </a:extLst>
                </p14:cNvPr>
                <p14:cNvContentPartPr/>
                <p14:nvPr/>
              </p14:nvContentPartPr>
              <p14:xfrm>
                <a:off x="4479682" y="3081210"/>
                <a:ext cx="33109" cy="80293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E453732-9133-498B-8EB8-6711223847A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470325" y="3071890"/>
                  <a:ext cx="51823" cy="98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B2A53F0-5318-498F-A54C-8B6629EDA945}"/>
                    </a:ext>
                  </a:extLst>
                </p14:cNvPr>
                <p14:cNvContentPartPr/>
                <p14:nvPr/>
              </p14:nvContentPartPr>
              <p14:xfrm>
                <a:off x="4445632" y="3127754"/>
                <a:ext cx="64901" cy="7232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B2A53F0-5318-498F-A54C-8B6629EDA94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436309" y="3118800"/>
                  <a:ext cx="83547" cy="2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A331EE0-3B19-4112-969F-CFB7E8B16833}"/>
                    </a:ext>
                  </a:extLst>
                </p14:cNvPr>
                <p14:cNvContentPartPr/>
                <p14:nvPr/>
              </p14:nvContentPartPr>
              <p14:xfrm>
                <a:off x="4548534" y="3047647"/>
                <a:ext cx="42515" cy="134995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A331EE0-3B19-4112-969F-CFB7E8B1683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539245" y="3038287"/>
                  <a:ext cx="61093" cy="1537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89F15CE-3B39-434A-9F08-122256AD4960}"/>
                    </a:ext>
                  </a:extLst>
                </p14:cNvPr>
                <p14:cNvContentPartPr/>
                <p14:nvPr/>
              </p14:nvContentPartPr>
              <p14:xfrm>
                <a:off x="4653129" y="3086217"/>
                <a:ext cx="84466" cy="87524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89F15CE-3B39-434A-9F08-122256AD496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643784" y="3076852"/>
                  <a:ext cx="103156" cy="1062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435378C-981D-4979-B722-9A2EF2BC3B4D}"/>
                    </a:ext>
                  </a:extLst>
                </p14:cNvPr>
                <p14:cNvContentPartPr/>
                <p14:nvPr/>
              </p14:nvContentPartPr>
              <p14:xfrm>
                <a:off x="4814160" y="3082508"/>
                <a:ext cx="83149" cy="99948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435378C-981D-4979-B722-9A2EF2BC3B4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804801" y="3073160"/>
                  <a:ext cx="101867" cy="11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2AEFC4D-729D-456C-B6A3-BDD689B16C2A}"/>
                    </a:ext>
                  </a:extLst>
                </p14:cNvPr>
                <p14:cNvContentPartPr/>
                <p14:nvPr/>
              </p14:nvContentPartPr>
              <p14:xfrm>
                <a:off x="4845764" y="3139436"/>
                <a:ext cx="42891" cy="5359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2AEFC4D-729D-456C-B6A3-BDD689B16C2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836471" y="3130085"/>
                  <a:ext cx="61477" cy="72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D32DD13-41FB-4EC3-8146-69122F50619F}"/>
                    </a:ext>
                  </a:extLst>
                </p14:cNvPr>
                <p14:cNvContentPartPr/>
                <p14:nvPr/>
              </p14:nvContentPartPr>
              <p14:xfrm>
                <a:off x="4916686" y="3163172"/>
                <a:ext cx="48347" cy="45246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D32DD13-41FB-4EC3-8146-69122F50619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907375" y="3153836"/>
                  <a:ext cx="66970" cy="63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A576C3E-2231-4D38-92A5-3D00D014C9FE}"/>
                    </a:ext>
                  </a:extLst>
                </p14:cNvPr>
                <p14:cNvContentPartPr/>
                <p14:nvPr/>
              </p14:nvContentPartPr>
              <p14:xfrm>
                <a:off x="4999271" y="3039117"/>
                <a:ext cx="48912" cy="131472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A576C3E-2231-4D38-92A5-3D00D014C9F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989988" y="3029777"/>
                  <a:ext cx="67120" cy="149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936510-9EB1-4499-9E79-3B1B6621554A}"/>
                    </a:ext>
                  </a:extLst>
                </p14:cNvPr>
                <p14:cNvContentPartPr/>
                <p14:nvPr/>
              </p14:nvContentPartPr>
              <p14:xfrm>
                <a:off x="5070004" y="3062296"/>
                <a:ext cx="25208" cy="79365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936510-9EB1-4499-9E79-3B1B6621554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060641" y="3052959"/>
                  <a:ext cx="43934" cy="980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F8D654F-D976-4BBE-B3B9-9EA22DB4AE52}"/>
                    </a:ext>
                  </a:extLst>
                </p14:cNvPr>
                <p14:cNvContentPartPr/>
                <p14:nvPr/>
              </p14:nvContentPartPr>
              <p14:xfrm>
                <a:off x="5035014" y="3104389"/>
                <a:ext cx="52298" cy="5378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F8D654F-D976-4BBE-B3B9-9EA22DB4AE5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025701" y="3095067"/>
                  <a:ext cx="70925" cy="24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8451E70-AB63-4A0E-90DA-8AA530DC92CC}"/>
                    </a:ext>
                  </a:extLst>
                </p14:cNvPr>
                <p14:cNvContentPartPr/>
                <p14:nvPr/>
              </p14:nvContentPartPr>
              <p14:xfrm>
                <a:off x="5134341" y="3097899"/>
                <a:ext cx="73743" cy="2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8451E70-AB63-4A0E-90DA-8AA530DC92C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125034" y="3089059"/>
                  <a:ext cx="92358" cy="1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F962A15-CC12-4B66-BC3D-507E303C1268}"/>
                    </a:ext>
                  </a:extLst>
                </p14:cNvPr>
                <p14:cNvContentPartPr/>
                <p14:nvPr/>
              </p14:nvContentPartPr>
              <p14:xfrm>
                <a:off x="5230659" y="3043382"/>
                <a:ext cx="68476" cy="87524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F962A15-CC12-4B66-BC3D-507E303C126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221289" y="3034017"/>
                  <a:ext cx="87217" cy="1062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0008498-3AB7-407A-85D5-4821D557F843}"/>
                    </a:ext>
                  </a:extLst>
                </p14:cNvPr>
                <p14:cNvContentPartPr/>
                <p14:nvPr/>
              </p14:nvContentPartPr>
              <p14:xfrm>
                <a:off x="5344472" y="3033554"/>
                <a:ext cx="38565" cy="89193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0008498-3AB7-407A-85D5-4821D557F84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335101" y="3024203"/>
                  <a:ext cx="57307" cy="107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E28D867-8CEA-45EF-BC76-030C71287789}"/>
                    </a:ext>
                  </a:extLst>
                </p14:cNvPr>
                <p14:cNvContentPartPr/>
                <p14:nvPr/>
              </p14:nvContentPartPr>
              <p14:xfrm>
                <a:off x="5312115" y="3065078"/>
                <a:ext cx="75625" cy="11682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E28D867-8CEA-45EF-BC76-030C7128778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302752" y="3055874"/>
                  <a:ext cx="94351" cy="30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5131F50-0D23-43B6-97E8-E18F703808A9}"/>
                    </a:ext>
                  </a:extLst>
                </p14:cNvPr>
                <p14:cNvContentPartPr/>
                <p14:nvPr/>
              </p14:nvContentPartPr>
              <p14:xfrm>
                <a:off x="5390750" y="3001289"/>
                <a:ext cx="69417" cy="156876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5131F50-0D23-43B6-97E8-E18F703808A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381398" y="2991934"/>
                  <a:ext cx="88120" cy="1755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DFDE100-0AFB-4186-B56C-2D74C9E2025D}"/>
                    </a:ext>
                  </a:extLst>
                </p14:cNvPr>
                <p14:cNvContentPartPr/>
                <p14:nvPr/>
              </p14:nvContentPartPr>
              <p14:xfrm>
                <a:off x="3993014" y="2568489"/>
                <a:ext cx="20505" cy="697226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DFDE100-0AFB-4186-B56C-2D74C9E2025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983661" y="2559130"/>
                  <a:ext cx="39211" cy="715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72B3AFC-871E-440A-9843-C848CAFA555B}"/>
                    </a:ext>
                  </a:extLst>
                </p14:cNvPr>
                <p14:cNvContentPartPr/>
                <p14:nvPr/>
              </p14:nvContentPartPr>
              <p14:xfrm>
                <a:off x="3985112" y="2498210"/>
                <a:ext cx="1530361" cy="67312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72B3AFC-871E-440A-9843-C848CAFA555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975752" y="2488901"/>
                  <a:ext cx="1549081" cy="85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2C1A762-C5D1-4776-8131-EF18A73CA5DC}"/>
                    </a:ext>
                  </a:extLst>
                </p14:cNvPr>
                <p14:cNvContentPartPr/>
                <p14:nvPr/>
              </p14:nvContentPartPr>
              <p14:xfrm>
                <a:off x="5502117" y="2501362"/>
                <a:ext cx="32921" cy="675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2C1A762-C5D1-4776-8131-EF18A73CA5D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492813" y="2492005"/>
                  <a:ext cx="51529" cy="69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923E670-886B-4D4B-8B17-B15E3385B156}"/>
                    </a:ext>
                  </a:extLst>
                </p14:cNvPr>
                <p14:cNvContentPartPr/>
                <p14:nvPr/>
              </p14:nvContentPartPr>
              <p14:xfrm>
                <a:off x="4357967" y="2037967"/>
                <a:ext cx="420826" cy="481939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923E670-886B-4D4B-8B17-B15E3385B15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348615" y="2028609"/>
                  <a:ext cx="439170" cy="5006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1F76850-55AE-4F9A-B5E2-76699F4C00D7}"/>
                    </a:ext>
                  </a:extLst>
                </p14:cNvPr>
                <p14:cNvContentPartPr/>
                <p14:nvPr/>
              </p14:nvContentPartPr>
              <p14:xfrm>
                <a:off x="4718406" y="2438872"/>
                <a:ext cx="132061" cy="9661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1F76850-55AE-4F9A-B5E2-76699F4C00D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709050" y="2429534"/>
                  <a:ext cx="150773" cy="115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BD8A05E-15EE-449F-AA8B-36CC91375240}"/>
                    </a:ext>
                  </a:extLst>
                </p14:cNvPr>
                <p14:cNvContentPartPr/>
                <p14:nvPr/>
              </p14:nvContentPartPr>
              <p14:xfrm>
                <a:off x="1879291" y="2217992"/>
                <a:ext cx="2110525" cy="836672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BD8A05E-15EE-449F-AA8B-36CC9137524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869932" y="2208636"/>
                  <a:ext cx="2129244" cy="855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DDB0126-A838-4639-8987-D7C4F9B4F809}"/>
                    </a:ext>
                  </a:extLst>
                </p14:cNvPr>
                <p14:cNvContentPartPr/>
                <p14:nvPr/>
              </p14:nvContentPartPr>
              <p14:xfrm>
                <a:off x="2064214" y="2121753"/>
                <a:ext cx="71298" cy="145379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DDB0126-A838-4639-8987-D7C4F9B4F80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054899" y="2112397"/>
                  <a:ext cx="89570" cy="1640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23B5EF8-2499-42DA-AF94-F7807E571517}"/>
                    </a:ext>
                  </a:extLst>
                </p14:cNvPr>
                <p14:cNvContentPartPr/>
                <p14:nvPr/>
              </p14:nvContentPartPr>
              <p14:xfrm>
                <a:off x="1874776" y="2198892"/>
                <a:ext cx="36496" cy="5563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23B5EF8-2499-42DA-AF94-F7807E57151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865473" y="2189561"/>
                  <a:ext cx="55102" cy="7429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844591C-D7A1-4A2A-B89B-1BEACA397FEF}"/>
                  </a:ext>
                </a:extLst>
              </p14:cNvPr>
              <p14:cNvContentPartPr/>
              <p14:nvPr/>
            </p14:nvContentPartPr>
            <p14:xfrm>
              <a:off x="2495725" y="2700093"/>
              <a:ext cx="44396" cy="2123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844591C-D7A1-4A2A-B89B-1BEACA397FEF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2486416" y="2690737"/>
                <a:ext cx="63014" cy="231033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D44DFD5-7F14-4C0A-9008-2B51098E6A07}"/>
              </a:ext>
            </a:extLst>
          </p:cNvPr>
          <p:cNvGrpSpPr/>
          <p:nvPr/>
        </p:nvGrpSpPr>
        <p:grpSpPr>
          <a:xfrm>
            <a:off x="2363101" y="2630186"/>
            <a:ext cx="1181397" cy="234201"/>
            <a:chOff x="2363101" y="2630186"/>
            <a:chExt cx="1181397" cy="23420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C6362E7-52E7-4228-BD3E-3B10F282C258}"/>
                    </a:ext>
                  </a:extLst>
                </p14:cNvPr>
                <p14:cNvContentPartPr/>
                <p14:nvPr/>
              </p14:nvContentPartPr>
              <p14:xfrm>
                <a:off x="3292228" y="2714372"/>
                <a:ext cx="59446" cy="59524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C6362E7-52E7-4228-BD3E-3B10F282C25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282917" y="2705049"/>
                  <a:ext cx="78068" cy="781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4AD5C6D-CC98-44B9-800D-D2E61E480CE9}"/>
                    </a:ext>
                  </a:extLst>
                </p14:cNvPr>
                <p14:cNvContentPartPr/>
                <p14:nvPr/>
              </p14:nvContentPartPr>
              <p14:xfrm>
                <a:off x="3407734" y="2690080"/>
                <a:ext cx="25584" cy="71577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4AD5C6D-CC98-44B9-800D-D2E61E480CE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398495" y="2680728"/>
                  <a:ext cx="44061" cy="90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70389A2-A367-4749-B272-B83CF580F260}"/>
                    </a:ext>
                  </a:extLst>
                </p14:cNvPr>
                <p14:cNvContentPartPr/>
                <p14:nvPr/>
              </p14:nvContentPartPr>
              <p14:xfrm>
                <a:off x="3389298" y="2719564"/>
                <a:ext cx="53802" cy="6305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70389A2-A367-4749-B272-B83CF580F26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379972" y="2710936"/>
                  <a:ext cx="72453" cy="23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54F0489-1A70-409B-83E7-86F832812E64}"/>
                    </a:ext>
                  </a:extLst>
                </p14:cNvPr>
                <p14:cNvContentPartPr/>
                <p14:nvPr/>
              </p14:nvContentPartPr>
              <p14:xfrm>
                <a:off x="3465111" y="2686743"/>
                <a:ext cx="43832" cy="76955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54F0489-1A70-409B-83E7-86F832812E6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455770" y="2677393"/>
                  <a:ext cx="62514" cy="95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538523C-4BF4-4442-8A29-F065DA882818}"/>
                    </a:ext>
                  </a:extLst>
                </p14:cNvPr>
                <p14:cNvContentPartPr/>
                <p14:nvPr/>
              </p14:nvContentPartPr>
              <p14:xfrm>
                <a:off x="2370625" y="2823221"/>
                <a:ext cx="6396" cy="4061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538523C-4BF4-4442-8A29-F065DA88281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361386" y="2813877"/>
                  <a:ext cx="24873" cy="592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1B96ADD-DD32-4564-BD83-539008D572A4}"/>
                    </a:ext>
                  </a:extLst>
                </p14:cNvPr>
                <p14:cNvContentPartPr/>
                <p14:nvPr/>
              </p14:nvContentPartPr>
              <p14:xfrm>
                <a:off x="2363101" y="2788174"/>
                <a:ext cx="3575" cy="741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1B96ADD-DD32-4564-BD83-539008D572A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353806" y="2781752"/>
                  <a:ext cx="22165" cy="13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860E1FA-99A4-46C7-B346-F85E4CB0AC43}"/>
                    </a:ext>
                  </a:extLst>
                </p14:cNvPr>
                <p14:cNvContentPartPr/>
                <p14:nvPr/>
              </p14:nvContentPartPr>
              <p14:xfrm>
                <a:off x="2422359" y="2768333"/>
                <a:ext cx="17872" cy="96054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860E1FA-99A4-46C7-B346-F85E4CB0AC43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413066" y="2759014"/>
                  <a:ext cx="36459" cy="114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915DA36-C068-4489-8227-75C99E95E110}"/>
                    </a:ext>
                  </a:extLst>
                </p14:cNvPr>
                <p14:cNvContentPartPr/>
                <p14:nvPr/>
              </p14:nvContentPartPr>
              <p14:xfrm>
                <a:off x="2391507" y="2819883"/>
                <a:ext cx="47971" cy="853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915DA36-C068-4489-8227-75C99E95E11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382199" y="2811012"/>
                  <a:ext cx="66587" cy="26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05F208B-3EBF-4445-9F5D-4C09CBAB9380}"/>
                    </a:ext>
                  </a:extLst>
                </p14:cNvPr>
                <p14:cNvContentPartPr/>
                <p14:nvPr/>
              </p14:nvContentPartPr>
              <p14:xfrm>
                <a:off x="2569280" y="2746637"/>
                <a:ext cx="10535" cy="112187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05F208B-3EBF-4445-9F5D-4C09CBAB938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559835" y="2737288"/>
                  <a:ext cx="29425" cy="1308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03105D9-181C-43EA-92F7-F84083EBE0C1}"/>
                    </a:ext>
                  </a:extLst>
                </p14:cNvPr>
                <p14:cNvContentPartPr/>
                <p14:nvPr/>
              </p14:nvContentPartPr>
              <p14:xfrm>
                <a:off x="2614430" y="2751458"/>
                <a:ext cx="41386" cy="7955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03105D9-181C-43EA-92F7-F84083EBE0C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605073" y="2742099"/>
                  <a:ext cx="60100" cy="982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8337620-035A-4964-ABF1-376175FFBA87}"/>
                    </a:ext>
                  </a:extLst>
                </p14:cNvPr>
                <p14:cNvContentPartPr/>
                <p14:nvPr/>
              </p14:nvContentPartPr>
              <p14:xfrm>
                <a:off x="2676698" y="2822850"/>
                <a:ext cx="35178" cy="39868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8337620-035A-4964-ABF1-376175FFBA8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667365" y="2813512"/>
                  <a:ext cx="53844" cy="585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37FB1B8-A6EA-4714-A338-02039D9A2E03}"/>
                    </a:ext>
                  </a:extLst>
                </p14:cNvPr>
                <p14:cNvContentPartPr/>
                <p14:nvPr/>
              </p14:nvContentPartPr>
              <p14:xfrm>
                <a:off x="2730500" y="2785392"/>
                <a:ext cx="32357" cy="2781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37FB1B8-A6EA-4714-A338-02039D9A2E0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721152" y="2776354"/>
                  <a:ext cx="51052" cy="20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96ED9E6-01CE-4E50-A7E0-F5CC83AE2229}"/>
                    </a:ext>
                  </a:extLst>
                </p14:cNvPr>
                <p14:cNvContentPartPr/>
                <p14:nvPr/>
              </p14:nvContentPartPr>
              <p14:xfrm>
                <a:off x="2804431" y="2732173"/>
                <a:ext cx="66971" cy="85113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96ED9E6-01CE-4E50-A7E0-F5CC83AE222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795069" y="2722836"/>
                  <a:ext cx="85694" cy="103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7332DD4-3366-441B-82E4-652E919958A3}"/>
                    </a:ext>
                  </a:extLst>
                </p14:cNvPr>
                <p14:cNvContentPartPr/>
                <p14:nvPr/>
              </p14:nvContentPartPr>
              <p14:xfrm>
                <a:off x="2877610" y="2821923"/>
                <a:ext cx="26525" cy="31709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7332DD4-3366-441B-82E4-652E919958A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868415" y="2812660"/>
                  <a:ext cx="44562" cy="50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370615C-5128-46CC-ACCA-69211D3E5628}"/>
                    </a:ext>
                  </a:extLst>
                </p14:cNvPr>
                <p14:cNvContentPartPr/>
                <p14:nvPr/>
              </p14:nvContentPartPr>
              <p14:xfrm>
                <a:off x="2922759" y="2759247"/>
                <a:ext cx="47594" cy="86783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370615C-5128-46CC-ACCA-69211D3E562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913455" y="2749923"/>
                  <a:ext cx="66202" cy="1050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5B38800-984B-4E75-8C70-C3D89E7C5C05}"/>
                    </a:ext>
                  </a:extLst>
                </p14:cNvPr>
                <p14:cNvContentPartPr/>
                <p14:nvPr/>
              </p14:nvContentPartPr>
              <p14:xfrm>
                <a:off x="2987849" y="2753498"/>
                <a:ext cx="47783" cy="39868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5B38800-984B-4E75-8C70-C3D89E7C5C0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978508" y="2744160"/>
                  <a:ext cx="66465" cy="585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4F9501D-7A1C-4DE3-8618-39E9D2433FD0}"/>
                    </a:ext>
                  </a:extLst>
                </p14:cNvPr>
                <p14:cNvContentPartPr/>
                <p14:nvPr/>
              </p14:nvContentPartPr>
              <p14:xfrm>
                <a:off x="3045790" y="2744783"/>
                <a:ext cx="41951" cy="47286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4F9501D-7A1C-4DE3-8618-39E9D2433FD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036468" y="2735469"/>
                  <a:ext cx="60596" cy="659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693DF9F-155B-47DE-89A0-E45AB38CD3C7}"/>
                    </a:ext>
                  </a:extLst>
                </p14:cNvPr>
                <p14:cNvContentPartPr/>
                <p14:nvPr/>
              </p14:nvContentPartPr>
              <p14:xfrm>
                <a:off x="3101098" y="2747194"/>
                <a:ext cx="21634" cy="40981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693DF9F-155B-47DE-89A0-E45AB38CD3C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091877" y="2737847"/>
                  <a:ext cx="40076" cy="596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35A003E-3A1E-4C43-909F-1526B3B32506}"/>
                    </a:ext>
                  </a:extLst>
                </p14:cNvPr>
                <p14:cNvContentPartPr/>
                <p14:nvPr/>
              </p14:nvContentPartPr>
              <p14:xfrm>
                <a:off x="3146623" y="2742187"/>
                <a:ext cx="21446" cy="45431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35A003E-3A1E-4C43-909F-1526B3B3250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137330" y="2732886"/>
                  <a:ext cx="40033" cy="640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1F37241-9B0C-48AA-9FBB-356C362890A2}"/>
                    </a:ext>
                  </a:extLst>
                </p14:cNvPr>
                <p14:cNvContentPartPr/>
                <p14:nvPr/>
              </p14:nvContentPartPr>
              <p14:xfrm>
                <a:off x="3197603" y="2678213"/>
                <a:ext cx="7149" cy="131101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1F37241-9B0C-48AA-9FBB-356C362890A2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188752" y="2668874"/>
                  <a:ext cx="24511" cy="149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39002E4-6D58-4758-A9EE-B59527F4A1BB}"/>
                    </a:ext>
                  </a:extLst>
                </p14:cNvPr>
                <p14:cNvContentPartPr/>
                <p14:nvPr/>
              </p14:nvContentPartPr>
              <p14:xfrm>
                <a:off x="3496527" y="2630186"/>
                <a:ext cx="47971" cy="186916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39002E4-6D58-4758-A9EE-B59527F4A1B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487219" y="2620840"/>
                  <a:ext cx="66587" cy="2056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10E8D9CA-E19F-41FF-B901-DAD9D905150C}"/>
              </a:ext>
            </a:extLst>
          </p:cNvPr>
          <p:cNvGrpSpPr/>
          <p:nvPr/>
        </p:nvGrpSpPr>
        <p:grpSpPr>
          <a:xfrm>
            <a:off x="2814690" y="3152968"/>
            <a:ext cx="1156565" cy="216585"/>
            <a:chOff x="2814690" y="3152968"/>
            <a:chExt cx="1156565" cy="21658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41A4BD5-431D-4BA5-9112-4EE1B2C883F7}"/>
                    </a:ext>
                  </a:extLst>
                </p14:cNvPr>
                <p14:cNvContentPartPr/>
                <p14:nvPr/>
              </p14:nvContentPartPr>
              <p14:xfrm>
                <a:off x="2844977" y="3152968"/>
                <a:ext cx="1119129" cy="70279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41A4BD5-431D-4BA5-9112-4EE1B2C883F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835618" y="3143645"/>
                  <a:ext cx="1137847" cy="889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8572FB7-0287-4A15-B2A2-4403A19EDEA4}"/>
                    </a:ext>
                  </a:extLst>
                </p14:cNvPr>
                <p14:cNvContentPartPr/>
                <p14:nvPr/>
              </p14:nvContentPartPr>
              <p14:xfrm>
                <a:off x="2840274" y="3232704"/>
                <a:ext cx="13733" cy="98465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8572FB7-0287-4A15-B2A2-4403A19EDEA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830878" y="3223361"/>
                  <a:ext cx="32526" cy="117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FFA0CF1-B76C-4827-9E3D-65300AB961F3}"/>
                    </a:ext>
                  </a:extLst>
                </p14:cNvPr>
                <p14:cNvContentPartPr/>
                <p14:nvPr/>
              </p14:nvContentPartPr>
              <p14:xfrm>
                <a:off x="2814690" y="3316334"/>
                <a:ext cx="90298" cy="53219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FFA0CF1-B76C-4827-9E3D-65300AB961F3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805336" y="3306985"/>
                  <a:ext cx="109005" cy="719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D3758BC-7988-4799-A4B4-CC65AEEEF82F}"/>
                    </a:ext>
                  </a:extLst>
                </p14:cNvPr>
                <p14:cNvContentPartPr/>
                <p14:nvPr/>
              </p14:nvContentPartPr>
              <p14:xfrm>
                <a:off x="2831809" y="3218611"/>
                <a:ext cx="53426" cy="111816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D3758BC-7988-4799-A4B4-CC65AEEEF82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822486" y="3209263"/>
                  <a:ext cx="72071" cy="1305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AF7BF67-A293-4314-B522-249D6D70D1B7}"/>
                    </a:ext>
                  </a:extLst>
                </p14:cNvPr>
                <p14:cNvContentPartPr/>
                <p14:nvPr/>
              </p14:nvContentPartPr>
              <p14:xfrm>
                <a:off x="2830868" y="3161312"/>
                <a:ext cx="1140387" cy="6657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AF7BF67-A293-4314-B522-249D6D70D1B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821509" y="3152007"/>
                  <a:ext cx="1159105" cy="8482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809E5AE-221D-4A85-AF54-00734451F3B0}"/>
              </a:ext>
            </a:extLst>
          </p:cNvPr>
          <p:cNvGrpSpPr/>
          <p:nvPr/>
        </p:nvGrpSpPr>
        <p:grpSpPr>
          <a:xfrm>
            <a:off x="3078999" y="3036702"/>
            <a:ext cx="249448" cy="122756"/>
            <a:chOff x="3078999" y="3036702"/>
            <a:chExt cx="249448" cy="12275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60CEF3A-8728-4D86-92D7-D1E8DA518FA5}"/>
                    </a:ext>
                  </a:extLst>
                </p14:cNvPr>
                <p14:cNvContentPartPr/>
                <p14:nvPr/>
              </p14:nvContentPartPr>
              <p14:xfrm>
                <a:off x="3078999" y="3096225"/>
                <a:ext cx="64714" cy="63233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60CEF3A-8728-4D86-92D7-D1E8DA518FA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3069651" y="3086884"/>
                  <a:ext cx="83409" cy="819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9B8A939-6A5E-4EF2-A096-8B0C300558F9}"/>
                    </a:ext>
                  </a:extLst>
                </p14:cNvPr>
                <p14:cNvContentPartPr/>
                <p14:nvPr/>
              </p14:nvContentPartPr>
              <p14:xfrm>
                <a:off x="3161396" y="3036702"/>
                <a:ext cx="15238" cy="106809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9B8A939-6A5E-4EF2-A096-8B0C300558F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151963" y="3027352"/>
                  <a:ext cx="34104" cy="125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41D1C87-F40A-457B-B46C-0E985CA61764}"/>
                    </a:ext>
                  </a:extLst>
                </p14:cNvPr>
                <p14:cNvContentPartPr/>
                <p14:nvPr/>
              </p14:nvContentPartPr>
              <p14:xfrm>
                <a:off x="3202782" y="3085285"/>
                <a:ext cx="32169" cy="60636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41D1C87-F40A-457B-B46C-0E985CA61764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193489" y="3075956"/>
                  <a:ext cx="50756" cy="789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3866DEE-662E-4947-A6D6-90DAD2658A25}"/>
                    </a:ext>
                  </a:extLst>
                </p14:cNvPr>
                <p14:cNvContentPartPr/>
                <p14:nvPr/>
              </p14:nvContentPartPr>
              <p14:xfrm>
                <a:off x="3264674" y="3087325"/>
                <a:ext cx="63773" cy="59709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3866DEE-662E-4947-A6D6-90DAD2658A2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255359" y="3078029"/>
                  <a:ext cx="82403" cy="783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2DF5378-13BF-4FAC-8A43-F11970CD2F68}"/>
              </a:ext>
            </a:extLst>
          </p:cNvPr>
          <p:cNvGrpSpPr/>
          <p:nvPr/>
        </p:nvGrpSpPr>
        <p:grpSpPr>
          <a:xfrm>
            <a:off x="2427162" y="3445766"/>
            <a:ext cx="1000989" cy="182651"/>
            <a:chOff x="2427162" y="3445766"/>
            <a:chExt cx="1000989" cy="18265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640E647-2239-4952-87B2-D34121EC822E}"/>
                    </a:ext>
                  </a:extLst>
                </p14:cNvPr>
                <p14:cNvContentPartPr/>
                <p14:nvPr/>
              </p14:nvContentPartPr>
              <p14:xfrm>
                <a:off x="2427162" y="3482667"/>
                <a:ext cx="72426" cy="1071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640E647-2239-4952-87B2-D34121EC822E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417793" y="3473316"/>
                  <a:ext cx="91163" cy="125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35F9144-C2F2-4509-9A8D-138B6E17FB45}"/>
                    </a:ext>
                  </a:extLst>
                </p14:cNvPr>
                <p14:cNvContentPartPr/>
                <p14:nvPr/>
              </p14:nvContentPartPr>
              <p14:xfrm>
                <a:off x="2494885" y="3576496"/>
                <a:ext cx="45525" cy="51921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35F9144-C2F2-4509-9A8D-138B6E17FB45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2485565" y="3567186"/>
                  <a:ext cx="64165" cy="705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376308A-3557-47B9-A639-1E9F0F73FE02}"/>
                    </a:ext>
                  </a:extLst>
                </p14:cNvPr>
                <p14:cNvContentPartPr/>
                <p14:nvPr/>
              </p14:nvContentPartPr>
              <p14:xfrm>
                <a:off x="2556777" y="3466535"/>
                <a:ext cx="41763" cy="108478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376308A-3557-47B9-A639-1E9F0F73FE0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2547416" y="3457196"/>
                  <a:ext cx="60484" cy="127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650A26E-F301-4E73-9A3D-C9F791203C7C}"/>
                    </a:ext>
                  </a:extLst>
                </p14:cNvPr>
                <p14:cNvContentPartPr/>
                <p14:nvPr/>
              </p14:nvContentPartPr>
              <p14:xfrm>
                <a:off x="2622619" y="3493793"/>
                <a:ext cx="15426" cy="63974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650A26E-F301-4E73-9A3D-C9F791203C7C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2613292" y="3484501"/>
                  <a:ext cx="34081" cy="825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FF5B3B8-43FB-4A76-85EE-53BF348D05AC}"/>
                    </a:ext>
                  </a:extLst>
                </p14:cNvPr>
                <p14:cNvContentPartPr/>
                <p14:nvPr/>
              </p14:nvContentPartPr>
              <p14:xfrm>
                <a:off x="2593084" y="3519754"/>
                <a:ext cx="54931" cy="9457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FF5B3B8-43FB-4A76-85EE-53BF348D05A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583749" y="3510647"/>
                  <a:ext cx="73600" cy="276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83C9BD5-2B55-4A4B-A742-2C69F175FDD3}"/>
                    </a:ext>
                  </a:extLst>
                </p14:cNvPr>
                <p14:cNvContentPartPr/>
                <p14:nvPr/>
              </p14:nvContentPartPr>
              <p14:xfrm>
                <a:off x="2680183" y="3458932"/>
                <a:ext cx="15050" cy="121644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83C9BD5-2B55-4A4B-A742-2C69F175FDD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670866" y="3449575"/>
                  <a:ext cx="33683" cy="1403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6DFEDD6-D40F-4C4E-97BD-E6BD2A4B7326}"/>
                    </a:ext>
                  </a:extLst>
                </p14:cNvPr>
                <p14:cNvContentPartPr/>
                <p14:nvPr/>
              </p14:nvContentPartPr>
              <p14:xfrm>
                <a:off x="2738313" y="3593926"/>
                <a:ext cx="22386" cy="27444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6DFEDD6-D40F-4C4E-97BD-E6BD2A4B732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728925" y="3584537"/>
                  <a:ext cx="41161" cy="46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566C403-76F0-48E5-A08A-3B095E50F123}"/>
                    </a:ext>
                  </a:extLst>
                </p14:cNvPr>
                <p14:cNvContentPartPr/>
                <p14:nvPr/>
              </p14:nvContentPartPr>
              <p14:xfrm>
                <a:off x="2844789" y="3474508"/>
                <a:ext cx="65278" cy="87153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566C403-76F0-48E5-A08A-3B095E50F12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2835412" y="3465183"/>
                  <a:ext cx="84032" cy="1058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70B6D60-5F89-44E2-8FE5-BA412805F926}"/>
                    </a:ext>
                  </a:extLst>
                </p14:cNvPr>
                <p14:cNvContentPartPr/>
                <p14:nvPr/>
              </p14:nvContentPartPr>
              <p14:xfrm>
                <a:off x="2881285" y="3534403"/>
                <a:ext cx="28970" cy="45246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70B6D60-5F89-44E2-8FE5-BA412805F926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2871986" y="3525067"/>
                  <a:ext cx="47568" cy="639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7BA73E2-3B65-48D0-887D-7EB7181A57AF}"/>
                    </a:ext>
                  </a:extLst>
                </p14:cNvPr>
                <p14:cNvContentPartPr/>
                <p14:nvPr/>
              </p14:nvContentPartPr>
              <p14:xfrm>
                <a:off x="2952582" y="3562774"/>
                <a:ext cx="29347" cy="47841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7BA73E2-3B65-48D0-887D-7EB7181A57AF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943277" y="3553422"/>
                  <a:ext cx="47957" cy="66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D50F25A-4A16-426A-A5D2-C08CA20FCA10}"/>
                    </a:ext>
                  </a:extLst>
                </p14:cNvPr>
                <p14:cNvContentPartPr/>
                <p14:nvPr/>
              </p14:nvContentPartPr>
              <p14:xfrm>
                <a:off x="3020493" y="3459303"/>
                <a:ext cx="37812" cy="115525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D50F25A-4A16-426A-A5D2-C08CA20FCA10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011218" y="3449975"/>
                  <a:ext cx="56005" cy="134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3772041-8AD6-4886-9CC7-AD41DC472133}"/>
                    </a:ext>
                  </a:extLst>
                </p14:cNvPr>
                <p14:cNvContentPartPr/>
                <p14:nvPr/>
              </p14:nvContentPartPr>
              <p14:xfrm>
                <a:off x="3095553" y="3492495"/>
                <a:ext cx="14485" cy="62676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3772041-8AD6-4886-9CC7-AD41DC47213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3086367" y="3483183"/>
                  <a:ext cx="32856" cy="81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5921831-CCE8-4154-8B1C-2403F0026753}"/>
                    </a:ext>
                  </a:extLst>
                </p14:cNvPr>
                <p14:cNvContentPartPr/>
                <p14:nvPr/>
              </p14:nvContentPartPr>
              <p14:xfrm>
                <a:off x="3066207" y="3514005"/>
                <a:ext cx="55496" cy="13351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5921831-CCE8-4154-8B1C-2403F002675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3056898" y="3504870"/>
                  <a:ext cx="74114" cy="3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97A8C91-008B-4D61-8AFF-E17F766B4E25}"/>
                    </a:ext>
                  </a:extLst>
                </p14:cNvPr>
                <p14:cNvContentPartPr/>
                <p14:nvPr/>
              </p14:nvContentPartPr>
              <p14:xfrm>
                <a:off x="3156693" y="3445766"/>
                <a:ext cx="30099" cy="126094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97A8C91-008B-4D61-8AFF-E17F766B4E2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3147377" y="3436399"/>
                  <a:ext cx="48732" cy="144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3926F98-F123-47CE-9C18-299CD1931E44}"/>
                    </a:ext>
                  </a:extLst>
                </p14:cNvPr>
                <p14:cNvContentPartPr/>
                <p14:nvPr/>
              </p14:nvContentPartPr>
              <p14:xfrm>
                <a:off x="3257337" y="3558138"/>
                <a:ext cx="13545" cy="23921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3926F98-F123-47CE-9C18-299CD1931E4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3248069" y="3548855"/>
                  <a:ext cx="32080" cy="424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4A58CA9-A7BB-4731-BFE0-4BF2165BDDDE}"/>
                    </a:ext>
                  </a:extLst>
                </p14:cNvPr>
                <p14:cNvContentPartPr/>
                <p14:nvPr/>
              </p14:nvContentPartPr>
              <p14:xfrm>
                <a:off x="3375477" y="3464865"/>
                <a:ext cx="5832" cy="58597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4A58CA9-A7BB-4731-BFE0-4BF2165BDDDE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3366557" y="3455518"/>
                  <a:ext cx="23328" cy="77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11DCAC9-4DA2-4A63-A9BD-270823C06BD4}"/>
                    </a:ext>
                  </a:extLst>
                </p14:cNvPr>
                <p14:cNvContentPartPr/>
                <p14:nvPr/>
              </p14:nvContentPartPr>
              <p14:xfrm>
                <a:off x="3323368" y="3460600"/>
                <a:ext cx="89169" cy="5749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11DCAC9-4DA2-4A63-A9BD-270823C06BD4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314020" y="3451258"/>
                  <a:ext cx="107866" cy="244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2E865F8-85B9-4996-B0C7-995653171E1E}"/>
                    </a:ext>
                  </a:extLst>
                </p14:cNvPr>
                <p14:cNvContentPartPr/>
                <p14:nvPr/>
              </p14:nvContentPartPr>
              <p14:xfrm>
                <a:off x="3333903" y="3534774"/>
                <a:ext cx="94248" cy="12424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2E865F8-85B9-4996-B0C7-995653171E1E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324550" y="3525545"/>
                  <a:ext cx="112954" cy="3088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7DF09BF1-2644-42AE-95AF-23CECB217A61}"/>
                  </a:ext>
                </a:extLst>
              </p14:cNvPr>
              <p14:cNvContentPartPr/>
              <p14:nvPr/>
            </p14:nvContentPartPr>
            <p14:xfrm>
              <a:off x="2325952" y="3503250"/>
              <a:ext cx="1096555" cy="35047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7DF09BF1-2644-42AE-95AF-23CECB217A61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2316595" y="3484296"/>
                <a:ext cx="1115269" cy="72597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D865E7B-52DC-40D3-AC0B-58A1B4F617E7}"/>
              </a:ext>
            </a:extLst>
          </p:cNvPr>
          <p:cNvGrpSpPr/>
          <p:nvPr/>
        </p:nvGrpSpPr>
        <p:grpSpPr>
          <a:xfrm>
            <a:off x="3167415" y="1958995"/>
            <a:ext cx="114942" cy="92902"/>
            <a:chOff x="3167415" y="1958995"/>
            <a:chExt cx="114942" cy="929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969BFAE-3A8A-459C-BB46-6ACB275ADA25}"/>
                    </a:ext>
                  </a:extLst>
                </p14:cNvPr>
                <p14:cNvContentPartPr/>
                <p14:nvPr/>
              </p14:nvContentPartPr>
              <p14:xfrm>
                <a:off x="3167415" y="1958995"/>
                <a:ext cx="59446" cy="83259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969BFAE-3A8A-459C-BB46-6ACB275ADA25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158104" y="1949664"/>
                  <a:ext cx="78068" cy="101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59B127A-FC82-41ED-AA5B-AF2CB2E086F7}"/>
                    </a:ext>
                  </a:extLst>
                </p14:cNvPr>
                <p14:cNvContentPartPr/>
                <p14:nvPr/>
              </p14:nvContentPartPr>
              <p14:xfrm>
                <a:off x="3240782" y="2013141"/>
                <a:ext cx="41575" cy="38756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59B127A-FC82-41ED-AA5B-AF2CB2E086F7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231463" y="2003896"/>
                  <a:ext cx="60212" cy="5689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3A0BA170-EEDF-4365-A6F4-FD78BB19922B}"/>
              </a:ext>
            </a:extLst>
          </p:cNvPr>
          <p:cNvGrpSpPr/>
          <p:nvPr/>
        </p:nvGrpSpPr>
        <p:grpSpPr>
          <a:xfrm>
            <a:off x="4457422" y="1902546"/>
            <a:ext cx="148239" cy="84743"/>
            <a:chOff x="4457422" y="1902546"/>
            <a:chExt cx="148239" cy="847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E666EEE-A1CA-45BF-8548-335CAFFF4714}"/>
                    </a:ext>
                  </a:extLst>
                </p14:cNvPr>
                <p14:cNvContentPartPr/>
                <p14:nvPr/>
              </p14:nvContentPartPr>
              <p14:xfrm>
                <a:off x="4457422" y="1902546"/>
                <a:ext cx="63396" cy="67498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E666EEE-A1CA-45BF-8548-335CAFFF4714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4448110" y="1893211"/>
                  <a:ext cx="82021" cy="86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C6D229A-2AA0-4A8F-BFD4-672B265AFC68}"/>
                    </a:ext>
                  </a:extLst>
                </p14:cNvPr>
                <p14:cNvContentPartPr/>
                <p14:nvPr/>
              </p14:nvContentPartPr>
              <p14:xfrm>
                <a:off x="4491095" y="1936480"/>
                <a:ext cx="21634" cy="31709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C6D229A-2AA0-4A8F-BFD4-672B265AFC68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4481874" y="1927217"/>
                  <a:ext cx="40076" cy="50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42024BD-5969-4714-914E-61F54E388F02}"/>
                    </a:ext>
                  </a:extLst>
                </p14:cNvPr>
                <p14:cNvContentPartPr/>
                <p14:nvPr/>
              </p14:nvContentPartPr>
              <p14:xfrm>
                <a:off x="4565403" y="1941116"/>
                <a:ext cx="40258" cy="46173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42024BD-5969-4714-914E-61F54E388F02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4556057" y="1931810"/>
                  <a:ext cx="58949" cy="647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729D1F2-5844-43E4-9029-95642F696536}"/>
              </a:ext>
            </a:extLst>
          </p:cNvPr>
          <p:cNvGrpSpPr/>
          <p:nvPr/>
        </p:nvGrpSpPr>
        <p:grpSpPr>
          <a:xfrm>
            <a:off x="3775826" y="2783727"/>
            <a:ext cx="99139" cy="90120"/>
            <a:chOff x="3775826" y="2783727"/>
            <a:chExt cx="99139" cy="9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80FC232-80BA-471D-B07C-CF869B65750E}"/>
                    </a:ext>
                  </a:extLst>
                </p14:cNvPr>
                <p14:cNvContentPartPr/>
                <p14:nvPr/>
              </p14:nvContentPartPr>
              <p14:xfrm>
                <a:off x="3775826" y="2783727"/>
                <a:ext cx="64901" cy="812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80FC232-80BA-471D-B07C-CF869B65750E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766503" y="2774383"/>
                  <a:ext cx="83547" cy="99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72E9068-1CE5-41C3-9149-D92323443F19}"/>
                    </a:ext>
                  </a:extLst>
                </p14:cNvPr>
                <p14:cNvContentPartPr/>
                <p14:nvPr/>
              </p14:nvContentPartPr>
              <p14:xfrm>
                <a:off x="3838658" y="2834164"/>
                <a:ext cx="36307" cy="39683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72E9068-1CE5-41C3-9149-D92323443F19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829312" y="2824869"/>
                  <a:ext cx="55000" cy="5827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7C96336-D36C-4AD1-8D96-639199C2833A}"/>
              </a:ext>
            </a:extLst>
          </p:cNvPr>
          <p:cNvGrpSpPr/>
          <p:nvPr/>
        </p:nvGrpSpPr>
        <p:grpSpPr>
          <a:xfrm>
            <a:off x="3795955" y="3026829"/>
            <a:ext cx="93119" cy="79735"/>
            <a:chOff x="3795955" y="3026829"/>
            <a:chExt cx="93119" cy="7973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D77119F-CEC9-4222-92F2-522B62F44892}"/>
                    </a:ext>
                  </a:extLst>
                </p14:cNvPr>
                <p14:cNvContentPartPr/>
                <p14:nvPr/>
              </p14:nvContentPartPr>
              <p14:xfrm>
                <a:off x="3795955" y="3026829"/>
                <a:ext cx="53238" cy="69723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D77119F-CEC9-4222-92F2-522B62F44892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3786665" y="3017533"/>
                  <a:ext cx="71460" cy="87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859C8A0-F74D-41BF-9260-F3003D858DFA}"/>
                    </a:ext>
                  </a:extLst>
                </p14:cNvPr>
                <p14:cNvContentPartPr/>
                <p14:nvPr/>
              </p14:nvContentPartPr>
              <p14:xfrm>
                <a:off x="3851450" y="3069663"/>
                <a:ext cx="37624" cy="36901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859C8A0-F74D-41BF-9260-F3003D858DFA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3842044" y="3060348"/>
                  <a:ext cx="56436" cy="55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A585BF1-3945-44EC-94C2-2057D0DEACB9}"/>
              </a:ext>
            </a:extLst>
          </p:cNvPr>
          <p:cNvGrpSpPr/>
          <p:nvPr/>
        </p:nvGrpSpPr>
        <p:grpSpPr>
          <a:xfrm>
            <a:off x="2656600" y="373611"/>
            <a:ext cx="398839" cy="299742"/>
            <a:chOff x="2656600" y="373611"/>
            <a:chExt cx="398839" cy="29974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698F3F3-D117-47D8-BE2A-DA792D7AB5CA}"/>
                    </a:ext>
                  </a:extLst>
                </p14:cNvPr>
                <p14:cNvContentPartPr/>
                <p14:nvPr/>
              </p14:nvContentPartPr>
              <p14:xfrm>
                <a:off x="3039935" y="373611"/>
                <a:ext cx="11163" cy="133672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698F3F3-D117-47D8-BE2A-DA792D7AB5CA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030572" y="364268"/>
                  <a:ext cx="29888" cy="1523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5F3AB1A-FD18-4020-9E15-41379294512D}"/>
                    </a:ext>
                  </a:extLst>
                </p14:cNvPr>
                <p14:cNvContentPartPr/>
                <p14:nvPr/>
              </p14:nvContentPartPr>
              <p14:xfrm>
                <a:off x="3046757" y="545387"/>
                <a:ext cx="8682" cy="127966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5F3AB1A-FD18-4020-9E15-41379294512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3037728" y="536041"/>
                  <a:ext cx="26393" cy="146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7746424-680B-4ACD-A973-5834F8A0378B}"/>
                    </a:ext>
                  </a:extLst>
                </p14:cNvPr>
                <p14:cNvContentPartPr/>
                <p14:nvPr/>
              </p14:nvContentPartPr>
              <p14:xfrm>
                <a:off x="2656600" y="420471"/>
                <a:ext cx="56022" cy="77839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7746424-680B-4ACD-A973-5834F8A0378B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647263" y="411101"/>
                  <a:ext cx="74696" cy="965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230963E-FAF9-4938-948D-1AA2CDB77A7B}"/>
                    </a:ext>
                  </a:extLst>
                </p14:cNvPr>
                <p14:cNvContentPartPr/>
                <p14:nvPr/>
              </p14:nvContentPartPr>
              <p14:xfrm>
                <a:off x="2750658" y="428826"/>
                <a:ext cx="86410" cy="124706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230963E-FAF9-4938-948D-1AA2CDB77A7B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741336" y="419482"/>
                  <a:ext cx="105054" cy="1433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0AA7285-CA31-4326-A6BF-BDCF3E10436A}"/>
                    </a:ext>
                  </a:extLst>
                </p14:cNvPr>
                <p14:cNvContentPartPr/>
                <p14:nvPr/>
              </p14:nvContentPartPr>
              <p14:xfrm>
                <a:off x="2869730" y="418433"/>
                <a:ext cx="72766" cy="6867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0AA7285-CA31-4326-A6BF-BDCF3E10436A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860410" y="409085"/>
                  <a:ext cx="91047" cy="8736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19643D7-90C6-4E3C-A22C-28A52A44A2B1}"/>
                  </a:ext>
                </a:extLst>
              </p14:cNvPr>
              <p14:cNvContentPartPr/>
              <p14:nvPr/>
            </p14:nvContentPartPr>
            <p14:xfrm>
              <a:off x="5822724" y="86630"/>
              <a:ext cx="50400" cy="3771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19643D7-90C6-4E3C-A22C-28A52A44A2B1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5813724" y="77630"/>
                <a:ext cx="68040" cy="37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EF0A3870-D092-45FB-9692-F59E6B423C78}"/>
                  </a:ext>
                </a:extLst>
              </p14:cNvPr>
              <p14:cNvContentPartPr/>
              <p14:nvPr/>
            </p14:nvContentPartPr>
            <p14:xfrm>
              <a:off x="6304707" y="874972"/>
              <a:ext cx="3510" cy="62158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EF0A3870-D092-45FB-9692-F59E6B423C78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6295581" y="865630"/>
                <a:ext cx="21762" cy="80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0CF402D-D4AD-47DE-8278-5D923A222355}"/>
                  </a:ext>
                </a:extLst>
              </p14:cNvPr>
              <p14:cNvContentPartPr/>
              <p14:nvPr/>
            </p14:nvContentPartPr>
            <p14:xfrm>
              <a:off x="6262974" y="872113"/>
              <a:ext cx="71765" cy="11431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0CF402D-D4AD-47DE-8278-5D923A222355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6253645" y="862825"/>
                <a:ext cx="90424" cy="30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C9565B9F-6DCE-4943-88B7-2A4097D4211E}"/>
                  </a:ext>
                </a:extLst>
              </p14:cNvPr>
              <p14:cNvContentPartPr/>
              <p14:nvPr/>
            </p14:nvContentPartPr>
            <p14:xfrm>
              <a:off x="6274675" y="939273"/>
              <a:ext cx="65525" cy="11074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C9565B9F-6DCE-4943-88B7-2A4097D4211E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6265314" y="929985"/>
                <a:ext cx="84246" cy="29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93265B6-92A2-4E75-981F-9F4A10B2244A}"/>
                  </a:ext>
                </a:extLst>
              </p14:cNvPr>
              <p14:cNvContentPartPr/>
              <p14:nvPr/>
            </p14:nvContentPartPr>
            <p14:xfrm>
              <a:off x="6360481" y="938916"/>
              <a:ext cx="38223" cy="57157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93265B6-92A2-4E75-981F-9F4A10B2244A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6351106" y="929570"/>
                <a:ext cx="56974" cy="75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ABB8D6F9-9FC1-4541-B705-0B45DB913EA6}"/>
                  </a:ext>
                </a:extLst>
              </p14:cNvPr>
              <p14:cNvContentPartPr/>
              <p14:nvPr/>
            </p14:nvContentPartPr>
            <p14:xfrm>
              <a:off x="6470470" y="888547"/>
              <a:ext cx="40953" cy="393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ABB8D6F9-9FC1-4541-B705-0B45DB913EA6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6461130" y="879258"/>
                <a:ext cx="59633" cy="22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630837BB-B2CE-47B1-BD5F-580AE9A731DF}"/>
                  </a:ext>
                </a:extLst>
              </p14:cNvPr>
              <p14:cNvContentPartPr/>
              <p14:nvPr/>
            </p14:nvContentPartPr>
            <p14:xfrm>
              <a:off x="6466570" y="919983"/>
              <a:ext cx="46413" cy="643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630837BB-B2CE-47B1-BD5F-580AE9A731DF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6457215" y="910695"/>
                <a:ext cx="65122" cy="25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C0FC4E1C-41FB-41C8-90C2-A6778E476276}"/>
                  </a:ext>
                </a:extLst>
              </p14:cNvPr>
              <p14:cNvContentPartPr/>
              <p14:nvPr/>
            </p14:nvContentPartPr>
            <p14:xfrm>
              <a:off x="6677576" y="854609"/>
              <a:ext cx="5460" cy="65731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C0FC4E1C-41FB-41C8-90C2-A6778E476276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6668112" y="845270"/>
                <a:ext cx="24388" cy="84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FA299EA0-89E6-47B9-B7D9-33B00E026C03}"/>
                  </a:ext>
                </a:extLst>
              </p14:cNvPr>
              <p14:cNvContentPartPr/>
              <p14:nvPr/>
            </p14:nvContentPartPr>
            <p14:xfrm>
              <a:off x="6637793" y="849608"/>
              <a:ext cx="69816" cy="643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FA299EA0-89E6-47B9-B7D9-33B00E026C03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6628388" y="840320"/>
                <a:ext cx="88627" cy="25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833DCA4F-C464-4CF3-A296-A41483B7FCFD}"/>
                  </a:ext>
                </a:extLst>
              </p14:cNvPr>
              <p14:cNvContentPartPr/>
              <p14:nvPr/>
            </p14:nvContentPartPr>
            <p14:xfrm>
              <a:off x="6630383" y="936058"/>
              <a:ext cx="78396" cy="6073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833DCA4F-C464-4CF3-A296-A41483B7FCFD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6620990" y="926770"/>
                <a:ext cx="97182" cy="24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3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8CD10B56-E4D4-4C20-9DF1-63ED3C1DA4D2}"/>
                  </a:ext>
                </a:extLst>
              </p14:cNvPr>
              <p14:cNvContentPartPr/>
              <p14:nvPr/>
            </p14:nvContentPartPr>
            <p14:xfrm>
              <a:off x="6827738" y="894262"/>
              <a:ext cx="44464" cy="2144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8CD10B56-E4D4-4C20-9DF1-63ED3C1DA4D2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6818415" y="884971"/>
                <a:ext cx="63110" cy="20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5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C869F8D-2129-48AE-BCEC-295DBC4A1E84}"/>
                  </a:ext>
                </a:extLst>
              </p14:cNvPr>
              <p14:cNvContentPartPr/>
              <p14:nvPr/>
            </p14:nvContentPartPr>
            <p14:xfrm>
              <a:off x="6997011" y="830317"/>
              <a:ext cx="10921" cy="78591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C869F8D-2129-48AE-BCEC-295DBC4A1E84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6987546" y="820944"/>
                <a:ext cx="29851" cy="97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FE3BA3DA-41B7-4A74-8408-1C9847BFB265}"/>
                  </a:ext>
                </a:extLst>
              </p14:cNvPr>
              <p14:cNvContentPartPr/>
              <p14:nvPr/>
            </p14:nvContentPartPr>
            <p14:xfrm>
              <a:off x="6943577" y="826745"/>
              <a:ext cx="107258" cy="19291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FE3BA3DA-41B7-4A74-8408-1C9847BFB265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6934219" y="817281"/>
                <a:ext cx="125974" cy="38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9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2145A893-434A-4C7B-B19C-C78F2B9EF051}"/>
                  </a:ext>
                </a:extLst>
              </p14:cNvPr>
              <p14:cNvContentPartPr/>
              <p14:nvPr/>
            </p14:nvContentPartPr>
            <p14:xfrm>
              <a:off x="6962298" y="914267"/>
              <a:ext cx="69425" cy="8216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2145A893-434A-4C7B-B19C-C78F2B9EF051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6952897" y="904557"/>
                <a:ext cx="88228" cy="27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1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680D6D20-0334-4029-BE56-61C0C85FA2F7}"/>
                  </a:ext>
                </a:extLst>
              </p14:cNvPr>
              <p14:cNvContentPartPr/>
              <p14:nvPr/>
            </p14:nvContentPartPr>
            <p14:xfrm>
              <a:off x="7066047" y="903193"/>
              <a:ext cx="51094" cy="71447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680D6D20-0334-4029-BE56-61C0C85FA2F7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7056692" y="893811"/>
                <a:ext cx="69804" cy="90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3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D45A52F0-246B-4234-974F-66BCAB898EA9}"/>
                  </a:ext>
                </a:extLst>
              </p14:cNvPr>
              <p14:cNvContentPartPr/>
              <p14:nvPr/>
            </p14:nvContentPartPr>
            <p14:xfrm>
              <a:off x="6316018" y="1174689"/>
              <a:ext cx="3900" cy="64302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D45A52F0-246B-4234-974F-66BCAB898EA9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6307568" y="1165349"/>
                <a:ext cx="20800" cy="82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B7FE5D6E-2A0F-4686-AAB9-93209D64055C}"/>
                  </a:ext>
                </a:extLst>
              </p14:cNvPr>
              <p14:cNvContentPartPr/>
              <p14:nvPr/>
            </p14:nvContentPartPr>
            <p14:xfrm>
              <a:off x="6269994" y="1170402"/>
              <a:ext cx="87367" cy="17147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B7FE5D6E-2A0F-4686-AAB9-93209D64055C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6260646" y="1161114"/>
                <a:ext cx="106063" cy="35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958F2704-768D-40DD-A426-18F6C5843997}"/>
                  </a:ext>
                </a:extLst>
              </p14:cNvPr>
              <p14:cNvContentPartPr/>
              <p14:nvPr/>
            </p14:nvContentPartPr>
            <p14:xfrm>
              <a:off x="6286766" y="1245778"/>
              <a:ext cx="54604" cy="5001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958F2704-768D-40DD-A426-18F6C5843997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6277426" y="1236490"/>
                <a:ext cx="73284" cy="23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8B9E7CC3-A652-404A-B80E-33CA76D6C35D}"/>
                  </a:ext>
                </a:extLst>
              </p14:cNvPr>
              <p14:cNvContentPartPr/>
              <p14:nvPr/>
            </p14:nvContentPartPr>
            <p14:xfrm>
              <a:off x="6369062" y="1235061"/>
              <a:ext cx="28472" cy="56085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8B9E7CC3-A652-404A-B80E-33CA76D6C35D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6359809" y="1225713"/>
                <a:ext cx="46623" cy="74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4CB179C9-6070-431A-8FDE-AFAF3F2F7DD3}"/>
                  </a:ext>
                </a:extLst>
              </p14:cNvPr>
              <p14:cNvContentPartPr/>
              <p14:nvPr/>
            </p14:nvContentPartPr>
            <p14:xfrm>
              <a:off x="6531705" y="1208269"/>
              <a:ext cx="28863" cy="5716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CB179C9-6070-431A-8FDE-AFAF3F2F7DD3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6522325" y="1198980"/>
                <a:ext cx="47624" cy="24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D0EE5CC5-6AC8-404D-A8A8-75E12FA207E4}"/>
                  </a:ext>
                </a:extLst>
              </p14:cNvPr>
              <p14:cNvContentPartPr/>
              <p14:nvPr/>
            </p14:nvContentPartPr>
            <p14:xfrm>
              <a:off x="6518444" y="1240062"/>
              <a:ext cx="42513" cy="6787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D0EE5CC5-6AC8-404D-A8A8-75E12FA207E4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6509077" y="1230775"/>
                <a:ext cx="61248" cy="25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50A74F2A-3DC9-421F-8F06-1030FEC294AE}"/>
                  </a:ext>
                </a:extLst>
              </p14:cNvPr>
              <p14:cNvContentPartPr/>
              <p14:nvPr/>
            </p14:nvContentPartPr>
            <p14:xfrm>
              <a:off x="6690837" y="1168973"/>
              <a:ext cx="3510" cy="58229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50A74F2A-3DC9-421F-8F06-1030FEC294AE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6680697" y="1159570"/>
                <a:ext cx="23790" cy="77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7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9265C525-128E-4552-8078-DBC2A2423E08}"/>
                  </a:ext>
                </a:extLst>
              </p14:cNvPr>
              <p14:cNvContentPartPr/>
              <p14:nvPr/>
            </p14:nvContentPartPr>
            <p14:xfrm>
              <a:off x="6637793" y="1165043"/>
              <a:ext cx="83857" cy="5716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9265C525-128E-4552-8078-DBC2A2423E08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6628436" y="1155754"/>
                <a:ext cx="102572" cy="24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9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62E2DCFA-21B2-4FD0-9DAD-838F454ACB0D}"/>
                  </a:ext>
                </a:extLst>
              </p14:cNvPr>
              <p14:cNvContentPartPr/>
              <p14:nvPr/>
            </p14:nvContentPartPr>
            <p14:xfrm>
              <a:off x="6652614" y="1243635"/>
              <a:ext cx="72936" cy="5001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62E2DCFA-21B2-4FD0-9DAD-838F454ACB0D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6643272" y="1234967"/>
                <a:ext cx="91619" cy="22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1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940B402B-86DE-4F1D-B811-DDBB63AB7604}"/>
                  </a:ext>
                </a:extLst>
              </p14:cNvPr>
              <p14:cNvContentPartPr/>
              <p14:nvPr/>
            </p14:nvContentPartPr>
            <p14:xfrm>
              <a:off x="6822668" y="1210055"/>
              <a:ext cx="35102" cy="2858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940B402B-86DE-4F1D-B811-DDBB63AB7604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6813355" y="1200766"/>
                <a:ext cx="53728" cy="21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8B46BC2A-75B2-49A0-A301-70F264A3AC5F}"/>
                  </a:ext>
                </a:extLst>
              </p14:cNvPr>
              <p14:cNvContentPartPr/>
              <p14:nvPr/>
            </p14:nvContentPartPr>
            <p14:xfrm>
              <a:off x="7031724" y="1156113"/>
              <a:ext cx="3120" cy="56443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8B46BC2A-75B2-49A0-A301-70F264A3AC5F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7022711" y="1146766"/>
                <a:ext cx="21147" cy="75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6F2AA73B-6374-4A2B-9EDE-AD73D24B4C7D}"/>
                  </a:ext>
                </a:extLst>
              </p14:cNvPr>
              <p14:cNvContentPartPr/>
              <p14:nvPr/>
            </p14:nvContentPartPr>
            <p14:xfrm>
              <a:off x="6969709" y="1228274"/>
              <a:ext cx="107258" cy="7502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6F2AA73B-6374-4A2B-9EDE-AD73D24B4C7D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6960351" y="1218986"/>
                <a:ext cx="125974" cy="26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13AE5A2F-CF58-4490-AA48-A40D5ADBF347}"/>
                  </a:ext>
                </a:extLst>
              </p14:cNvPr>
              <p14:cNvContentPartPr/>
              <p14:nvPr/>
            </p14:nvContentPartPr>
            <p14:xfrm>
              <a:off x="6992331" y="1293290"/>
              <a:ext cx="64355" cy="79305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13AE5A2F-CF58-4490-AA48-A40D5ADBF347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6982983" y="1283960"/>
                <a:ext cx="83050" cy="97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D0FF6770-CD98-4F75-9149-D0EE38E61F5C}"/>
                  </a:ext>
                </a:extLst>
              </p14:cNvPr>
              <p14:cNvContentPartPr/>
              <p14:nvPr/>
            </p14:nvContentPartPr>
            <p14:xfrm>
              <a:off x="7170185" y="1073235"/>
              <a:ext cx="34323" cy="331511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D0FF6770-CD98-4F75-9149-D0EE38E61F5C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7160889" y="1063876"/>
                <a:ext cx="52915" cy="350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B2B29883-AEC8-48BC-A1A7-7C2BB0F9945B}"/>
                  </a:ext>
                </a:extLst>
              </p14:cNvPr>
              <p14:cNvContentPartPr/>
              <p14:nvPr/>
            </p14:nvContentPartPr>
            <p14:xfrm>
              <a:off x="7285244" y="1127177"/>
              <a:ext cx="51094" cy="54657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B2B29883-AEC8-48BC-A1A7-7C2BB0F9945B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7275954" y="1117766"/>
                <a:ext cx="69674" cy="73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5EFD002B-04C2-4C7A-BDDC-747A1477CBC1}"/>
                  </a:ext>
                </a:extLst>
              </p14:cNvPr>
              <p14:cNvContentPartPr/>
              <p14:nvPr/>
            </p14:nvContentPartPr>
            <p14:xfrm>
              <a:off x="7372221" y="1123605"/>
              <a:ext cx="70986" cy="61444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5EFD002B-04C2-4C7A-BDDC-747A1477CBC1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7362852" y="1114263"/>
                <a:ext cx="89723" cy="80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0D11DBD6-448F-4188-9E8B-F7C56D1AFF5C}"/>
                  </a:ext>
                </a:extLst>
              </p14:cNvPr>
              <p14:cNvContentPartPr/>
              <p14:nvPr/>
            </p14:nvContentPartPr>
            <p14:xfrm>
              <a:off x="7385092" y="1075022"/>
              <a:ext cx="45634" cy="145036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0D11DBD6-448F-4188-9E8B-F7C56D1AFF5C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7375750" y="1065665"/>
                <a:ext cx="64319" cy="163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7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60F39723-AAE3-4624-A7AF-1FA8467E04B4}"/>
                  </a:ext>
                </a:extLst>
              </p14:cNvPr>
              <p14:cNvContentPartPr/>
              <p14:nvPr/>
            </p14:nvContentPartPr>
            <p14:xfrm>
              <a:off x="7244291" y="1235776"/>
              <a:ext cx="232068" cy="1679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60F39723-AAE3-4624-A7AF-1FA8467E04B4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7234922" y="1226488"/>
                <a:ext cx="250806" cy="35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9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81FB20CF-585E-434D-AEFA-34132689C73A}"/>
                  </a:ext>
                </a:extLst>
              </p14:cNvPr>
              <p14:cNvContentPartPr/>
              <p14:nvPr/>
            </p14:nvContentPartPr>
            <p14:xfrm>
              <a:off x="7266522" y="1315081"/>
              <a:ext cx="54604" cy="57157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81FB20CF-585E-434D-AEFA-34132689C73A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7257120" y="1305675"/>
                <a:ext cx="73408" cy="75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C3714DA8-6142-4358-BF39-4ABA32911F93}"/>
                  </a:ext>
                </a:extLst>
              </p14:cNvPr>
              <p14:cNvContentPartPr/>
              <p14:nvPr/>
            </p14:nvContentPartPr>
            <p14:xfrm>
              <a:off x="7377681" y="1292933"/>
              <a:ext cx="33933" cy="66803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C3714DA8-6142-4358-BF39-4ABA32911F93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7368394" y="1283544"/>
                <a:ext cx="52507" cy="85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F674D2E2-5A30-45F6-9B8C-57CB2509C608}"/>
                  </a:ext>
                </a:extLst>
              </p14:cNvPr>
              <p14:cNvContentPartPr/>
              <p14:nvPr/>
            </p14:nvContentPartPr>
            <p14:xfrm>
              <a:off x="7354279" y="1310437"/>
              <a:ext cx="57724" cy="10717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F674D2E2-5A30-45F6-9B8C-57CB2509C608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7344899" y="1301149"/>
                <a:ext cx="76484" cy="29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5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5B27D458-FBF8-4890-9184-2BC7E6410B12}"/>
                  </a:ext>
                </a:extLst>
              </p14:cNvPr>
              <p14:cNvContentPartPr/>
              <p14:nvPr/>
            </p14:nvContentPartPr>
            <p14:xfrm>
              <a:off x="7486890" y="1058231"/>
              <a:ext cx="53824" cy="347229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5B27D458-FBF8-4890-9184-2BC7E6410B12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7477498" y="1048866"/>
                <a:ext cx="72608" cy="365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7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8E8F9CA4-6238-4AB6-9BF7-23F73A45F82C}"/>
                  </a:ext>
                </a:extLst>
              </p14:cNvPr>
              <p14:cNvContentPartPr/>
              <p14:nvPr/>
            </p14:nvContentPartPr>
            <p14:xfrm>
              <a:off x="6386614" y="2005968"/>
              <a:ext cx="79957" cy="90023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8E8F9CA4-6238-4AB6-9BF7-23F73A45F82C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6377292" y="1996643"/>
                <a:ext cx="98602" cy="108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9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9F6C570A-DCDB-48CD-8113-D8E538F015A3}"/>
                  </a:ext>
                </a:extLst>
              </p14:cNvPr>
              <p14:cNvContentPartPr/>
              <p14:nvPr/>
            </p14:nvContentPartPr>
            <p14:xfrm>
              <a:off x="6419376" y="1945596"/>
              <a:ext cx="17941" cy="199693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9F6C570A-DCDB-48CD-8113-D8E538F015A3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6410047" y="1936241"/>
                <a:ext cx="36600" cy="218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1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9AD0010E-328F-41D1-A3FF-A07E2D415A65}"/>
                  </a:ext>
                </a:extLst>
              </p14:cNvPr>
              <p14:cNvContentPartPr/>
              <p14:nvPr/>
            </p14:nvContentPartPr>
            <p14:xfrm>
              <a:off x="6546916" y="2032046"/>
              <a:ext cx="40563" cy="7859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9AD0010E-328F-41D1-A3FF-A07E2D415A65}"/>
                  </a:ext>
                </a:extLst>
              </p:cNvPr>
              <p:cNvPicPr/>
              <p:nvPr/>
            </p:nvPicPr>
            <p:blipFill>
              <a:blip r:embed="rId542"/>
              <a:stretch>
                <a:fillRect/>
              </a:stretch>
            </p:blipFill>
            <p:spPr>
              <a:xfrm>
                <a:off x="6537583" y="2022316"/>
                <a:ext cx="59229" cy="27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3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1B605036-8426-4F02-9E94-4EB409551C66}"/>
                  </a:ext>
                </a:extLst>
              </p14:cNvPr>
              <p14:cNvContentPartPr/>
              <p14:nvPr/>
            </p14:nvContentPartPr>
            <p14:xfrm>
              <a:off x="6537555" y="2060267"/>
              <a:ext cx="64355" cy="1286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1B605036-8426-4F02-9E94-4EB409551C66}"/>
                  </a:ext>
                </a:extLst>
              </p:cNvPr>
              <p:cNvPicPr/>
              <p:nvPr/>
            </p:nvPicPr>
            <p:blipFill>
              <a:blip r:embed="rId544"/>
              <a:stretch>
                <a:fillRect/>
              </a:stretch>
            </p:blipFill>
            <p:spPr>
              <a:xfrm>
                <a:off x="6528207" y="2050979"/>
                <a:ext cx="83050" cy="31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5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9E082DB2-2C31-4D6F-A29A-DB3A173ADE29}"/>
                  </a:ext>
                </a:extLst>
              </p14:cNvPr>
              <p14:cNvContentPartPr/>
              <p14:nvPr/>
            </p14:nvContentPartPr>
            <p14:xfrm>
              <a:off x="6696687" y="1968458"/>
              <a:ext cx="41734" cy="111814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9E082DB2-2C31-4D6F-A29A-DB3A173ADE29}"/>
                  </a:ext>
                </a:extLst>
              </p:cNvPr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6687251" y="1959110"/>
                <a:ext cx="60605" cy="130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7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164D1C7D-92EC-4BE8-A87B-859357106714}"/>
                  </a:ext>
                </a:extLst>
              </p14:cNvPr>
              <p14:cNvContentPartPr/>
              <p14:nvPr/>
            </p14:nvContentPartPr>
            <p14:xfrm>
              <a:off x="6669775" y="2027759"/>
              <a:ext cx="65525" cy="13575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164D1C7D-92EC-4BE8-A87B-859357106714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6660414" y="2018471"/>
                <a:ext cx="84246" cy="32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9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A671BAB1-7843-4666-ADA8-8A50AFE3BA9F}"/>
                  </a:ext>
                </a:extLst>
              </p14:cNvPr>
              <p14:cNvContentPartPr/>
              <p14:nvPr/>
            </p14:nvContentPartPr>
            <p14:xfrm>
              <a:off x="6789125" y="1924876"/>
              <a:ext cx="63185" cy="196478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A671BAB1-7843-4666-ADA8-8A50AFE3BA9F}"/>
                  </a:ext>
                </a:extLst>
              </p:cNvPr>
              <p:cNvPicPr/>
              <p:nvPr/>
            </p:nvPicPr>
            <p:blipFill>
              <a:blip r:embed="rId550"/>
              <a:stretch>
                <a:fillRect/>
              </a:stretch>
            </p:blipFill>
            <p:spPr>
              <a:xfrm>
                <a:off x="6779791" y="1915520"/>
                <a:ext cx="81853" cy="215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1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42D410E4-A818-4B3C-AC2B-A177071B3960}"/>
                  </a:ext>
                </a:extLst>
              </p14:cNvPr>
              <p14:cNvContentPartPr/>
              <p14:nvPr/>
            </p14:nvContentPartPr>
            <p14:xfrm>
              <a:off x="6894824" y="1983819"/>
              <a:ext cx="3120" cy="59301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42D410E4-A818-4B3C-AC2B-A177071B3960}"/>
                  </a:ext>
                </a:extLst>
              </p:cNvPr>
              <p:cNvPicPr/>
              <p:nvPr/>
            </p:nvPicPr>
            <p:blipFill>
              <a:blip r:embed="rId552"/>
              <a:stretch>
                <a:fillRect/>
              </a:stretch>
            </p:blipFill>
            <p:spPr>
              <a:xfrm>
                <a:off x="6885811" y="1974475"/>
                <a:ext cx="21147" cy="77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3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B124DDAC-F90B-4C84-8913-1ECD8A4CC720}"/>
                  </a:ext>
                </a:extLst>
              </p14:cNvPr>
              <p14:cNvContentPartPr/>
              <p14:nvPr/>
            </p14:nvContentPartPr>
            <p14:xfrm>
              <a:off x="6848020" y="1984534"/>
              <a:ext cx="76056" cy="16432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B124DDAC-F90B-4C84-8913-1ECD8A4CC720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6838692" y="1975040"/>
                <a:ext cx="94352" cy="35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5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D58230BD-54A8-4A1D-BF49-56FC1EEE091D}"/>
                  </a:ext>
                </a:extLst>
              </p14:cNvPr>
              <p14:cNvContentPartPr/>
              <p14:nvPr/>
            </p14:nvContentPartPr>
            <p14:xfrm>
              <a:off x="6862061" y="2059196"/>
              <a:ext cx="56554" cy="4286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D58230BD-54A8-4A1D-BF49-56FC1EEE091D}"/>
                  </a:ext>
                </a:extLst>
              </p:cNvPr>
              <p:cNvPicPr/>
              <p:nvPr/>
            </p:nvPicPr>
            <p:blipFill>
              <a:blip r:embed="rId556"/>
              <a:stretch>
                <a:fillRect/>
              </a:stretch>
            </p:blipFill>
            <p:spPr>
              <a:xfrm>
                <a:off x="6852695" y="2050624"/>
                <a:ext cx="75285" cy="2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7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E697FAB7-4379-4468-83F9-A238574C49A6}"/>
                  </a:ext>
                </a:extLst>
              </p14:cNvPr>
              <p14:cNvContentPartPr/>
              <p14:nvPr/>
            </p14:nvContentPartPr>
            <p14:xfrm>
              <a:off x="6952938" y="2049907"/>
              <a:ext cx="40173" cy="43225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E697FAB7-4379-4468-83F9-A238574C49A6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6943612" y="2040619"/>
                <a:ext cx="58825" cy="61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9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B34C3386-E08C-4AD8-8085-575CAC8D9AF1}"/>
                  </a:ext>
                </a:extLst>
              </p14:cNvPr>
              <p14:cNvContentPartPr/>
              <p14:nvPr/>
            </p14:nvContentPartPr>
            <p14:xfrm>
              <a:off x="6988821" y="1900227"/>
              <a:ext cx="77616" cy="21291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B34C3386-E08C-4AD8-8085-575CAC8D9AF1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6979435" y="1890860"/>
                <a:ext cx="96388" cy="231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1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6C469E63-2699-48F3-AEBE-778046DF5348}"/>
                  </a:ext>
                </a:extLst>
              </p14:cNvPr>
              <p14:cNvContentPartPr/>
              <p14:nvPr/>
            </p14:nvContentPartPr>
            <p14:xfrm>
              <a:off x="6333960" y="1753762"/>
              <a:ext cx="7020" cy="74304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6C469E63-2699-48F3-AEBE-778046DF5348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6324354" y="1744429"/>
                <a:ext cx="26233" cy="92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3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504D06B1-2B5A-4033-9136-26CD056A91A4}"/>
                  </a:ext>
                </a:extLst>
              </p14:cNvPr>
              <p14:cNvContentPartPr/>
              <p14:nvPr/>
            </p14:nvContentPartPr>
            <p14:xfrm>
              <a:off x="6374913" y="1753405"/>
              <a:ext cx="28082" cy="69303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504D06B1-2B5A-4033-9136-26CD056A91A4}"/>
                  </a:ext>
                </a:extLst>
              </p:cNvPr>
              <p:cNvPicPr/>
              <p:nvPr/>
            </p:nvPicPr>
            <p:blipFill>
              <a:blip r:embed="rId564"/>
              <a:stretch>
                <a:fillRect/>
              </a:stretch>
            </p:blipFill>
            <p:spPr>
              <a:xfrm>
                <a:off x="6365552" y="1744020"/>
                <a:ext cx="46803" cy="88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5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7F342223-C5A5-43EA-B460-18194F659C94}"/>
                  </a:ext>
                </a:extLst>
              </p14:cNvPr>
              <p14:cNvContentPartPr/>
              <p14:nvPr/>
            </p14:nvContentPartPr>
            <p14:xfrm>
              <a:off x="6429127" y="1756977"/>
              <a:ext cx="8971" cy="66803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7F342223-C5A5-43EA-B460-18194F659C94}"/>
                  </a:ext>
                </a:extLst>
              </p:cNvPr>
              <p:cNvPicPr/>
              <p:nvPr/>
            </p:nvPicPr>
            <p:blipFill>
              <a:blip r:embed="rId566"/>
              <a:stretch>
                <a:fillRect/>
              </a:stretch>
            </p:blipFill>
            <p:spPr>
              <a:xfrm>
                <a:off x="6419797" y="1747588"/>
                <a:ext cx="27631" cy="85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7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0DC6F00E-119B-4A4B-B25F-F421B056AA8A}"/>
                  </a:ext>
                </a:extLst>
              </p14:cNvPr>
              <p14:cNvContentPartPr/>
              <p14:nvPr/>
            </p14:nvContentPartPr>
            <p14:xfrm>
              <a:off x="6463839" y="1748761"/>
              <a:ext cx="42904" cy="65373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0DC6F00E-119B-4A4B-B25F-F421B056AA8A}"/>
                  </a:ext>
                </a:extLst>
              </p:cNvPr>
              <p:cNvPicPr/>
              <p:nvPr/>
            </p:nvPicPr>
            <p:blipFill>
              <a:blip r:embed="rId568"/>
              <a:stretch>
                <a:fillRect/>
              </a:stretch>
            </p:blipFill>
            <p:spPr>
              <a:xfrm>
                <a:off x="6454465" y="1739422"/>
                <a:ext cx="61652" cy="84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9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A4E84FD8-249C-4037-95EB-9527ACED9DBF}"/>
                  </a:ext>
                </a:extLst>
              </p14:cNvPr>
              <p14:cNvContentPartPr/>
              <p14:nvPr/>
            </p14:nvContentPartPr>
            <p14:xfrm>
              <a:off x="6546916" y="1744831"/>
              <a:ext cx="62015" cy="65016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A4E84FD8-249C-4037-95EB-9527ACED9DBF}"/>
                  </a:ext>
                </a:extLst>
              </p:cNvPr>
              <p:cNvPicPr/>
              <p:nvPr/>
            </p:nvPicPr>
            <p:blipFill>
              <a:blip r:embed="rId570"/>
              <a:stretch>
                <a:fillRect/>
              </a:stretch>
            </p:blipFill>
            <p:spPr>
              <a:xfrm>
                <a:off x="6537487" y="1735492"/>
                <a:ext cx="80873" cy="83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E1BEE545-485E-42B7-8B42-868C84DC8FE7}"/>
                  </a:ext>
                </a:extLst>
              </p14:cNvPr>
              <p14:cNvContentPartPr/>
              <p14:nvPr/>
            </p14:nvContentPartPr>
            <p14:xfrm>
              <a:off x="6348391" y="1856645"/>
              <a:ext cx="249619" cy="16076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E1BEE545-485E-42B7-8B42-868C84DC8FE7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6339039" y="1847357"/>
                <a:ext cx="268322" cy="34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69E6E852-0D28-4A32-BD4B-A02263463774}"/>
                  </a:ext>
                </a:extLst>
              </p14:cNvPr>
              <p14:cNvContentPartPr/>
              <p14:nvPr/>
            </p14:nvContentPartPr>
            <p14:xfrm>
              <a:off x="10381907" y="1884180"/>
              <a:ext cx="1461525" cy="130567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69E6E852-0D28-4A32-BD4B-A02263463774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10372547" y="1874854"/>
                <a:ext cx="1480244" cy="149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62845CB1-FEE6-49B9-BD2D-B9ADB6C19B3E}"/>
                  </a:ext>
                </a:extLst>
              </p14:cNvPr>
              <p14:cNvContentPartPr/>
              <p14:nvPr/>
            </p14:nvContentPartPr>
            <p14:xfrm>
              <a:off x="8397016" y="1033876"/>
              <a:ext cx="230381" cy="15164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62845CB1-FEE6-49B9-BD2D-B9ADB6C19B3E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8387657" y="1024707"/>
                <a:ext cx="249099" cy="33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3BEFB35D-9CA9-4B03-B708-57BC74EF5C48}"/>
                  </a:ext>
                </a:extLst>
              </p14:cNvPr>
              <p14:cNvContentPartPr/>
              <p14:nvPr/>
            </p14:nvContentPartPr>
            <p14:xfrm>
              <a:off x="8969714" y="989706"/>
              <a:ext cx="68148" cy="134238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3BEFB35D-9CA9-4B03-B708-57BC74EF5C48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8960388" y="980374"/>
                <a:ext cx="86799" cy="152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2C278FF0-EB2B-4033-83B0-885E3AEBF6DB}"/>
                  </a:ext>
                </a:extLst>
              </p14:cNvPr>
              <p14:cNvContentPartPr/>
              <p14:nvPr/>
            </p14:nvContentPartPr>
            <p14:xfrm>
              <a:off x="9058254" y="995132"/>
              <a:ext cx="58132" cy="49002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2C278FF0-EB2B-4033-83B0-885E3AEBF6DB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9048924" y="985832"/>
                <a:ext cx="76792" cy="67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E912B31B-9D98-429D-9947-566FDA04667D}"/>
                  </a:ext>
                </a:extLst>
              </p14:cNvPr>
              <p14:cNvContentPartPr/>
              <p14:nvPr/>
            </p14:nvContentPartPr>
            <p14:xfrm>
              <a:off x="9140890" y="987790"/>
              <a:ext cx="45253" cy="62251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E912B31B-9D98-429D-9947-566FDA04667D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9131626" y="978488"/>
                <a:ext cx="63782" cy="80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FDA6F312-1195-4411-A040-FCBDC6F1D599}"/>
                  </a:ext>
                </a:extLst>
              </p14:cNvPr>
              <p14:cNvContentPartPr/>
              <p14:nvPr/>
            </p14:nvContentPartPr>
            <p14:xfrm>
              <a:off x="9223706" y="980607"/>
              <a:ext cx="39709" cy="60176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FDA6F312-1195-4411-A040-FCBDC6F1D599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9214488" y="971294"/>
                <a:ext cx="58145" cy="78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1F93CB42-B216-42A1-900D-F5F0EA2041FF}"/>
                  </a:ext>
                </a:extLst>
              </p14:cNvPr>
              <p14:cNvContentPartPr/>
              <p14:nvPr/>
            </p14:nvContentPartPr>
            <p14:xfrm>
              <a:off x="9276114" y="975819"/>
              <a:ext cx="34700" cy="59377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1F93CB42-B216-42A1-900D-F5F0EA2041FF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9266716" y="966463"/>
                <a:ext cx="53496" cy="78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7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A0F26AC0-D254-4E88-A66A-6E1003210026}"/>
                  </a:ext>
                </a:extLst>
              </p14:cNvPr>
              <p14:cNvContentPartPr/>
              <p14:nvPr/>
            </p14:nvContentPartPr>
            <p14:xfrm>
              <a:off x="8618419" y="855149"/>
              <a:ext cx="24505" cy="33759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A0F26AC0-D254-4E88-A66A-6E1003210026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8609185" y="845791"/>
                <a:ext cx="42973" cy="356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9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760D34E3-264B-4835-A702-4431A71664D2}"/>
                  </a:ext>
                </a:extLst>
              </p14:cNvPr>
              <p14:cNvContentPartPr/>
              <p14:nvPr/>
            </p14:nvContentPartPr>
            <p14:xfrm>
              <a:off x="8614484" y="823225"/>
              <a:ext cx="773780" cy="311093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760D34E3-264B-4835-A702-4431A71664D2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8605131" y="813863"/>
                <a:ext cx="792486" cy="329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1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7907E4C5-24CA-4BE1-9AEE-F11EEDA4565B}"/>
                  </a:ext>
                </a:extLst>
              </p14:cNvPr>
              <p14:cNvContentPartPr/>
              <p14:nvPr/>
            </p14:nvContentPartPr>
            <p14:xfrm>
              <a:off x="8650079" y="1141501"/>
              <a:ext cx="706348" cy="6257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7907E4C5-24CA-4BE1-9AEE-F11EEDA4565B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8640723" y="1132205"/>
                <a:ext cx="725059" cy="81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3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DA600BD8-2602-4B14-AA42-149476255AC4}"/>
                  </a:ext>
                </a:extLst>
              </p14:cNvPr>
              <p14:cNvContentPartPr/>
              <p14:nvPr/>
            </p14:nvContentPartPr>
            <p14:xfrm>
              <a:off x="10207835" y="995452"/>
              <a:ext cx="49009" cy="5427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DA600BD8-2602-4B14-AA42-149476255AC4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10198534" y="986045"/>
                <a:ext cx="67611" cy="24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5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D765F1B6-F26D-4711-882C-E66E080D2DD6}"/>
                  </a:ext>
                </a:extLst>
              </p14:cNvPr>
              <p14:cNvContentPartPr/>
              <p14:nvPr/>
            </p14:nvContentPartPr>
            <p14:xfrm>
              <a:off x="10205509" y="1023065"/>
              <a:ext cx="57595" cy="5906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D765F1B6-F26D-4711-882C-E66E080D2DD6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10196208" y="1014032"/>
                <a:ext cx="76197" cy="23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7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333851F7-1E58-469C-83E4-92A14B63D05E}"/>
                  </a:ext>
                </a:extLst>
              </p14:cNvPr>
              <p14:cNvContentPartPr/>
              <p14:nvPr/>
            </p14:nvContentPartPr>
            <p14:xfrm>
              <a:off x="10354685" y="947567"/>
              <a:ext cx="41497" cy="99122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333851F7-1E58-469C-83E4-92A14B63D05E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10345303" y="938229"/>
                <a:ext cx="60261" cy="117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9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06287267-B2B8-4DE0-8662-EAED16DD17E3}"/>
                  </a:ext>
                </a:extLst>
              </p14:cNvPr>
              <p14:cNvContentPartPr/>
              <p14:nvPr/>
            </p14:nvContentPartPr>
            <p14:xfrm>
              <a:off x="10306927" y="1000400"/>
              <a:ext cx="98019" cy="1245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06287267-B2B8-4DE0-8662-EAED16DD17E3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10297592" y="991151"/>
                <a:ext cx="116330" cy="30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1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2746D258-A9F2-4F37-B4DC-395EFBFAB799}"/>
                  </a:ext>
                </a:extLst>
              </p14:cNvPr>
              <p14:cNvContentPartPr/>
              <p14:nvPr/>
            </p14:nvContentPartPr>
            <p14:xfrm>
              <a:off x="10441614" y="919633"/>
              <a:ext cx="56522" cy="141261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2746D258-A9F2-4F37-B4DC-395EFBFAB799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10432254" y="910287"/>
                <a:ext cx="75243" cy="159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3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0564A91D-0115-43D2-BBEC-32AA5F63A106}"/>
                  </a:ext>
                </a:extLst>
              </p14:cNvPr>
              <p14:cNvContentPartPr/>
              <p14:nvPr/>
            </p14:nvContentPartPr>
            <p14:xfrm>
              <a:off x="10613684" y="919633"/>
              <a:ext cx="50620" cy="139665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0564A91D-0115-43D2-BBEC-32AA5F63A106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10604350" y="910298"/>
                <a:ext cx="69288" cy="158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5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CB44A01A-25A8-4943-9450-BB267A1922B2}"/>
                  </a:ext>
                </a:extLst>
              </p14:cNvPr>
              <p14:cNvContentPartPr/>
              <p14:nvPr/>
            </p14:nvContentPartPr>
            <p14:xfrm>
              <a:off x="9939355" y="783960"/>
              <a:ext cx="14130" cy="350997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CB44A01A-25A8-4943-9450-BB267A1922B2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9930170" y="774610"/>
                <a:ext cx="32499" cy="369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7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8A4C5B04-ACC7-4BCA-8991-EABF93B8FE27}"/>
                  </a:ext>
                </a:extLst>
              </p14:cNvPr>
              <p14:cNvContentPartPr/>
              <p14:nvPr/>
            </p14:nvContentPartPr>
            <p14:xfrm>
              <a:off x="9929338" y="724742"/>
              <a:ext cx="813310" cy="357222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8A4C5B04-ACC7-4BCA-8991-EABF93B8FE27}"/>
                  </a:ext>
                </a:extLst>
              </p:cNvPr>
              <p:cNvPicPr/>
              <p:nvPr/>
            </p:nvPicPr>
            <p:blipFill>
              <a:blip r:embed="rId608"/>
              <a:stretch>
                <a:fillRect/>
              </a:stretch>
            </p:blipFill>
            <p:spPr>
              <a:xfrm>
                <a:off x="9919981" y="715389"/>
                <a:ext cx="832023" cy="375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9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3D375030-972A-4612-B701-6627187A5291}"/>
                  </a:ext>
                </a:extLst>
              </p14:cNvPr>
              <p14:cNvContentPartPr/>
              <p14:nvPr/>
            </p14:nvContentPartPr>
            <p14:xfrm>
              <a:off x="9936135" y="1079729"/>
              <a:ext cx="795960" cy="112849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3D375030-972A-4612-B701-6627187A5291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9926779" y="1070385"/>
                <a:ext cx="814672" cy="131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1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4B120BF2-BBF9-4164-ABFA-A697F56AC551}"/>
                  </a:ext>
                </a:extLst>
              </p14:cNvPr>
              <p14:cNvContentPartPr/>
              <p14:nvPr/>
            </p14:nvContentPartPr>
            <p14:xfrm>
              <a:off x="9364296" y="966242"/>
              <a:ext cx="564685" cy="28572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4B120BF2-BBF9-4164-ABFA-A697F56AC551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9354939" y="956956"/>
                <a:ext cx="583400" cy="47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3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B9D3D577-04EA-4888-B718-23EAA3D77627}"/>
                  </a:ext>
                </a:extLst>
              </p14:cNvPr>
              <p14:cNvContentPartPr/>
              <p14:nvPr/>
            </p14:nvContentPartPr>
            <p14:xfrm>
              <a:off x="9880865" y="936553"/>
              <a:ext cx="51514" cy="82841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B9D3D577-04EA-4888-B718-23EAA3D77627}"/>
                  </a:ext>
                </a:extLst>
              </p:cNvPr>
              <p:cNvPicPr/>
              <p:nvPr/>
            </p:nvPicPr>
            <p:blipFill>
              <a:blip r:embed="rId614"/>
              <a:stretch>
                <a:fillRect/>
              </a:stretch>
            </p:blipFill>
            <p:spPr>
              <a:xfrm>
                <a:off x="9871499" y="927229"/>
                <a:ext cx="70246" cy="101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152523CE-1784-452C-8532-C67B8B627824}"/>
                  </a:ext>
                </a:extLst>
              </p14:cNvPr>
              <p14:cNvContentPartPr/>
              <p14:nvPr/>
            </p14:nvContentPartPr>
            <p14:xfrm>
              <a:off x="10931387" y="1425761"/>
              <a:ext cx="209633" cy="98643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152523CE-1784-452C-8532-C67B8B627824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10922022" y="1416435"/>
                <a:ext cx="228363" cy="117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60B38E11-226F-49C0-A2C7-B11BDEFDAA3D}"/>
                  </a:ext>
                </a:extLst>
              </p14:cNvPr>
              <p14:cNvContentPartPr/>
              <p14:nvPr/>
            </p14:nvContentPartPr>
            <p14:xfrm>
              <a:off x="10862166" y="1382984"/>
              <a:ext cx="347718" cy="168077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60B38E11-226F-49C0-A2C7-B11BDEFDAA3D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10852807" y="1373626"/>
                <a:ext cx="366436" cy="186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A63740C6-05A2-422F-BFCB-8A0CB5CD527D}"/>
                  </a:ext>
                </a:extLst>
              </p14:cNvPr>
              <p14:cNvContentPartPr/>
              <p14:nvPr/>
            </p14:nvContentPartPr>
            <p14:xfrm>
              <a:off x="10512659" y="1592401"/>
              <a:ext cx="308367" cy="126896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A63740C6-05A2-422F-BFCB-8A0CB5CD527D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10503304" y="1583055"/>
                <a:ext cx="327078" cy="145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15DE7CCC-6528-4ED3-B38C-A0BE624CF480}"/>
                  </a:ext>
                </a:extLst>
              </p14:cNvPr>
              <p14:cNvContentPartPr/>
              <p14:nvPr/>
            </p14:nvContentPartPr>
            <p14:xfrm>
              <a:off x="10815661" y="1590964"/>
              <a:ext cx="233422" cy="117956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15DE7CCC-6528-4ED3-B38C-A0BE624CF480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10806310" y="1581614"/>
                <a:ext cx="252125" cy="136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F492001A-4058-4346-8FA8-BB42A6836015}"/>
                  </a:ext>
                </a:extLst>
              </p14:cNvPr>
              <p14:cNvContentPartPr/>
              <p14:nvPr/>
            </p14:nvContentPartPr>
            <p14:xfrm>
              <a:off x="10910818" y="1630071"/>
              <a:ext cx="67790" cy="4948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F492001A-4058-4346-8FA8-BB42A6836015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10901492" y="1620882"/>
                <a:ext cx="86441" cy="23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5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BEF4A3ED-D73C-495B-AD67-B51A2BFCDB86}"/>
                  </a:ext>
                </a:extLst>
              </p14:cNvPr>
              <p14:cNvContentPartPr/>
              <p14:nvPr/>
            </p14:nvContentPartPr>
            <p14:xfrm>
              <a:off x="11329010" y="1565266"/>
              <a:ext cx="215177" cy="168715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BEF4A3ED-D73C-495B-AD67-B51A2BFCDB86}"/>
                  </a:ext>
                </a:extLst>
              </p:cNvPr>
              <p:cNvPicPr/>
              <p:nvPr/>
            </p:nvPicPr>
            <p:blipFill>
              <a:blip r:embed="rId626"/>
              <a:stretch>
                <a:fillRect/>
              </a:stretch>
            </p:blipFill>
            <p:spPr>
              <a:xfrm>
                <a:off x="11319654" y="1555913"/>
                <a:ext cx="233528" cy="187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7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A81A0C5E-7815-4983-902A-B4A3BFB7CD9F}"/>
                  </a:ext>
                </a:extLst>
              </p14:cNvPr>
              <p14:cNvContentPartPr/>
              <p14:nvPr/>
            </p14:nvContentPartPr>
            <p14:xfrm>
              <a:off x="11533277" y="1599105"/>
              <a:ext cx="122703" cy="58899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A81A0C5E-7815-4983-902A-B4A3BFB7CD9F}"/>
                  </a:ext>
                </a:extLst>
              </p:cNvPr>
              <p:cNvPicPr/>
              <p:nvPr/>
            </p:nvPicPr>
            <p:blipFill>
              <a:blip r:embed="rId628"/>
              <a:stretch>
                <a:fillRect/>
              </a:stretch>
            </p:blipFill>
            <p:spPr>
              <a:xfrm>
                <a:off x="11523921" y="1589767"/>
                <a:ext cx="141414" cy="77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63CF8491-12C1-4805-925B-05A2AB396502}"/>
                  </a:ext>
                </a:extLst>
              </p14:cNvPr>
              <p14:cNvContentPartPr/>
              <p14:nvPr/>
            </p14:nvContentPartPr>
            <p14:xfrm>
              <a:off x="10781855" y="1791124"/>
              <a:ext cx="37025" cy="10423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63CF8491-12C1-4805-925B-05A2AB39650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10772509" y="1781779"/>
                <a:ext cx="55717" cy="1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1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6494C06C-C9BE-4D19-8B9D-FF97B42082C0}"/>
                  </a:ext>
                </a:extLst>
              </p14:cNvPr>
              <p14:cNvContentPartPr/>
              <p14:nvPr/>
            </p14:nvContentPartPr>
            <p14:xfrm>
              <a:off x="10854296" y="1809639"/>
              <a:ext cx="31481" cy="69114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6494C06C-C9BE-4D19-8B9D-FF97B42082C0}"/>
                  </a:ext>
                </a:extLst>
              </p:cNvPr>
              <p:cNvPicPr/>
              <p:nvPr/>
            </p:nvPicPr>
            <p:blipFill>
              <a:blip r:embed="rId632"/>
              <a:stretch>
                <a:fillRect/>
              </a:stretch>
            </p:blipFill>
            <p:spPr>
              <a:xfrm>
                <a:off x="10844995" y="1800328"/>
                <a:ext cx="50083" cy="87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3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287A671F-E19A-4A60-9E18-842A566315DF}"/>
                  </a:ext>
                </a:extLst>
              </p14:cNvPr>
              <p14:cNvContentPartPr/>
              <p14:nvPr/>
            </p14:nvContentPartPr>
            <p14:xfrm>
              <a:off x="10821921" y="1849703"/>
              <a:ext cx="61709" cy="6225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287A671F-E19A-4A60-9E18-842A566315DF}"/>
                  </a:ext>
                </a:extLst>
              </p:cNvPr>
              <p:cNvPicPr/>
              <p:nvPr/>
            </p:nvPicPr>
            <p:blipFill>
              <a:blip r:embed="rId634"/>
              <a:stretch>
                <a:fillRect/>
              </a:stretch>
            </p:blipFill>
            <p:spPr>
              <a:xfrm>
                <a:off x="10812593" y="1840711"/>
                <a:ext cx="80365" cy="24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5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A5AF710C-FB84-4D15-91B0-252B109B22A9}"/>
                  </a:ext>
                </a:extLst>
              </p14:cNvPr>
              <p14:cNvContentPartPr/>
              <p14:nvPr/>
            </p14:nvContentPartPr>
            <p14:xfrm>
              <a:off x="10919761" y="1780749"/>
              <a:ext cx="40424" cy="116201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A5AF710C-FB84-4D15-91B0-252B109B22A9}"/>
                  </a:ext>
                </a:extLst>
              </p:cNvPr>
              <p:cNvPicPr/>
              <p:nvPr/>
            </p:nvPicPr>
            <p:blipFill>
              <a:blip r:embed="rId636"/>
              <a:stretch>
                <a:fillRect/>
              </a:stretch>
            </p:blipFill>
            <p:spPr>
              <a:xfrm>
                <a:off x="10910460" y="1771395"/>
                <a:ext cx="59026" cy="134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7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4AF2F773-3875-462D-925F-5027B2663947}"/>
                  </a:ext>
                </a:extLst>
              </p14:cNvPr>
              <p14:cNvContentPartPr/>
              <p14:nvPr/>
            </p14:nvContentPartPr>
            <p14:xfrm>
              <a:off x="11019212" y="1813949"/>
              <a:ext cx="80311" cy="75339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4AF2F773-3875-462D-925F-5027B2663947}"/>
                  </a:ext>
                </a:extLst>
              </p:cNvPr>
              <p:cNvPicPr/>
              <p:nvPr/>
            </p:nvPicPr>
            <p:blipFill>
              <a:blip r:embed="rId638"/>
              <a:stretch>
                <a:fillRect/>
              </a:stretch>
            </p:blipFill>
            <p:spPr>
              <a:xfrm>
                <a:off x="11009890" y="1804577"/>
                <a:ext cx="98955" cy="94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9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A61B7CA0-AF7B-494D-B156-D0A5672E5B2B}"/>
                  </a:ext>
                </a:extLst>
              </p14:cNvPr>
              <p14:cNvContentPartPr/>
              <p14:nvPr/>
            </p14:nvContentPartPr>
            <p14:xfrm>
              <a:off x="11348328" y="1773406"/>
              <a:ext cx="46506" cy="113168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A61B7CA0-AF7B-494D-B156-D0A5672E5B2B}"/>
                  </a:ext>
                </a:extLst>
              </p:cNvPr>
              <p:cNvPicPr/>
              <p:nvPr/>
            </p:nvPicPr>
            <p:blipFill>
              <a:blip r:embed="rId640"/>
              <a:stretch>
                <a:fillRect/>
              </a:stretch>
            </p:blipFill>
            <p:spPr>
              <a:xfrm>
                <a:off x="11339027" y="1764065"/>
                <a:ext cx="65108" cy="131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1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A4AC13E3-184B-49BF-85E0-CC11CCFE2579}"/>
                  </a:ext>
                </a:extLst>
              </p14:cNvPr>
              <p14:cNvContentPartPr/>
              <p14:nvPr/>
            </p14:nvContentPartPr>
            <p14:xfrm>
              <a:off x="11415582" y="1793359"/>
              <a:ext cx="23968" cy="68316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A4AC13E3-184B-49BF-85E0-CC11CCFE2579}"/>
                  </a:ext>
                </a:extLst>
              </p:cNvPr>
              <p:cNvPicPr/>
              <p:nvPr/>
            </p:nvPicPr>
            <p:blipFill>
              <a:blip r:embed="rId642"/>
              <a:stretch>
                <a:fillRect/>
              </a:stretch>
            </p:blipFill>
            <p:spPr>
              <a:xfrm>
                <a:off x="11406281" y="1784010"/>
                <a:ext cx="42570" cy="8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EB8E86EF-4E4F-4A75-9F17-23A5A53EDFFB}"/>
                  </a:ext>
                </a:extLst>
              </p14:cNvPr>
              <p14:cNvContentPartPr/>
              <p14:nvPr/>
            </p14:nvContentPartPr>
            <p14:xfrm>
              <a:off x="11382312" y="1829591"/>
              <a:ext cx="49726" cy="4629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EB8E86EF-4E4F-4A75-9F17-23A5A53EDFFB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11372943" y="1820333"/>
                <a:ext cx="68463" cy="23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5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311DD1F5-C93E-4A54-A5BF-F159CFD86DEB}"/>
                  </a:ext>
                </a:extLst>
              </p14:cNvPr>
              <p14:cNvContentPartPr/>
              <p14:nvPr/>
            </p14:nvContentPartPr>
            <p14:xfrm>
              <a:off x="11476754" y="1824005"/>
              <a:ext cx="70116" cy="1756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311DD1F5-C93E-4A54-A5BF-F159CFD86DEB}"/>
                  </a:ext>
                </a:extLst>
              </p:cNvPr>
              <p:cNvPicPr/>
              <p:nvPr/>
            </p:nvPicPr>
            <p:blipFill>
              <a:blip r:embed="rId646"/>
              <a:stretch>
                <a:fillRect/>
              </a:stretch>
            </p:blipFill>
            <p:spPr>
              <a:xfrm>
                <a:off x="11467453" y="1814874"/>
                <a:ext cx="88718" cy="20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7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60D1B145-7592-4AC0-AD1F-1D0889A16AF0}"/>
                  </a:ext>
                </a:extLst>
              </p14:cNvPr>
              <p14:cNvContentPartPr/>
              <p14:nvPr/>
            </p14:nvContentPartPr>
            <p14:xfrm>
              <a:off x="11568334" y="1777078"/>
              <a:ext cx="65108" cy="75339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60D1B145-7592-4AC0-AD1F-1D0889A16AF0}"/>
                  </a:ext>
                </a:extLst>
              </p:cNvPr>
              <p:cNvPicPr/>
              <p:nvPr/>
            </p:nvPicPr>
            <p:blipFill>
              <a:blip r:embed="rId648"/>
              <a:stretch>
                <a:fillRect/>
              </a:stretch>
            </p:blipFill>
            <p:spPr>
              <a:xfrm>
                <a:off x="11558981" y="1767706"/>
                <a:ext cx="83813" cy="94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9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2FCAE68D-EA54-4F06-91D6-241D62E08914}"/>
                  </a:ext>
                </a:extLst>
              </p14:cNvPr>
              <p14:cNvContentPartPr/>
              <p14:nvPr/>
            </p14:nvContentPartPr>
            <p14:xfrm>
              <a:off x="11676549" y="1768618"/>
              <a:ext cx="36668" cy="76776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2FCAE68D-EA54-4F06-91D6-241D62E08914}"/>
                  </a:ext>
                </a:extLst>
              </p:cNvPr>
              <p:cNvPicPr/>
              <p:nvPr/>
            </p:nvPicPr>
            <p:blipFill>
              <a:blip r:embed="rId650"/>
              <a:stretch>
                <a:fillRect/>
              </a:stretch>
            </p:blipFill>
            <p:spPr>
              <a:xfrm>
                <a:off x="11667202" y="1759290"/>
                <a:ext cx="55361" cy="95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1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0FAF6EBC-C54B-4A51-A4B2-7A851DD56B65}"/>
                  </a:ext>
                </a:extLst>
              </p14:cNvPr>
              <p14:cNvContentPartPr/>
              <p14:nvPr/>
            </p14:nvContentPartPr>
            <p14:xfrm>
              <a:off x="11645784" y="1795753"/>
              <a:ext cx="71905" cy="10056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0FAF6EBC-C54B-4A51-A4B2-7A851DD56B65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11636436" y="1786415"/>
                <a:ext cx="90600" cy="28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D325C529-298E-4445-BD6F-4935AB0ECB81}"/>
                  </a:ext>
                </a:extLst>
              </p14:cNvPr>
              <p14:cNvContentPartPr/>
              <p14:nvPr/>
            </p14:nvContentPartPr>
            <p14:xfrm>
              <a:off x="11720551" y="1740844"/>
              <a:ext cx="66002" cy="135036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D325C529-298E-4445-BD6F-4935AB0ECB81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11711174" y="1731482"/>
                <a:ext cx="84757" cy="15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E472E657-5DEB-4B16-9053-A8BFC436F206}"/>
                  </a:ext>
                </a:extLst>
              </p14:cNvPr>
              <p14:cNvContentPartPr/>
              <p14:nvPr/>
            </p14:nvContentPartPr>
            <p14:xfrm>
              <a:off x="10391567" y="1368300"/>
              <a:ext cx="19497" cy="600159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E472E657-5DEB-4B16-9053-A8BFC436F206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10382180" y="1358945"/>
                <a:ext cx="38272" cy="618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673CF91F-F80E-4EB9-8093-54C481A2C81F}"/>
                  </a:ext>
                </a:extLst>
              </p14:cNvPr>
              <p14:cNvContentPartPr/>
              <p14:nvPr/>
            </p14:nvContentPartPr>
            <p14:xfrm>
              <a:off x="10384054" y="1307804"/>
              <a:ext cx="1455086" cy="57941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673CF91F-F80E-4EB9-8093-54C481A2C81F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10374694" y="1298505"/>
                <a:ext cx="1473806" cy="76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4EE97733-AF06-4E84-AA24-BEF2D881F6AC}"/>
                  </a:ext>
                </a:extLst>
              </p14:cNvPr>
              <p14:cNvContentPartPr/>
              <p14:nvPr/>
            </p14:nvContentPartPr>
            <p14:xfrm>
              <a:off x="11826440" y="1310518"/>
              <a:ext cx="31302" cy="581165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4EE97733-AF06-4E84-AA24-BEF2D881F6AC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11817085" y="1301162"/>
                <a:ext cx="50011" cy="599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99AA7C5B-A672-487F-96CC-BE6D2E9563C9}"/>
                  </a:ext>
                </a:extLst>
              </p14:cNvPr>
              <p14:cNvContentPartPr/>
              <p14:nvPr/>
            </p14:nvContentPartPr>
            <p14:xfrm>
              <a:off x="10738569" y="911636"/>
              <a:ext cx="400126" cy="414843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99AA7C5B-A672-487F-96CC-BE6D2E9563C9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10729214" y="902281"/>
                <a:ext cx="418837" cy="433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F2993721-C327-485A-9E83-466AA82C2502}"/>
                  </a:ext>
                </a:extLst>
              </p14:cNvPr>
              <p14:cNvContentPartPr/>
              <p14:nvPr/>
            </p14:nvContentPartPr>
            <p14:xfrm>
              <a:off x="11081279" y="1256727"/>
              <a:ext cx="125565" cy="831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F2993721-C327-485A-9E83-466AA82C2502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11071951" y="1247407"/>
                <a:ext cx="144220" cy="101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5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15AF4494-D21B-44E2-9DED-523773EF096F}"/>
                  </a:ext>
                </a:extLst>
              </p14:cNvPr>
              <p14:cNvContentPartPr/>
              <p14:nvPr/>
            </p14:nvContentPartPr>
            <p14:xfrm>
              <a:off x="8381813" y="1066598"/>
              <a:ext cx="2006713" cy="720191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15AF4494-D21B-44E2-9DED-523773EF096F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8372453" y="1057245"/>
                <a:ext cx="2025434" cy="738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7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E978E7F1-847A-40DE-8578-15533597CEB6}"/>
                  </a:ext>
                </a:extLst>
              </p14:cNvPr>
              <p14:cNvContentPartPr/>
              <p14:nvPr/>
            </p14:nvContentPartPr>
            <p14:xfrm>
              <a:off x="8557639" y="983757"/>
              <a:ext cx="67790" cy="125139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E978E7F1-847A-40DE-8578-15533597CEB6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8548313" y="974408"/>
                <a:ext cx="86441" cy="143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9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FB82C1EB-B65C-4764-B564-C2E7F693E781}"/>
                  </a:ext>
                </a:extLst>
              </p14:cNvPr>
              <p14:cNvContentPartPr/>
              <p14:nvPr/>
            </p14:nvContentPartPr>
            <p14:xfrm>
              <a:off x="8377519" y="1050158"/>
              <a:ext cx="34700" cy="47885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FB82C1EB-B65C-4764-B564-C2E7F693E781}"/>
                  </a:ext>
                </a:extLst>
              </p:cNvPr>
              <p:cNvPicPr/>
              <p:nvPr/>
            </p:nvPicPr>
            <p:blipFill>
              <a:blip r:embed="rId670"/>
              <a:stretch>
                <a:fillRect/>
              </a:stretch>
            </p:blipFill>
            <p:spPr>
              <a:xfrm>
                <a:off x="8368218" y="1040867"/>
                <a:ext cx="53302" cy="66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1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E3AE9C71-0872-4E7A-828C-2081F580AF5A}"/>
                  </a:ext>
                </a:extLst>
              </p14:cNvPr>
              <p14:cNvContentPartPr/>
              <p14:nvPr/>
            </p14:nvContentPartPr>
            <p14:xfrm>
              <a:off x="8967926" y="1481581"/>
              <a:ext cx="42213" cy="182761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E3AE9C71-0872-4E7A-828C-2081F580AF5A}"/>
                  </a:ext>
                </a:extLst>
              </p:cNvPr>
              <p:cNvPicPr/>
              <p:nvPr/>
            </p:nvPicPr>
            <p:blipFill>
              <a:blip r:embed="rId672"/>
              <a:stretch>
                <a:fillRect/>
              </a:stretch>
            </p:blipFill>
            <p:spPr>
              <a:xfrm>
                <a:off x="8958625" y="1472227"/>
                <a:ext cx="60815" cy="201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3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3FB98ED1-40BB-4ED6-A9FB-85BA8AF1DDDA}"/>
                  </a:ext>
                </a:extLst>
              </p14:cNvPr>
              <p14:cNvContentPartPr/>
              <p14:nvPr/>
            </p14:nvContentPartPr>
            <p14:xfrm>
              <a:off x="9725251" y="1493872"/>
              <a:ext cx="56522" cy="51237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3FB98ED1-40BB-4ED6-A9FB-85BA8AF1DDDA}"/>
                  </a:ext>
                </a:extLst>
              </p:cNvPr>
              <p:cNvPicPr/>
              <p:nvPr/>
            </p:nvPicPr>
            <p:blipFill>
              <a:blip r:embed="rId674"/>
              <a:stretch>
                <a:fillRect/>
              </a:stretch>
            </p:blipFill>
            <p:spPr>
              <a:xfrm>
                <a:off x="9715891" y="1484556"/>
                <a:ext cx="75243" cy="69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5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6B6E14B1-CBFB-40B2-91F8-0D2450573A5E}"/>
                  </a:ext>
                </a:extLst>
              </p14:cNvPr>
              <p14:cNvContentPartPr/>
              <p14:nvPr/>
            </p14:nvContentPartPr>
            <p14:xfrm>
              <a:off x="9835074" y="1472962"/>
              <a:ext cx="24325" cy="61612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6B6E14B1-CBFB-40B2-91F8-0D2450573A5E}"/>
                  </a:ext>
                </a:extLst>
              </p:cNvPr>
              <p:cNvPicPr/>
              <p:nvPr/>
            </p:nvPicPr>
            <p:blipFill>
              <a:blip r:embed="rId676"/>
              <a:stretch>
                <a:fillRect/>
              </a:stretch>
            </p:blipFill>
            <p:spPr>
              <a:xfrm>
                <a:off x="9825773" y="1463649"/>
                <a:ext cx="42926" cy="80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7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AA5F5469-1BAA-4FA5-8708-78EEBBEAD7C0}"/>
                  </a:ext>
                </a:extLst>
              </p14:cNvPr>
              <p14:cNvContentPartPr/>
              <p14:nvPr/>
            </p14:nvContentPartPr>
            <p14:xfrm>
              <a:off x="9817546" y="1498341"/>
              <a:ext cx="51156" cy="5427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AA5F5469-1BAA-4FA5-8708-78EEBBEAD7C0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9808179" y="1489522"/>
                <a:ext cx="69889" cy="23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9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66FC0A18-88A2-419B-BF57-11CC96F67525}"/>
                  </a:ext>
                </a:extLst>
              </p14:cNvPr>
              <p14:cNvContentPartPr/>
              <p14:nvPr/>
            </p14:nvContentPartPr>
            <p14:xfrm>
              <a:off x="9889629" y="1470090"/>
              <a:ext cx="41676" cy="66241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66FC0A18-88A2-419B-BF57-11CC96F67525}"/>
                  </a:ext>
                </a:extLst>
              </p:cNvPr>
              <p:cNvPicPr/>
              <p:nvPr/>
            </p:nvPicPr>
            <p:blipFill>
              <a:blip r:embed="rId680"/>
              <a:stretch>
                <a:fillRect/>
              </a:stretch>
            </p:blipFill>
            <p:spPr>
              <a:xfrm>
                <a:off x="9880288" y="1460730"/>
                <a:ext cx="60358" cy="84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1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B0D5DEC1-5041-4AB8-898B-2BD3113D45D4}"/>
                  </a:ext>
                </a:extLst>
              </p14:cNvPr>
              <p14:cNvContentPartPr/>
              <p14:nvPr/>
            </p14:nvContentPartPr>
            <p14:xfrm>
              <a:off x="8848979" y="1587567"/>
              <a:ext cx="6082" cy="34956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B0D5DEC1-5041-4AB8-898B-2BD3113D45D4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8839677" y="1578293"/>
                <a:ext cx="24686" cy="53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3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99C297DC-E037-433D-9C8D-15FE920620D7}"/>
                  </a:ext>
                </a:extLst>
              </p14:cNvPr>
              <p14:cNvContentPartPr/>
              <p14:nvPr/>
            </p14:nvContentPartPr>
            <p14:xfrm>
              <a:off x="8841825" y="1557400"/>
              <a:ext cx="3399" cy="639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99C297DC-E037-433D-9C8D-15FE920620D7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8832006" y="1549093"/>
                <a:ext cx="23038" cy="17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5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D83C2F87-BC96-438C-93D7-A7FF17325394}"/>
                  </a:ext>
                </a:extLst>
              </p14:cNvPr>
              <p14:cNvContentPartPr/>
              <p14:nvPr/>
            </p14:nvContentPartPr>
            <p14:xfrm>
              <a:off x="8898168" y="1540321"/>
              <a:ext cx="16992" cy="82682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D83C2F87-BC96-438C-93D7-A7FF17325394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8888964" y="1530974"/>
                <a:ext cx="35046" cy="101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7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B1F19DAE-935F-459E-9B8E-CF5267079F29}"/>
                  </a:ext>
                </a:extLst>
              </p14:cNvPr>
              <p14:cNvContentPartPr/>
              <p14:nvPr/>
            </p14:nvContentPartPr>
            <p14:xfrm>
              <a:off x="8868833" y="1584694"/>
              <a:ext cx="45612" cy="7342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B1F19DAE-935F-459E-9B8E-CF5267079F29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8859495" y="1575604"/>
                <a:ext cx="64288" cy="25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9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5570C01A-1467-4664-A0BF-F96CFD3AC90C}"/>
                  </a:ext>
                </a:extLst>
              </p14:cNvPr>
              <p14:cNvContentPartPr/>
              <p14:nvPr/>
            </p14:nvContentPartPr>
            <p14:xfrm>
              <a:off x="9037863" y="1521646"/>
              <a:ext cx="10017" cy="96568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5570C01A-1467-4664-A0BF-F96CFD3AC90C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9028561" y="1512312"/>
                <a:ext cx="28620" cy="114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1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5D4561DE-C97F-4932-A9DA-E88D1CC50E1A}"/>
                  </a:ext>
                </a:extLst>
              </p14:cNvPr>
              <p14:cNvContentPartPr/>
              <p14:nvPr/>
            </p14:nvContentPartPr>
            <p14:xfrm>
              <a:off x="9191152" y="1555005"/>
              <a:ext cx="30765" cy="2394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5D4561DE-C97F-4932-A9DA-E88D1CC50E1A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9181851" y="1546113"/>
                <a:ext cx="49367" cy="2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3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BC1B0CE1-2038-4DF4-895A-8663F9A555C3}"/>
                  </a:ext>
                </a:extLst>
              </p14:cNvPr>
              <p14:cNvContentPartPr/>
              <p14:nvPr/>
            </p14:nvContentPartPr>
            <p14:xfrm>
              <a:off x="9373955" y="1532500"/>
              <a:ext cx="45253" cy="74701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BC1B0CE1-2038-4DF4-895A-8663F9A555C3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9364691" y="1523162"/>
                <a:ext cx="63782" cy="93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5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F6FD0180-81E9-46C1-BCBC-1846FBB1946E}"/>
                  </a:ext>
                </a:extLst>
              </p14:cNvPr>
              <p14:cNvContentPartPr/>
              <p14:nvPr/>
            </p14:nvContentPartPr>
            <p14:xfrm>
              <a:off x="9435843" y="1527552"/>
              <a:ext cx="45432" cy="34318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F6FD0180-81E9-46C1-BCBC-1846FBB1946E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9426542" y="1518258"/>
                <a:ext cx="64034" cy="52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7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B953B189-531F-4E3E-B2C7-E868E6C3851A}"/>
                  </a:ext>
                </a:extLst>
              </p14:cNvPr>
              <p14:cNvContentPartPr/>
              <p14:nvPr/>
            </p14:nvContentPartPr>
            <p14:xfrm>
              <a:off x="9490934" y="1520049"/>
              <a:ext cx="39888" cy="40703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B953B189-531F-4E3E-B2C7-E868E6C3851A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9481674" y="1510684"/>
                <a:ext cx="58407" cy="59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9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B2CEF22A-4789-4BAF-B379-A0213AEC5A84}"/>
                  </a:ext>
                </a:extLst>
              </p14:cNvPr>
              <p14:cNvContentPartPr/>
              <p14:nvPr/>
            </p14:nvContentPartPr>
            <p14:xfrm>
              <a:off x="9543521" y="1522125"/>
              <a:ext cx="20570" cy="35275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B2CEF22A-4789-4BAF-B379-A0213AEC5A84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9534138" y="1512766"/>
                <a:ext cx="39336" cy="53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1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C5CF7A13-3DE4-4749-AF6F-3E1FB16B3881}"/>
                  </a:ext>
                </a:extLst>
              </p14:cNvPr>
              <p14:cNvContentPartPr/>
              <p14:nvPr/>
            </p14:nvContentPartPr>
            <p14:xfrm>
              <a:off x="9586808" y="1517815"/>
              <a:ext cx="20391" cy="39106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C5CF7A13-3DE4-4749-AF6F-3E1FB16B3881}"/>
                  </a:ext>
                </a:extLst>
              </p:cNvPr>
              <p:cNvPicPr/>
              <p:nvPr/>
            </p:nvPicPr>
            <p:blipFill>
              <a:blip r:embed="rId702"/>
              <a:stretch>
                <a:fillRect/>
              </a:stretch>
            </p:blipFill>
            <p:spPr>
              <a:xfrm>
                <a:off x="9577507" y="1508487"/>
                <a:ext cx="38993" cy="57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3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FE4B31C9-C2D6-4E81-B55F-DAC19E0C9683}"/>
                  </a:ext>
                </a:extLst>
              </p14:cNvPr>
              <p14:cNvContentPartPr/>
              <p14:nvPr/>
            </p14:nvContentPartPr>
            <p14:xfrm>
              <a:off x="9635280" y="1462747"/>
              <a:ext cx="6797" cy="112849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FE4B31C9-C2D6-4E81-B55F-DAC19E0C9683}"/>
                  </a:ext>
                </a:extLst>
              </p:cNvPr>
              <p:cNvPicPr/>
              <p:nvPr/>
            </p:nvPicPr>
            <p:blipFill>
              <a:blip r:embed="rId704"/>
              <a:stretch>
                <a:fillRect/>
              </a:stretch>
            </p:blipFill>
            <p:spPr>
              <a:xfrm>
                <a:off x="9625979" y="1453403"/>
                <a:ext cx="25399" cy="131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5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169E8002-6209-468F-84F8-9947DE25D348}"/>
                  </a:ext>
                </a:extLst>
              </p14:cNvPr>
              <p14:cNvContentPartPr/>
              <p14:nvPr/>
            </p14:nvContentPartPr>
            <p14:xfrm>
              <a:off x="9919500" y="1421406"/>
              <a:ext cx="45612" cy="160893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169E8002-6209-468F-84F8-9947DE25D348}"/>
                  </a:ext>
                </a:extLst>
              </p:cNvPr>
              <p:cNvPicPr/>
              <p:nvPr/>
            </p:nvPicPr>
            <p:blipFill>
              <a:blip r:embed="rId706"/>
              <a:stretch>
                <a:fillRect/>
              </a:stretch>
            </p:blipFill>
            <p:spPr>
              <a:xfrm>
                <a:off x="9910162" y="1412068"/>
                <a:ext cx="64288" cy="179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7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13B7C499-8559-44B1-9AF3-29051C1586E6}"/>
                  </a:ext>
                </a:extLst>
              </p14:cNvPr>
              <p14:cNvContentPartPr/>
              <p14:nvPr/>
            </p14:nvContentPartPr>
            <p14:xfrm>
              <a:off x="9299999" y="1871407"/>
              <a:ext cx="1064082" cy="60494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13B7C499-8559-44B1-9AF3-29051C1586E6}"/>
                  </a:ext>
                </a:extLst>
              </p:cNvPr>
              <p:cNvPicPr/>
              <p:nvPr/>
            </p:nvPicPr>
            <p:blipFill>
              <a:blip r:embed="rId708"/>
              <a:stretch>
                <a:fillRect/>
              </a:stretch>
            </p:blipFill>
            <p:spPr>
              <a:xfrm>
                <a:off x="9290640" y="1862045"/>
                <a:ext cx="1082801" cy="79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9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99301116-6346-43C3-840B-488BFBD52459}"/>
                  </a:ext>
                </a:extLst>
              </p14:cNvPr>
              <p14:cNvContentPartPr/>
              <p14:nvPr/>
            </p14:nvContentPartPr>
            <p14:xfrm>
              <a:off x="9295526" y="1940042"/>
              <a:ext cx="13057" cy="84757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99301116-6346-43C3-840B-488BFBD52459}"/>
                  </a:ext>
                </a:extLst>
              </p:cNvPr>
              <p:cNvPicPr/>
              <p:nvPr/>
            </p:nvPicPr>
            <p:blipFill>
              <a:blip r:embed="rId710"/>
              <a:stretch>
                <a:fillRect/>
              </a:stretch>
            </p:blipFill>
            <p:spPr>
              <a:xfrm>
                <a:off x="9286351" y="1930744"/>
                <a:ext cx="31407" cy="102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1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35488450-9CA2-4DF0-A07C-5CC3B8FD45F5}"/>
                  </a:ext>
                </a:extLst>
              </p14:cNvPr>
              <p14:cNvContentPartPr/>
              <p14:nvPr/>
            </p14:nvContentPartPr>
            <p14:xfrm>
              <a:off x="9271201" y="2012029"/>
              <a:ext cx="85856" cy="4581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35488450-9CA2-4DF0-A07C-5CC3B8FD45F5}"/>
                  </a:ext>
                </a:extLst>
              </p:cNvPr>
              <p:cNvPicPr/>
              <p:nvPr/>
            </p:nvPicPr>
            <p:blipFill>
              <a:blip r:embed="rId712"/>
              <a:stretch>
                <a:fillRect/>
              </a:stretch>
            </p:blipFill>
            <p:spPr>
              <a:xfrm>
                <a:off x="9261861" y="2002724"/>
                <a:ext cx="104536" cy="64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3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25FEFEC7-0D31-4F1D-A3D0-509234C26CBE}"/>
                  </a:ext>
                </a:extLst>
              </p14:cNvPr>
              <p14:cNvContentPartPr/>
              <p14:nvPr/>
            </p14:nvContentPartPr>
            <p14:xfrm>
              <a:off x="9287478" y="1927911"/>
              <a:ext cx="50798" cy="96249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25FEFEC7-0D31-4F1D-A3D0-509234C26CBE}"/>
                  </a:ext>
                </a:extLst>
              </p:cNvPr>
              <p:cNvPicPr/>
              <p:nvPr/>
            </p:nvPicPr>
            <p:blipFill>
              <a:blip r:embed="rId714"/>
              <a:stretch>
                <a:fillRect/>
              </a:stretch>
            </p:blipFill>
            <p:spPr>
              <a:xfrm>
                <a:off x="9278177" y="1918573"/>
                <a:ext cx="69400" cy="114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5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5B145578-4BD9-494A-A728-9FA560FFF044}"/>
                  </a:ext>
                </a:extLst>
              </p14:cNvPr>
              <p14:cNvContentPartPr/>
              <p14:nvPr/>
            </p14:nvContentPartPr>
            <p14:xfrm>
              <a:off x="9286583" y="1878590"/>
              <a:ext cx="1084294" cy="57303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5B145578-4BD9-494A-A728-9FA560FFF044}"/>
                  </a:ext>
                </a:extLst>
              </p:cNvPr>
              <p:cNvPicPr/>
              <p:nvPr/>
            </p:nvPicPr>
            <p:blipFill>
              <a:blip r:embed="rId716"/>
              <a:stretch>
                <a:fillRect/>
              </a:stretch>
            </p:blipFill>
            <p:spPr>
              <a:xfrm>
                <a:off x="9277226" y="1869278"/>
                <a:ext cx="1103007" cy="75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7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3C0B18ED-C881-49F8-8309-19D9414E7141}"/>
                  </a:ext>
                </a:extLst>
              </p14:cNvPr>
              <p14:cNvContentPartPr/>
              <p14:nvPr/>
            </p14:nvContentPartPr>
            <p14:xfrm>
              <a:off x="9522509" y="1822564"/>
              <a:ext cx="61531" cy="54429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3C0B18ED-C881-49F8-8309-19D9414E7141}"/>
                  </a:ext>
                </a:extLst>
              </p:cNvPr>
              <p:cNvPicPr/>
              <p:nvPr/>
            </p:nvPicPr>
            <p:blipFill>
              <a:blip r:embed="rId718"/>
              <a:stretch>
                <a:fillRect/>
              </a:stretch>
            </p:blipFill>
            <p:spPr>
              <a:xfrm>
                <a:off x="9513153" y="1813192"/>
                <a:ext cx="80242" cy="73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9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037D51A2-4930-4155-B9DE-E4F47093394A}"/>
                  </a:ext>
                </a:extLst>
              </p14:cNvPr>
              <p14:cNvContentPartPr/>
              <p14:nvPr/>
            </p14:nvContentPartPr>
            <p14:xfrm>
              <a:off x="9600854" y="1771327"/>
              <a:ext cx="14488" cy="91939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037D51A2-4930-4155-B9DE-E4F47093394A}"/>
                  </a:ext>
                </a:extLst>
              </p:cNvPr>
              <p:cNvPicPr/>
              <p:nvPr/>
            </p:nvPicPr>
            <p:blipFill>
              <a:blip r:embed="rId720"/>
              <a:stretch>
                <a:fillRect/>
              </a:stretch>
            </p:blipFill>
            <p:spPr>
              <a:xfrm>
                <a:off x="9591666" y="1761989"/>
                <a:ext cx="32863" cy="110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1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D2FF69EC-52EE-4CEB-9A51-0378B95FBC36}"/>
                  </a:ext>
                </a:extLst>
              </p14:cNvPr>
              <p14:cNvContentPartPr/>
              <p14:nvPr/>
            </p14:nvContentPartPr>
            <p14:xfrm>
              <a:off x="9640204" y="1813147"/>
              <a:ext cx="30587" cy="52195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D2FF69EC-52EE-4CEB-9A51-0378B95FBC36}"/>
                  </a:ext>
                </a:extLst>
              </p:cNvPr>
              <p:cNvPicPr/>
              <p:nvPr/>
            </p:nvPicPr>
            <p:blipFill>
              <a:blip r:embed="rId722"/>
              <a:stretch>
                <a:fillRect/>
              </a:stretch>
            </p:blipFill>
            <p:spPr>
              <a:xfrm>
                <a:off x="9630957" y="1803788"/>
                <a:ext cx="49081" cy="70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3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6BF6F8EF-6E1F-4DE2-BA7B-03A0F4EB1326}"/>
                  </a:ext>
                </a:extLst>
              </p14:cNvPr>
              <p14:cNvContentPartPr/>
              <p14:nvPr/>
            </p14:nvContentPartPr>
            <p14:xfrm>
              <a:off x="9699052" y="1814903"/>
              <a:ext cx="60636" cy="51397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6BF6F8EF-6E1F-4DE2-BA7B-03A0F4EB1326}"/>
                  </a:ext>
                </a:extLst>
              </p:cNvPr>
              <p:cNvPicPr/>
              <p:nvPr/>
            </p:nvPicPr>
            <p:blipFill>
              <a:blip r:embed="rId724"/>
              <a:stretch>
                <a:fillRect/>
              </a:stretch>
            </p:blipFill>
            <p:spPr>
              <a:xfrm>
                <a:off x="9689723" y="1805623"/>
                <a:ext cx="79293" cy="69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5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AD1B13CE-8CD4-4007-8169-2FE771174F41}"/>
                  </a:ext>
                </a:extLst>
              </p14:cNvPr>
              <p14:cNvContentPartPr/>
              <p14:nvPr/>
            </p14:nvContentPartPr>
            <p14:xfrm>
              <a:off x="9025974" y="2141319"/>
              <a:ext cx="39709" cy="93376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AD1B13CE-8CD4-4007-8169-2FE771174F41}"/>
                  </a:ext>
                </a:extLst>
              </p:cNvPr>
              <p:cNvPicPr/>
              <p:nvPr/>
            </p:nvPicPr>
            <p:blipFill>
              <a:blip r:embed="rId726"/>
              <a:stretch>
                <a:fillRect/>
              </a:stretch>
            </p:blipFill>
            <p:spPr>
              <a:xfrm>
                <a:off x="9016673" y="2131981"/>
                <a:ext cx="58311" cy="112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7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C27403F6-AF1A-40CB-8F4E-CCB87AED5572}"/>
                  </a:ext>
                </a:extLst>
              </p14:cNvPr>
              <p14:cNvContentPartPr/>
              <p14:nvPr/>
            </p14:nvContentPartPr>
            <p14:xfrm>
              <a:off x="9088577" y="2164783"/>
              <a:ext cx="14667" cy="55068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C27403F6-AF1A-40CB-8F4E-CCB87AED5572}"/>
                  </a:ext>
                </a:extLst>
              </p:cNvPr>
              <p:cNvPicPr/>
              <p:nvPr/>
            </p:nvPicPr>
            <p:blipFill>
              <a:blip r:embed="rId728"/>
              <a:stretch>
                <a:fillRect/>
              </a:stretch>
            </p:blipFill>
            <p:spPr>
              <a:xfrm>
                <a:off x="9079276" y="2155486"/>
                <a:ext cx="33269" cy="73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9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750EF661-F449-421D-A8E6-798FB814D2C6}"/>
                  </a:ext>
                </a:extLst>
              </p14:cNvPr>
              <p14:cNvContentPartPr/>
              <p14:nvPr/>
            </p14:nvContentPartPr>
            <p14:xfrm>
              <a:off x="9060495" y="2187129"/>
              <a:ext cx="52229" cy="8141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750EF661-F449-421D-A8E6-798FB814D2C6}"/>
                  </a:ext>
                </a:extLst>
              </p:cNvPr>
              <p:cNvPicPr/>
              <p:nvPr/>
            </p:nvPicPr>
            <p:blipFill>
              <a:blip r:embed="rId730"/>
              <a:stretch>
                <a:fillRect/>
              </a:stretch>
            </p:blipFill>
            <p:spPr>
              <a:xfrm>
                <a:off x="9051130" y="2177926"/>
                <a:ext cx="70959" cy="26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1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157370E4-CCD9-4F91-9945-12EB5DA8540F}"/>
                  </a:ext>
                </a:extLst>
              </p14:cNvPr>
              <p14:cNvContentPartPr/>
              <p14:nvPr/>
            </p14:nvContentPartPr>
            <p14:xfrm>
              <a:off x="9143311" y="2134775"/>
              <a:ext cx="14310" cy="104709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157370E4-CCD9-4F91-9945-12EB5DA8540F}"/>
                  </a:ext>
                </a:extLst>
              </p:cNvPr>
              <p:cNvPicPr/>
              <p:nvPr/>
            </p:nvPicPr>
            <p:blipFill>
              <a:blip r:embed="rId732"/>
              <a:stretch>
                <a:fillRect/>
              </a:stretch>
            </p:blipFill>
            <p:spPr>
              <a:xfrm>
                <a:off x="9134009" y="2125452"/>
                <a:ext cx="32913" cy="123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3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5CB9EC99-E819-44DF-B273-E3A9D9685BA4}"/>
                  </a:ext>
                </a:extLst>
              </p14:cNvPr>
              <p14:cNvContentPartPr/>
              <p14:nvPr/>
            </p14:nvContentPartPr>
            <p14:xfrm>
              <a:off x="9198581" y="2250975"/>
              <a:ext cx="21285" cy="23624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5CB9EC99-E819-44DF-B273-E3A9D9685BA4}"/>
                  </a:ext>
                </a:extLst>
              </p:cNvPr>
              <p:cNvPicPr/>
              <p:nvPr/>
            </p:nvPicPr>
            <p:blipFill>
              <a:blip r:embed="rId734"/>
              <a:stretch>
                <a:fillRect/>
              </a:stretch>
            </p:blipFill>
            <p:spPr>
              <a:xfrm>
                <a:off x="9189357" y="2241669"/>
                <a:ext cx="39732" cy="42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5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85A7905A-E68F-4BD1-8D7B-52F43FCE9161}"/>
                  </a:ext>
                </a:extLst>
              </p14:cNvPr>
              <p14:cNvContentPartPr/>
              <p14:nvPr/>
            </p14:nvContentPartPr>
            <p14:xfrm>
              <a:off x="9466882" y="2135094"/>
              <a:ext cx="35952" cy="99442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85A7905A-E68F-4BD1-8D7B-52F43FCE9161}"/>
                  </a:ext>
                </a:extLst>
              </p:cNvPr>
              <p:cNvPicPr/>
              <p:nvPr/>
            </p:nvPicPr>
            <p:blipFill>
              <a:blip r:embed="rId736"/>
              <a:stretch>
                <a:fillRect/>
              </a:stretch>
            </p:blipFill>
            <p:spPr>
              <a:xfrm>
                <a:off x="9457534" y="2125760"/>
                <a:ext cx="54647" cy="118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7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AA099EAD-1073-481A-975B-ABD743BCD169}"/>
                  </a:ext>
                </a:extLst>
              </p14:cNvPr>
              <p14:cNvContentPartPr/>
              <p14:nvPr/>
            </p14:nvContentPartPr>
            <p14:xfrm>
              <a:off x="9538250" y="2163665"/>
              <a:ext cx="13773" cy="53951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AA099EAD-1073-481A-975B-ABD743BCD169}"/>
                  </a:ext>
                </a:extLst>
              </p:cNvPr>
              <p:cNvPicPr/>
              <p:nvPr/>
            </p:nvPicPr>
            <p:blipFill>
              <a:blip r:embed="rId738"/>
              <a:stretch>
                <a:fillRect/>
              </a:stretch>
            </p:blipFill>
            <p:spPr>
              <a:xfrm>
                <a:off x="9528826" y="2154375"/>
                <a:ext cx="32620" cy="72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9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1F833212-06B9-44E8-A0E6-C929ACA6A10D}"/>
                  </a:ext>
                </a:extLst>
              </p14:cNvPr>
              <p14:cNvContentPartPr/>
              <p14:nvPr/>
            </p14:nvContentPartPr>
            <p14:xfrm>
              <a:off x="9510347" y="2182181"/>
              <a:ext cx="52766" cy="11493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1F833212-06B9-44E8-A0E6-C929ACA6A10D}"/>
                  </a:ext>
                </a:extLst>
              </p:cNvPr>
              <p:cNvPicPr/>
              <p:nvPr/>
            </p:nvPicPr>
            <p:blipFill>
              <a:blip r:embed="rId740"/>
              <a:stretch>
                <a:fillRect/>
              </a:stretch>
            </p:blipFill>
            <p:spPr>
              <a:xfrm>
                <a:off x="9501014" y="2173126"/>
                <a:ext cx="71432" cy="29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1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0907D98E-5D7E-49DC-8DE4-AD2B4975529B}"/>
                  </a:ext>
                </a:extLst>
              </p14:cNvPr>
              <p14:cNvContentPartPr/>
              <p14:nvPr/>
            </p14:nvContentPartPr>
            <p14:xfrm>
              <a:off x="9596382" y="2123442"/>
              <a:ext cx="28618" cy="108539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0907D98E-5D7E-49DC-8DE4-AD2B4975529B}"/>
                  </a:ext>
                </a:extLst>
              </p:cNvPr>
              <p:cNvPicPr/>
              <p:nvPr/>
            </p:nvPicPr>
            <p:blipFill>
              <a:blip r:embed="rId742"/>
              <a:stretch>
                <a:fillRect/>
              </a:stretch>
            </p:blipFill>
            <p:spPr>
              <a:xfrm>
                <a:off x="9587081" y="2114098"/>
                <a:ext cx="47220" cy="127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3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7CC9B223-157F-4E32-9D71-EEE76D2E1808}"/>
                  </a:ext>
                </a:extLst>
              </p14:cNvPr>
              <p14:cNvContentPartPr/>
              <p14:nvPr/>
            </p14:nvContentPartPr>
            <p14:xfrm>
              <a:off x="9692076" y="2220170"/>
              <a:ext cx="12879" cy="2059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7CC9B223-157F-4E32-9D71-EEE76D2E1808}"/>
                  </a:ext>
                </a:extLst>
              </p:cNvPr>
              <p:cNvPicPr/>
              <p:nvPr/>
            </p:nvPicPr>
            <p:blipFill>
              <a:blip r:embed="rId744"/>
              <a:stretch>
                <a:fillRect/>
              </a:stretch>
            </p:blipFill>
            <p:spPr>
              <a:xfrm>
                <a:off x="9683026" y="2210778"/>
                <a:ext cx="30979" cy="39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5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C1171E54-FFBF-4053-ADA8-E3F681EF5B6A}"/>
                  </a:ext>
                </a:extLst>
              </p14:cNvPr>
              <p14:cNvContentPartPr/>
              <p14:nvPr/>
            </p14:nvContentPartPr>
            <p14:xfrm>
              <a:off x="8778884" y="984467"/>
              <a:ext cx="4943" cy="55873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C1171E54-FFBF-4053-ADA8-E3F681EF5B6A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8769704" y="975155"/>
                <a:ext cx="23303" cy="74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75418B3F-6E86-457E-81E5-91DFA760C779}"/>
                  </a:ext>
                </a:extLst>
              </p14:cNvPr>
              <p14:cNvContentPartPr/>
              <p14:nvPr/>
            </p14:nvContentPartPr>
            <p14:xfrm>
              <a:off x="8738516" y="975155"/>
              <a:ext cx="71674" cy="11763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75418B3F-6E86-457E-81E5-91DFA760C779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8729198" y="965887"/>
                <a:ext cx="90309" cy="30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9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A2F78E43-AEFD-416A-B1B4-BF1728A8E47C}"/>
                  </a:ext>
                </a:extLst>
              </p14:cNvPr>
              <p14:cNvContentPartPr/>
              <p14:nvPr/>
            </p14:nvContentPartPr>
            <p14:xfrm>
              <a:off x="8753345" y="1039850"/>
              <a:ext cx="46135" cy="6371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A2F78E43-AEFD-416A-B1B4-BF1728A8E47C}"/>
                  </a:ext>
                </a:extLst>
              </p:cNvPr>
              <p:cNvPicPr/>
              <p:nvPr/>
            </p:nvPicPr>
            <p:blipFill>
              <a:blip r:embed="rId750"/>
              <a:stretch>
                <a:fillRect/>
              </a:stretch>
            </p:blipFill>
            <p:spPr>
              <a:xfrm>
                <a:off x="8743974" y="1030106"/>
                <a:ext cx="64877" cy="25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1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C5F4D9D1-AE00-4EFA-A7CC-7F6390DB0894}"/>
                  </a:ext>
                </a:extLst>
              </p14:cNvPr>
              <p14:cNvContentPartPr/>
              <p14:nvPr/>
            </p14:nvContentPartPr>
            <p14:xfrm>
              <a:off x="8818703" y="1041565"/>
              <a:ext cx="26088" cy="38229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C5F4D9D1-AE00-4EFA-A7CC-7F6390DB0894}"/>
                  </a:ext>
                </a:extLst>
              </p:cNvPr>
              <p:cNvPicPr/>
              <p:nvPr/>
            </p:nvPicPr>
            <p:blipFill>
              <a:blip r:embed="rId752"/>
              <a:stretch>
                <a:fillRect/>
              </a:stretch>
            </p:blipFill>
            <p:spPr>
              <a:xfrm>
                <a:off x="8809411" y="1032276"/>
                <a:ext cx="44671" cy="56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3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7F29630A-3DA1-4582-AA97-FAB657FBB54C}"/>
                  </a:ext>
                </a:extLst>
              </p14:cNvPr>
              <p14:cNvContentPartPr/>
              <p14:nvPr/>
            </p14:nvContentPartPr>
            <p14:xfrm>
              <a:off x="10030824" y="975811"/>
              <a:ext cx="67006" cy="6494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7F29630A-3DA1-4582-AA97-FAB657FBB54C}"/>
                  </a:ext>
                </a:extLst>
              </p:cNvPr>
              <p:cNvPicPr/>
              <p:nvPr/>
            </p:nvPicPr>
            <p:blipFill>
              <a:blip r:embed="rId754"/>
              <a:stretch>
                <a:fillRect/>
              </a:stretch>
            </p:blipFill>
            <p:spPr>
              <a:xfrm>
                <a:off x="10021508" y="966483"/>
                <a:ext cx="85639" cy="83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5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19247900-272E-4819-A148-C99CDADCE044}"/>
                  </a:ext>
                </a:extLst>
              </p14:cNvPr>
              <p14:cNvContentPartPr/>
              <p14:nvPr/>
            </p14:nvContentPartPr>
            <p14:xfrm>
              <a:off x="10048124" y="929985"/>
              <a:ext cx="19223" cy="134537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19247900-272E-4819-A148-C99CDADCE044}"/>
                  </a:ext>
                </a:extLst>
              </p:cNvPr>
              <p:cNvPicPr/>
              <p:nvPr/>
            </p:nvPicPr>
            <p:blipFill>
              <a:blip r:embed="rId756"/>
              <a:stretch>
                <a:fillRect/>
              </a:stretch>
            </p:blipFill>
            <p:spPr>
              <a:xfrm>
                <a:off x="10038868" y="920657"/>
                <a:ext cx="37734" cy="153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7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341039DA-D9E6-4307-B909-48A9698CFDF9}"/>
                  </a:ext>
                </a:extLst>
              </p14:cNvPr>
              <p14:cNvContentPartPr/>
              <p14:nvPr/>
            </p14:nvContentPartPr>
            <p14:xfrm>
              <a:off x="10520184" y="970910"/>
              <a:ext cx="6316" cy="46806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341039DA-D9E6-4307-B909-48A9698CFDF9}"/>
                  </a:ext>
                </a:extLst>
              </p:cNvPr>
              <p:cNvPicPr/>
              <p:nvPr/>
            </p:nvPicPr>
            <p:blipFill>
              <a:blip r:embed="rId758"/>
              <a:stretch>
                <a:fillRect/>
              </a:stretch>
            </p:blipFill>
            <p:spPr>
              <a:xfrm>
                <a:off x="10511541" y="961549"/>
                <a:ext cx="23269" cy="65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B8134A54-6253-48C0-BA88-61B6A1A448F4}"/>
                  </a:ext>
                </a:extLst>
              </p14:cNvPr>
              <p14:cNvContentPartPr/>
              <p14:nvPr/>
            </p14:nvContentPartPr>
            <p14:xfrm>
              <a:off x="10491899" y="971155"/>
              <a:ext cx="59866" cy="13478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B8134A54-6253-48C0-BA88-61B6A1A448F4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10482579" y="961684"/>
                <a:ext cx="78148" cy="32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1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DF233C8C-5BE3-4FA0-BAD2-CCBC7076AB7A}"/>
                  </a:ext>
                </a:extLst>
              </p14:cNvPr>
              <p14:cNvContentPartPr/>
              <p14:nvPr/>
            </p14:nvContentPartPr>
            <p14:xfrm>
              <a:off x="10501785" y="1011344"/>
              <a:ext cx="44762" cy="9312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DF233C8C-5BE3-4FA0-BAD2-CCBC7076AB7A}"/>
                  </a:ext>
                </a:extLst>
              </p:cNvPr>
              <p:cNvPicPr/>
              <p:nvPr/>
            </p:nvPicPr>
            <p:blipFill>
              <a:blip r:embed="rId762"/>
              <a:stretch>
                <a:fillRect/>
              </a:stretch>
            </p:blipFill>
            <p:spPr>
              <a:xfrm>
                <a:off x="10492475" y="1002032"/>
                <a:ext cx="63025" cy="27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3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E173BDEE-0337-499D-85A5-67877870F93F}"/>
                  </a:ext>
                </a:extLst>
              </p14:cNvPr>
              <p14:cNvContentPartPr/>
              <p14:nvPr/>
            </p14:nvContentPartPr>
            <p14:xfrm>
              <a:off x="10557806" y="999826"/>
              <a:ext cx="22518" cy="29652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E173BDEE-0337-499D-85A5-67877870F93F}"/>
                  </a:ext>
                </a:extLst>
              </p:cNvPr>
              <p:cNvPicPr/>
              <p:nvPr/>
            </p:nvPicPr>
            <p:blipFill>
              <a:blip r:embed="rId764"/>
              <a:stretch>
                <a:fillRect/>
              </a:stretch>
            </p:blipFill>
            <p:spPr>
              <a:xfrm>
                <a:off x="10548513" y="990537"/>
                <a:ext cx="41104" cy="48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28D4ED1B-4877-4C31-9049-5FE603760A17}"/>
                  </a:ext>
                </a:extLst>
              </p14:cNvPr>
              <p14:cNvContentPartPr/>
              <p14:nvPr/>
            </p14:nvContentPartPr>
            <p14:xfrm>
              <a:off x="10191198" y="824365"/>
              <a:ext cx="2472" cy="27937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28D4ED1B-4877-4C31-9049-5FE603760A17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10183164" y="815053"/>
                <a:ext cx="18540" cy="46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71BBE7E2-4FBA-4542-972B-EB9E3511FC62}"/>
                  </a:ext>
                </a:extLst>
              </p14:cNvPr>
              <p14:cNvContentPartPr/>
              <p14:nvPr/>
            </p14:nvContentPartPr>
            <p14:xfrm>
              <a:off x="10186255" y="797899"/>
              <a:ext cx="9337" cy="2451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71BBE7E2-4FBA-4542-972B-EB9E3511FC62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10176918" y="788795"/>
                <a:ext cx="28011" cy="20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727E9A13-FD38-45D8-8B70-F6F583D6A3F3}"/>
                  </a:ext>
                </a:extLst>
              </p14:cNvPr>
              <p14:cNvContentPartPr/>
              <p14:nvPr/>
            </p14:nvContentPartPr>
            <p14:xfrm>
              <a:off x="10228270" y="820934"/>
              <a:ext cx="23067" cy="42395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727E9A13-FD38-45D8-8B70-F6F583D6A3F3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10218899" y="811593"/>
                <a:ext cx="41809" cy="61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1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7BF3E227-D388-4DD0-BE25-A3D67F7D009A}"/>
                  </a:ext>
                </a:extLst>
              </p14:cNvPr>
              <p14:cNvContentPartPr/>
              <p14:nvPr/>
            </p14:nvContentPartPr>
            <p14:xfrm>
              <a:off x="10272758" y="832207"/>
              <a:ext cx="3570" cy="2230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7BF3E227-D388-4DD0-BE25-A3D67F7D009A}"/>
                  </a:ext>
                </a:extLst>
              </p:cNvPr>
              <p:cNvPicPr/>
              <p:nvPr/>
            </p:nvPicPr>
            <p:blipFill>
              <a:blip r:embed="rId772"/>
              <a:stretch>
                <a:fillRect/>
              </a:stretch>
            </p:blipFill>
            <p:spPr>
              <a:xfrm>
                <a:off x="10263476" y="822855"/>
                <a:ext cx="22134" cy="41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3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30712192-8A5A-4BCF-BC83-1F2959D076F7}"/>
                  </a:ext>
                </a:extLst>
              </p14:cNvPr>
              <p14:cNvContentPartPr/>
              <p14:nvPr/>
            </p14:nvContentPartPr>
            <p14:xfrm>
              <a:off x="10274954" y="807456"/>
              <a:ext cx="7689" cy="3186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30712192-8A5A-4BCF-BC83-1F2959D076F7}"/>
                  </a:ext>
                </a:extLst>
              </p:cNvPr>
              <p:cNvPicPr/>
              <p:nvPr/>
            </p:nvPicPr>
            <p:blipFill>
              <a:blip r:embed="rId774"/>
              <a:stretch>
                <a:fillRect/>
              </a:stretch>
            </p:blipFill>
            <p:spPr>
              <a:xfrm>
                <a:off x="10265867" y="798252"/>
                <a:ext cx="25863" cy="21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5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9E498193-845B-425C-9DFA-71B736370998}"/>
                  </a:ext>
                </a:extLst>
              </p14:cNvPr>
              <p14:cNvContentPartPr/>
              <p14:nvPr/>
            </p14:nvContentPartPr>
            <p14:xfrm>
              <a:off x="10306260" y="816523"/>
              <a:ext cx="31580" cy="25976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9E498193-845B-425C-9DFA-71B736370998}"/>
                  </a:ext>
                </a:extLst>
              </p:cNvPr>
              <p:cNvPicPr/>
              <p:nvPr/>
            </p:nvPicPr>
            <p:blipFill>
              <a:blip r:embed="rId776"/>
              <a:stretch>
                <a:fillRect/>
              </a:stretch>
            </p:blipFill>
            <p:spPr>
              <a:xfrm>
                <a:off x="10296930" y="807143"/>
                <a:ext cx="50241" cy="44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7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22167D46-8B66-4965-B256-48826EE2CB3B}"/>
                  </a:ext>
                </a:extLst>
              </p14:cNvPr>
              <p14:cNvContentPartPr/>
              <p14:nvPr/>
            </p14:nvContentPartPr>
            <p14:xfrm>
              <a:off x="10362007" y="815543"/>
              <a:ext cx="37347" cy="60039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22167D46-8B66-4965-B256-48826EE2CB3B}"/>
                  </a:ext>
                </a:extLst>
              </p:cNvPr>
              <p:cNvPicPr/>
              <p:nvPr/>
            </p:nvPicPr>
            <p:blipFill>
              <a:blip r:embed="rId778"/>
              <a:stretch>
                <a:fillRect/>
              </a:stretch>
            </p:blipFill>
            <p:spPr>
              <a:xfrm>
                <a:off x="10352670" y="806196"/>
                <a:ext cx="56021" cy="78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9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2C16CC33-842A-4934-A623-3D00439D94BC}"/>
                  </a:ext>
                </a:extLst>
              </p14:cNvPr>
              <p14:cNvContentPartPr/>
              <p14:nvPr/>
            </p14:nvContentPartPr>
            <p14:xfrm>
              <a:off x="11169034" y="1614655"/>
              <a:ext cx="7140" cy="50972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2C16CC33-842A-4934-A623-3D00439D94BC}"/>
                  </a:ext>
                </a:extLst>
              </p:cNvPr>
              <p:cNvPicPr/>
              <p:nvPr/>
            </p:nvPicPr>
            <p:blipFill>
              <a:blip r:embed="rId780"/>
              <a:stretch>
                <a:fillRect/>
              </a:stretch>
            </p:blipFill>
            <p:spPr>
              <a:xfrm>
                <a:off x="11159752" y="1605322"/>
                <a:ext cx="25704" cy="69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1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F8E9D2A5-F2CB-4942-995B-4DD6F9148D72}"/>
                  </a:ext>
                </a:extLst>
              </p14:cNvPr>
              <p14:cNvContentPartPr/>
              <p14:nvPr/>
            </p14:nvContentPartPr>
            <p14:xfrm>
              <a:off x="11137728" y="1605588"/>
              <a:ext cx="67006" cy="18869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F8E9D2A5-F2CB-4942-995B-4DD6F9148D72}"/>
                  </a:ext>
                </a:extLst>
              </p:cNvPr>
              <p:cNvPicPr/>
              <p:nvPr/>
            </p:nvPicPr>
            <p:blipFill>
              <a:blip r:embed="rId782"/>
              <a:stretch>
                <a:fillRect/>
              </a:stretch>
            </p:blipFill>
            <p:spPr>
              <a:xfrm>
                <a:off x="11128362" y="1596153"/>
                <a:ext cx="85739" cy="37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3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B0047A46-AD28-4935-9499-BB96E3393E76}"/>
                  </a:ext>
                </a:extLst>
              </p14:cNvPr>
              <p14:cNvContentPartPr/>
              <p14:nvPr/>
            </p14:nvContentPartPr>
            <p14:xfrm>
              <a:off x="11136629" y="1668078"/>
              <a:ext cx="62886" cy="10537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B0047A46-AD28-4935-9499-BB96E3393E76}"/>
                  </a:ext>
                </a:extLst>
              </p:cNvPr>
              <p:cNvPicPr/>
              <p:nvPr/>
            </p:nvPicPr>
            <p:blipFill>
              <a:blip r:embed="rId784"/>
              <a:stretch>
                <a:fillRect/>
              </a:stretch>
            </p:blipFill>
            <p:spPr>
              <a:xfrm>
                <a:off x="11127286" y="1658946"/>
                <a:ext cx="81572" cy="28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5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481E8732-C724-4621-94C9-008CBA9E1C36}"/>
                  </a:ext>
                </a:extLst>
              </p14:cNvPr>
              <p14:cNvContentPartPr/>
              <p14:nvPr/>
            </p14:nvContentPartPr>
            <p14:xfrm>
              <a:off x="11200065" y="1662441"/>
              <a:ext cx="20871" cy="32593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481E8732-C724-4621-94C9-008CBA9E1C36}"/>
                  </a:ext>
                </a:extLst>
              </p:cNvPr>
              <p:cNvPicPr/>
              <p:nvPr/>
            </p:nvPicPr>
            <p:blipFill>
              <a:blip r:embed="rId786"/>
              <a:stretch>
                <a:fillRect/>
              </a:stretch>
            </p:blipFill>
            <p:spPr>
              <a:xfrm>
                <a:off x="11190709" y="1653230"/>
                <a:ext cx="39583" cy="50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7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D8C337AF-B29A-4D2F-AE22-47F8D3B53324}"/>
                  </a:ext>
                </a:extLst>
              </p14:cNvPr>
              <p14:cNvContentPartPr/>
              <p14:nvPr/>
            </p14:nvContentPartPr>
            <p14:xfrm>
              <a:off x="10582735" y="1826630"/>
              <a:ext cx="75244" cy="62245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D8C337AF-B29A-4D2F-AE22-47F8D3B53324}"/>
                  </a:ext>
                </a:extLst>
              </p:cNvPr>
              <p:cNvPicPr/>
              <p:nvPr/>
            </p:nvPicPr>
            <p:blipFill>
              <a:blip r:embed="rId788"/>
              <a:stretch>
                <a:fillRect/>
              </a:stretch>
            </p:blipFill>
            <p:spPr>
              <a:xfrm>
                <a:off x="10573375" y="1817329"/>
                <a:ext cx="93965" cy="80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9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E8EDF6C0-9995-4487-8773-B1C2C2D2CFEB}"/>
                  </a:ext>
                </a:extLst>
              </p14:cNvPr>
              <p14:cNvContentPartPr/>
              <p14:nvPr/>
            </p14:nvContentPartPr>
            <p14:xfrm>
              <a:off x="10601958" y="1790851"/>
              <a:ext cx="29384" cy="12792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E8EDF6C0-9995-4487-8773-B1C2C2D2CFEB}"/>
                  </a:ext>
                </a:extLst>
              </p:cNvPr>
              <p:cNvPicPr/>
              <p:nvPr/>
            </p:nvPicPr>
            <p:blipFill>
              <a:blip r:embed="rId790"/>
              <a:stretch>
                <a:fillRect/>
              </a:stretch>
            </p:blipFill>
            <p:spPr>
              <a:xfrm>
                <a:off x="10592641" y="1781509"/>
                <a:ext cx="48018" cy="146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1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F5DE7F3A-E1A6-45BC-84D9-D112A4CC2CC5}"/>
                  </a:ext>
                </a:extLst>
              </p14:cNvPr>
              <p14:cNvContentPartPr/>
              <p14:nvPr/>
            </p14:nvContentPartPr>
            <p14:xfrm>
              <a:off x="11193474" y="1812662"/>
              <a:ext cx="60140" cy="53913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F5DE7F3A-E1A6-45BC-84D9-D112A4CC2CC5}"/>
                  </a:ext>
                </a:extLst>
              </p:cNvPr>
              <p:cNvPicPr/>
              <p:nvPr/>
            </p:nvPicPr>
            <p:blipFill>
              <a:blip r:embed="rId792"/>
              <a:stretch>
                <a:fillRect/>
              </a:stretch>
            </p:blipFill>
            <p:spPr>
              <a:xfrm>
                <a:off x="11184111" y="1803379"/>
                <a:ext cx="78866" cy="72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3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7D094EA5-E3D4-430C-A651-0B83F33F0F5C}"/>
                  </a:ext>
                </a:extLst>
              </p14:cNvPr>
              <p14:cNvContentPartPr/>
              <p14:nvPr/>
            </p14:nvContentPartPr>
            <p14:xfrm>
              <a:off x="11206656" y="1778354"/>
              <a:ext cx="30757" cy="108315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7D094EA5-E3D4-430C-A651-0B83F33F0F5C}"/>
                  </a:ext>
                </a:extLst>
              </p:cNvPr>
              <p:cNvPicPr/>
              <p:nvPr/>
            </p:nvPicPr>
            <p:blipFill>
              <a:blip r:embed="rId794"/>
              <a:stretch>
                <a:fillRect/>
              </a:stretch>
            </p:blipFill>
            <p:spPr>
              <a:xfrm>
                <a:off x="11197357" y="1768998"/>
                <a:ext cx="49354" cy="127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5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0F15CE70-DE8F-4AD9-89B5-D6D8DBE52824}"/>
                  </a:ext>
                </a:extLst>
              </p14:cNvPr>
              <p14:cNvContentPartPr/>
              <p14:nvPr/>
            </p14:nvContentPartPr>
            <p14:xfrm>
              <a:off x="9100027" y="1540693"/>
              <a:ext cx="3295" cy="45091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0F15CE70-DE8F-4AD9-89B5-D6D8DBE52824}"/>
                  </a:ext>
                </a:extLst>
              </p:cNvPr>
              <p:cNvPicPr/>
              <p:nvPr/>
            </p:nvPicPr>
            <p:blipFill>
              <a:blip r:embed="rId796"/>
              <a:stretch>
                <a:fillRect/>
              </a:stretch>
            </p:blipFill>
            <p:spPr>
              <a:xfrm>
                <a:off x="9090508" y="1531389"/>
                <a:ext cx="22333" cy="63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7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0F63F346-5785-4EA5-B8E1-CCAA722556E0}"/>
                  </a:ext>
                </a:extLst>
              </p14:cNvPr>
              <p14:cNvContentPartPr/>
              <p14:nvPr/>
            </p14:nvContentPartPr>
            <p14:xfrm>
              <a:off x="9075587" y="1535792"/>
              <a:ext cx="42840" cy="12008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0F63F346-5785-4EA5-B8E1-CCAA722556E0}"/>
                  </a:ext>
                </a:extLst>
              </p:cNvPr>
              <p:cNvPicPr/>
              <p:nvPr/>
            </p:nvPicPr>
            <p:blipFill>
              <a:blip r:embed="rId798"/>
              <a:stretch>
                <a:fillRect/>
              </a:stretch>
            </p:blipFill>
            <p:spPr>
              <a:xfrm>
                <a:off x="9066305" y="1526609"/>
                <a:ext cx="61404" cy="30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9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6CA481B1-61CF-4C5B-A532-8A661B557E03}"/>
                  </a:ext>
                </a:extLst>
              </p14:cNvPr>
              <p14:cNvContentPartPr/>
              <p14:nvPr/>
            </p14:nvContentPartPr>
            <p14:xfrm>
              <a:off x="9086297" y="1589950"/>
              <a:ext cx="34052" cy="3186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6CA481B1-61CF-4C5B-A532-8A661B557E03}"/>
                  </a:ext>
                </a:extLst>
              </p:cNvPr>
              <p:cNvPicPr/>
              <p:nvPr/>
            </p:nvPicPr>
            <p:blipFill>
              <a:blip r:embed="rId800"/>
              <a:stretch>
                <a:fillRect/>
              </a:stretch>
            </p:blipFill>
            <p:spPr>
              <a:xfrm>
                <a:off x="9076978" y="1580746"/>
                <a:ext cx="52691" cy="21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1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6B9A5AB3-1ACF-407C-B771-CF4059295F36}"/>
                  </a:ext>
                </a:extLst>
              </p14:cNvPr>
              <p14:cNvContentPartPr/>
              <p14:nvPr/>
            </p14:nvContentPartPr>
            <p14:xfrm>
              <a:off x="9126665" y="1590195"/>
              <a:ext cx="26088" cy="28672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6B9A5AB3-1ACF-407C-B771-CF4059295F36}"/>
                  </a:ext>
                </a:extLst>
              </p:cNvPr>
              <p:cNvPicPr/>
              <p:nvPr/>
            </p:nvPicPr>
            <p:blipFill>
              <a:blip r:embed="rId802"/>
              <a:stretch>
                <a:fillRect/>
              </a:stretch>
            </p:blipFill>
            <p:spPr>
              <a:xfrm>
                <a:off x="9117373" y="1580877"/>
                <a:ext cx="44671" cy="47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3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3A9BB4A4-6274-46FC-A28C-1A0C819A0013}"/>
                  </a:ext>
                </a:extLst>
              </p14:cNvPr>
              <p14:cNvContentPartPr/>
              <p14:nvPr/>
            </p14:nvContentPartPr>
            <p14:xfrm>
              <a:off x="9278800" y="1530401"/>
              <a:ext cx="4394" cy="38964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3A9BB4A4-6274-46FC-A28C-1A0C819A0013}"/>
                  </a:ext>
                </a:extLst>
              </p:cNvPr>
              <p:cNvPicPr/>
              <p:nvPr/>
            </p:nvPicPr>
            <p:blipFill>
              <a:blip r:embed="rId804"/>
              <a:stretch>
                <a:fillRect/>
              </a:stretch>
            </p:blipFill>
            <p:spPr>
              <a:xfrm>
                <a:off x="9269280" y="1521107"/>
                <a:ext cx="23435" cy="57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5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1EC8A348-A473-4117-BC20-733DB3E568C2}"/>
                  </a:ext>
                </a:extLst>
              </p14:cNvPr>
              <p14:cNvContentPartPr/>
              <p14:nvPr/>
            </p14:nvContentPartPr>
            <p14:xfrm>
              <a:off x="9251614" y="1527705"/>
              <a:ext cx="42565" cy="7597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1EC8A348-A473-4117-BC20-733DB3E568C2}"/>
                  </a:ext>
                </a:extLst>
              </p:cNvPr>
              <p:cNvPicPr/>
              <p:nvPr/>
            </p:nvPicPr>
            <p:blipFill>
              <a:blip r:embed="rId806"/>
              <a:stretch>
                <a:fillRect/>
              </a:stretch>
            </p:blipFill>
            <p:spPr>
              <a:xfrm>
                <a:off x="9242235" y="1518727"/>
                <a:ext cx="61322" cy="25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7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F6B2DA31-974A-4F5E-BA7A-1AF02A4C5CE4}"/>
                  </a:ext>
                </a:extLst>
              </p14:cNvPr>
              <p14:cNvContentPartPr/>
              <p14:nvPr/>
            </p14:nvContentPartPr>
            <p14:xfrm>
              <a:off x="9257930" y="1577207"/>
              <a:ext cx="35425" cy="7107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F6B2DA31-974A-4F5E-BA7A-1AF02A4C5CE4}"/>
                  </a:ext>
                </a:extLst>
              </p:cNvPr>
              <p:cNvPicPr/>
              <p:nvPr/>
            </p:nvPicPr>
            <p:blipFill>
              <a:blip r:embed="rId808"/>
              <a:stretch>
                <a:fillRect/>
              </a:stretch>
            </p:blipFill>
            <p:spPr>
              <a:xfrm>
                <a:off x="9248626" y="1567968"/>
                <a:ext cx="54032" cy="25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9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3630EB33-9D82-47B3-B8A6-7BAA17393F1E}"/>
                  </a:ext>
                </a:extLst>
              </p14:cNvPr>
              <p14:cNvContentPartPr/>
              <p14:nvPr/>
            </p14:nvContentPartPr>
            <p14:xfrm>
              <a:off x="9305987" y="1572796"/>
              <a:ext cx="20321" cy="32593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3630EB33-9D82-47B3-B8A6-7BAA17393F1E}"/>
                  </a:ext>
                </a:extLst>
              </p:cNvPr>
              <p:cNvPicPr/>
              <p:nvPr/>
            </p:nvPicPr>
            <p:blipFill>
              <a:blip r:embed="rId810"/>
              <a:stretch>
                <a:fillRect/>
              </a:stretch>
            </p:blipFill>
            <p:spPr>
              <a:xfrm>
                <a:off x="9296718" y="1563484"/>
                <a:ext cx="38859" cy="51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1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E3ED9550-C5D8-46C3-B154-E579AABF1ED0}"/>
                  </a:ext>
                </a:extLst>
              </p14:cNvPr>
              <p14:cNvContentPartPr/>
              <p14:nvPr/>
            </p14:nvContentPartPr>
            <p14:xfrm>
              <a:off x="8911142" y="2165346"/>
              <a:ext cx="3570" cy="6543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E3ED9550-C5D8-46C3-B154-E579AABF1ED0}"/>
                  </a:ext>
                </a:extLst>
              </p:cNvPr>
              <p:cNvPicPr/>
              <p:nvPr/>
            </p:nvPicPr>
            <p:blipFill>
              <a:blip r:embed="rId812"/>
              <a:stretch>
                <a:fillRect/>
              </a:stretch>
            </p:blipFill>
            <p:spPr>
              <a:xfrm>
                <a:off x="8901860" y="2155999"/>
                <a:ext cx="22134" cy="84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3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C5216872-4339-4E6C-89D4-CAE1B1B4F0AC}"/>
                  </a:ext>
                </a:extLst>
              </p14:cNvPr>
              <p14:cNvContentPartPr/>
              <p14:nvPr/>
            </p14:nvContentPartPr>
            <p14:xfrm>
              <a:off x="8877365" y="2162161"/>
              <a:ext cx="65358" cy="16909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C5216872-4339-4E6C-89D4-CAE1B1B4F0AC}"/>
                  </a:ext>
                </a:extLst>
              </p:cNvPr>
              <p:cNvPicPr/>
              <p:nvPr/>
            </p:nvPicPr>
            <p:blipFill>
              <a:blip r:embed="rId814"/>
              <a:stretch>
                <a:fillRect/>
              </a:stretch>
            </p:blipFill>
            <p:spPr>
              <a:xfrm>
                <a:off x="8868028" y="2152807"/>
                <a:ext cx="84032" cy="35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5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139AE355-A8DF-4FA5-AE73-94046FCF7DBF}"/>
                  </a:ext>
                </a:extLst>
              </p14:cNvPr>
              <p14:cNvContentPartPr/>
              <p14:nvPr/>
            </p14:nvContentPartPr>
            <p14:xfrm>
              <a:off x="8889997" y="2223425"/>
              <a:ext cx="60964" cy="13233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139AE355-A8DF-4FA5-AE73-94046FCF7DBF}"/>
                  </a:ext>
                </a:extLst>
              </p:cNvPr>
              <p:cNvPicPr/>
              <p:nvPr/>
            </p:nvPicPr>
            <p:blipFill>
              <a:blip r:embed="rId816"/>
              <a:stretch>
                <a:fillRect/>
              </a:stretch>
            </p:blipFill>
            <p:spPr>
              <a:xfrm>
                <a:off x="8880673" y="2214126"/>
                <a:ext cx="79253" cy="31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7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C7E3E980-4496-49D7-82BE-65D4E24754EB}"/>
                  </a:ext>
                </a:extLst>
              </p14:cNvPr>
              <p14:cNvContentPartPr/>
              <p14:nvPr/>
            </p14:nvContentPartPr>
            <p14:xfrm>
              <a:off x="8957003" y="2217789"/>
              <a:ext cx="23891" cy="39209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C7E3E980-4496-49D7-82BE-65D4E24754EB}"/>
                  </a:ext>
                </a:extLst>
              </p:cNvPr>
              <p:cNvPicPr/>
              <p:nvPr/>
            </p:nvPicPr>
            <p:blipFill>
              <a:blip r:embed="rId818"/>
              <a:stretch>
                <a:fillRect/>
              </a:stretch>
            </p:blipFill>
            <p:spPr>
              <a:xfrm>
                <a:off x="8947732" y="2208436"/>
                <a:ext cx="42433" cy="57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9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E67A9E01-5432-442F-930D-574BAB5277F4}"/>
                  </a:ext>
                </a:extLst>
              </p14:cNvPr>
              <p14:cNvContentPartPr/>
              <p14:nvPr/>
            </p14:nvContentPartPr>
            <p14:xfrm>
              <a:off x="9313176" y="2159710"/>
              <a:ext cx="68379" cy="53177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E67A9E01-5432-442F-930D-574BAB5277F4}"/>
                  </a:ext>
                </a:extLst>
              </p:cNvPr>
              <p:cNvPicPr/>
              <p:nvPr/>
            </p:nvPicPr>
            <p:blipFill>
              <a:blip r:embed="rId820"/>
              <a:stretch>
                <a:fillRect/>
              </a:stretch>
            </p:blipFill>
            <p:spPr>
              <a:xfrm>
                <a:off x="9303868" y="2150431"/>
                <a:ext cx="86995" cy="71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1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4C71BEDD-DBD4-4B46-A00C-5404B420B7EE}"/>
                  </a:ext>
                </a:extLst>
              </p14:cNvPr>
              <p14:cNvContentPartPr/>
              <p14:nvPr/>
            </p14:nvContentPartPr>
            <p14:xfrm>
              <a:off x="9343932" y="2125157"/>
              <a:ext cx="24166" cy="111501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4C71BEDD-DBD4-4B46-A00C-5404B420B7EE}"/>
                  </a:ext>
                </a:extLst>
              </p:cNvPr>
              <p:cNvPicPr/>
              <p:nvPr/>
            </p:nvPicPr>
            <p:blipFill>
              <a:blip r:embed="rId822"/>
              <a:stretch>
                <a:fillRect/>
              </a:stretch>
            </p:blipFill>
            <p:spPr>
              <a:xfrm>
                <a:off x="9334554" y="2115805"/>
                <a:ext cx="42922" cy="130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3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035E6B6A-527A-4C47-8547-2386A877C78D}"/>
                  </a:ext>
                </a:extLst>
              </p14:cNvPr>
              <p14:cNvContentPartPr/>
              <p14:nvPr/>
            </p14:nvContentPartPr>
            <p14:xfrm>
              <a:off x="9777821" y="2110944"/>
              <a:ext cx="79363" cy="8332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035E6B6A-527A-4C47-8547-2386A877C78D}"/>
                  </a:ext>
                </a:extLst>
              </p:cNvPr>
              <p:cNvPicPr/>
              <p:nvPr/>
            </p:nvPicPr>
            <p:blipFill>
              <a:blip r:embed="rId824"/>
              <a:stretch>
                <a:fillRect/>
              </a:stretch>
            </p:blipFill>
            <p:spPr>
              <a:xfrm>
                <a:off x="9768442" y="2101606"/>
                <a:ext cx="98122" cy="101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5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BEDEFFEB-B84D-4C8D-ABFE-AA3C0074ACB6}"/>
                  </a:ext>
                </a:extLst>
              </p14:cNvPr>
              <p14:cNvContentPartPr/>
              <p14:nvPr/>
            </p14:nvContentPartPr>
            <p14:xfrm>
              <a:off x="10210771" y="1562359"/>
              <a:ext cx="6316" cy="50237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BEDEFFEB-B84D-4C8D-ABFE-AA3C0074ACB6}"/>
                  </a:ext>
                </a:extLst>
              </p:cNvPr>
              <p:cNvPicPr/>
              <p:nvPr/>
            </p:nvPicPr>
            <p:blipFill>
              <a:blip r:embed="rId826"/>
              <a:stretch>
                <a:fillRect/>
              </a:stretch>
            </p:blipFill>
            <p:spPr>
              <a:xfrm>
                <a:off x="10201648" y="1553029"/>
                <a:ext cx="24562" cy="68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7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B0FE1620-D160-4D7A-9253-6138FA87ACDC}"/>
                  </a:ext>
                </a:extLst>
              </p14:cNvPr>
              <p14:cNvContentPartPr/>
              <p14:nvPr/>
            </p14:nvContentPartPr>
            <p14:xfrm>
              <a:off x="10177818" y="1553536"/>
              <a:ext cx="61513" cy="15684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B0FE1620-D160-4D7A-9253-6138FA87ACDC}"/>
                  </a:ext>
                </a:extLst>
              </p:cNvPr>
              <p:cNvPicPr/>
              <p:nvPr/>
            </p:nvPicPr>
            <p:blipFill>
              <a:blip r:embed="rId828"/>
              <a:stretch>
                <a:fillRect/>
              </a:stretch>
            </p:blipFill>
            <p:spPr>
              <a:xfrm>
                <a:off x="10168465" y="1544268"/>
                <a:ext cx="80219" cy="34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9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2704E132-25C1-4BB5-A5D1-8B3C776834C7}"/>
                  </a:ext>
                </a:extLst>
              </p14:cNvPr>
              <p14:cNvContentPartPr/>
              <p14:nvPr/>
            </p14:nvContentPartPr>
            <p14:xfrm>
              <a:off x="10192922" y="1612840"/>
              <a:ext cx="51078" cy="9312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2704E132-25C1-4BB5-A5D1-8B3C776834C7}"/>
                  </a:ext>
                </a:extLst>
              </p:cNvPr>
              <p:cNvPicPr/>
              <p:nvPr/>
            </p:nvPicPr>
            <p:blipFill>
              <a:blip r:embed="rId830"/>
              <a:stretch>
                <a:fillRect/>
              </a:stretch>
            </p:blipFill>
            <p:spPr>
              <a:xfrm>
                <a:off x="10183635" y="1603528"/>
                <a:ext cx="69652" cy="27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1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A36505D5-043E-42E1-AE9F-7A8B4C9FCB44}"/>
                  </a:ext>
                </a:extLst>
              </p14:cNvPr>
              <p14:cNvContentPartPr/>
              <p14:nvPr/>
            </p14:nvContentPartPr>
            <p14:xfrm>
              <a:off x="10260202" y="1602303"/>
              <a:ext cx="21969" cy="30387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A36505D5-043E-42E1-AE9F-7A8B4C9FCB44}"/>
                  </a:ext>
                </a:extLst>
              </p:cNvPr>
              <p:cNvPicPr/>
              <p:nvPr/>
            </p:nvPicPr>
            <p:blipFill>
              <a:blip r:embed="rId832"/>
              <a:stretch>
                <a:fillRect/>
              </a:stretch>
            </p:blipFill>
            <p:spPr>
              <a:xfrm>
                <a:off x="10250838" y="1593008"/>
                <a:ext cx="40697" cy="48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3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1720C018-7EA1-4EB9-8969-4CFF67EE58A1}"/>
                  </a:ext>
                </a:extLst>
              </p14:cNvPr>
              <p14:cNvContentPartPr/>
              <p14:nvPr/>
            </p14:nvContentPartPr>
            <p14:xfrm>
              <a:off x="10243450" y="1785361"/>
              <a:ext cx="3570" cy="35043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1720C018-7EA1-4EB9-8969-4CFF67EE58A1}"/>
                  </a:ext>
                </a:extLst>
              </p:cNvPr>
              <p:cNvPicPr/>
              <p:nvPr/>
            </p:nvPicPr>
            <p:blipFill>
              <a:blip r:embed="rId834"/>
              <a:stretch>
                <a:fillRect/>
              </a:stretch>
            </p:blipFill>
            <p:spPr>
              <a:xfrm>
                <a:off x="10234168" y="1776064"/>
                <a:ext cx="22134" cy="53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5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73E8AF28-3989-4BA0-946A-6C0AE7682130}"/>
                  </a:ext>
                </a:extLst>
              </p14:cNvPr>
              <p14:cNvContentPartPr/>
              <p14:nvPr/>
            </p14:nvContentPartPr>
            <p14:xfrm>
              <a:off x="10213243" y="1776539"/>
              <a:ext cx="54099" cy="17399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73E8AF28-3989-4BA0-946A-6C0AE7682130}"/>
                  </a:ext>
                </a:extLst>
              </p:cNvPr>
              <p:cNvPicPr/>
              <p:nvPr/>
            </p:nvPicPr>
            <p:blipFill>
              <a:blip r:embed="rId836"/>
              <a:stretch>
                <a:fillRect/>
              </a:stretch>
            </p:blipFill>
            <p:spPr>
              <a:xfrm>
                <a:off x="10203928" y="1767307"/>
                <a:ext cx="72371" cy="35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7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7005FAE5-670E-497D-AD0B-A854DC7CE4E5}"/>
                  </a:ext>
                </a:extLst>
              </p14:cNvPr>
              <p14:cNvContentPartPr/>
              <p14:nvPr/>
            </p14:nvContentPartPr>
            <p14:xfrm>
              <a:off x="10222580" y="1816973"/>
              <a:ext cx="47233" cy="9067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7005FAE5-670E-497D-AD0B-A854DC7CE4E5}"/>
                  </a:ext>
                </a:extLst>
              </p:cNvPr>
              <p:cNvPicPr/>
              <p:nvPr/>
            </p:nvPicPr>
            <p:blipFill>
              <a:blip r:embed="rId838"/>
              <a:stretch>
                <a:fillRect/>
              </a:stretch>
            </p:blipFill>
            <p:spPr>
              <a:xfrm>
                <a:off x="10213206" y="1807906"/>
                <a:ext cx="65982" cy="26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9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E08D1050-017C-4629-974E-66AA50FE6518}"/>
                  </a:ext>
                </a:extLst>
              </p14:cNvPr>
              <p14:cNvContentPartPr/>
              <p14:nvPr/>
            </p14:nvContentPartPr>
            <p14:xfrm>
              <a:off x="10277228" y="1814033"/>
              <a:ext cx="26363" cy="25241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E08D1050-017C-4629-974E-66AA50FE6518}"/>
                  </a:ext>
                </a:extLst>
              </p:cNvPr>
              <p:cNvPicPr/>
              <p:nvPr/>
            </p:nvPicPr>
            <p:blipFill>
              <a:blip r:embed="rId840"/>
              <a:stretch>
                <a:fillRect/>
              </a:stretch>
            </p:blipFill>
            <p:spPr>
              <a:xfrm>
                <a:off x="10267838" y="1804658"/>
                <a:ext cx="45142" cy="43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1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BDF6E8AE-A679-41CE-A931-96CFE69FF106}"/>
                  </a:ext>
                </a:extLst>
              </p14:cNvPr>
              <p14:cNvContentPartPr/>
              <p14:nvPr/>
            </p14:nvContentPartPr>
            <p14:xfrm>
              <a:off x="10834199" y="804941"/>
              <a:ext cx="53550" cy="49747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BDF6E8AE-A679-41CE-A931-96CFE69FF106}"/>
                  </a:ext>
                </a:extLst>
              </p:cNvPr>
              <p:cNvPicPr/>
              <p:nvPr/>
            </p:nvPicPr>
            <p:blipFill>
              <a:blip r:embed="rId842"/>
              <a:stretch>
                <a:fillRect/>
              </a:stretch>
            </p:blipFill>
            <p:spPr>
              <a:xfrm>
                <a:off x="10824855" y="795636"/>
                <a:ext cx="72239" cy="67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3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E9571ED7-7CE6-431B-A1AC-04B2D94292D9}"/>
                  </a:ext>
                </a:extLst>
              </p14:cNvPr>
              <p14:cNvContentPartPr/>
              <p14:nvPr/>
            </p14:nvContentPartPr>
            <p14:xfrm>
              <a:off x="10850126" y="771613"/>
              <a:ext cx="22244" cy="99493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E9571ED7-7CE6-431B-A1AC-04B2D94292D9}"/>
                  </a:ext>
                </a:extLst>
              </p:cNvPr>
              <p:cNvPicPr/>
              <p:nvPr/>
            </p:nvPicPr>
            <p:blipFill>
              <a:blip r:embed="rId844"/>
              <a:stretch>
                <a:fillRect/>
              </a:stretch>
            </p:blipFill>
            <p:spPr>
              <a:xfrm>
                <a:off x="10840645" y="762274"/>
                <a:ext cx="41206" cy="118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5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F11D146D-5148-4F37-9114-91333B2190B9}"/>
                  </a:ext>
                </a:extLst>
              </p14:cNvPr>
              <p14:cNvContentPartPr/>
              <p14:nvPr/>
            </p14:nvContentPartPr>
            <p14:xfrm>
              <a:off x="9609002" y="862948"/>
              <a:ext cx="5492" cy="49011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F11D146D-5148-4F37-9114-91333B2190B9}"/>
                  </a:ext>
                </a:extLst>
              </p:cNvPr>
              <p:cNvPicPr/>
              <p:nvPr/>
            </p:nvPicPr>
            <p:blipFill>
              <a:blip r:embed="rId846"/>
              <a:stretch>
                <a:fillRect/>
              </a:stretch>
            </p:blipFill>
            <p:spPr>
              <a:xfrm>
                <a:off x="9599483" y="853578"/>
                <a:ext cx="24531" cy="67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7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0FB484A7-50C6-4FA9-A743-FF5CB02E0D23}"/>
                  </a:ext>
                </a:extLst>
              </p14:cNvPr>
              <p14:cNvContentPartPr/>
              <p14:nvPr/>
            </p14:nvContentPartPr>
            <p14:xfrm>
              <a:off x="9574676" y="854126"/>
              <a:ext cx="62886" cy="16909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0FB484A7-50C6-4FA9-A743-FF5CB02E0D23}"/>
                  </a:ext>
                </a:extLst>
              </p:cNvPr>
              <p:cNvPicPr/>
              <p:nvPr/>
            </p:nvPicPr>
            <p:blipFill>
              <a:blip r:embed="rId848"/>
              <a:stretch>
                <a:fillRect/>
              </a:stretch>
            </p:blipFill>
            <p:spPr>
              <a:xfrm>
                <a:off x="9565386" y="844772"/>
                <a:ext cx="81466" cy="35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9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41BED28C-73F1-4BFE-B45C-52542C4E01D8}"/>
                  </a:ext>
                </a:extLst>
              </p14:cNvPr>
              <p14:cNvContentPartPr/>
              <p14:nvPr/>
            </p14:nvContentPartPr>
            <p14:xfrm>
              <a:off x="9582365" y="908529"/>
              <a:ext cx="55746" cy="6617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41BED28C-73F1-4BFE-B45C-52542C4E01D8}"/>
                  </a:ext>
                </a:extLst>
              </p:cNvPr>
              <p:cNvPicPr/>
              <p:nvPr/>
            </p:nvPicPr>
            <p:blipFill>
              <a:blip r:embed="rId850"/>
              <a:stretch>
                <a:fillRect/>
              </a:stretch>
            </p:blipFill>
            <p:spPr>
              <a:xfrm>
                <a:off x="9572953" y="899474"/>
                <a:ext cx="74569" cy="24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1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46C377B8-29D1-48E3-BFAF-A7AA6A8A42A7}"/>
                  </a:ext>
                </a:extLst>
              </p14:cNvPr>
              <p14:cNvContentPartPr/>
              <p14:nvPr/>
            </p14:nvContentPartPr>
            <p14:xfrm>
              <a:off x="9646624" y="899217"/>
              <a:ext cx="27461" cy="27691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46C377B8-29D1-48E3-BFAF-A7AA6A8A42A7}"/>
                  </a:ext>
                </a:extLst>
              </p:cNvPr>
              <p:cNvPicPr/>
              <p:nvPr/>
            </p:nvPicPr>
            <p:blipFill>
              <a:blip r:embed="rId852"/>
              <a:stretch>
                <a:fillRect/>
              </a:stretch>
            </p:blipFill>
            <p:spPr>
              <a:xfrm>
                <a:off x="9637229" y="889867"/>
                <a:ext cx="46250" cy="46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3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EF12DBAE-5292-48EA-AF00-E39BBF95BACB}"/>
                  </a:ext>
                </a:extLst>
              </p14:cNvPr>
              <p14:cNvContentPartPr/>
              <p14:nvPr/>
            </p14:nvContentPartPr>
            <p14:xfrm>
              <a:off x="7573214" y="699516"/>
              <a:ext cx="63710" cy="1479657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EF12DBAE-5292-48EA-AF00-E39BBF95BACB}"/>
                  </a:ext>
                </a:extLst>
              </p:cNvPr>
              <p:cNvPicPr/>
              <p:nvPr/>
            </p:nvPicPr>
            <p:blipFill>
              <a:blip r:embed="rId854"/>
              <a:stretch>
                <a:fillRect/>
              </a:stretch>
            </p:blipFill>
            <p:spPr>
              <a:xfrm>
                <a:off x="7563908" y="690156"/>
                <a:ext cx="82322" cy="1498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5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550E8BEE-5EE7-4EA2-B0E4-014EE0741945}"/>
                  </a:ext>
                </a:extLst>
              </p14:cNvPr>
              <p14:cNvContentPartPr/>
              <p14:nvPr/>
            </p14:nvContentPartPr>
            <p14:xfrm>
              <a:off x="6276492" y="2177703"/>
              <a:ext cx="1364551" cy="74988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550E8BEE-5EE7-4EA2-B0E4-014EE0741945}"/>
                  </a:ext>
                </a:extLst>
              </p:cNvPr>
              <p:cNvPicPr/>
              <p:nvPr/>
            </p:nvPicPr>
            <p:blipFill>
              <a:blip r:embed="rId856"/>
              <a:stretch>
                <a:fillRect/>
              </a:stretch>
            </p:blipFill>
            <p:spPr>
              <a:xfrm>
                <a:off x="6267133" y="2168374"/>
                <a:ext cx="1383268" cy="93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7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8413C357-BF84-49F6-BABA-E7F45B92545B}"/>
                  </a:ext>
                </a:extLst>
              </p14:cNvPr>
              <p14:cNvContentPartPr/>
              <p14:nvPr/>
            </p14:nvContentPartPr>
            <p14:xfrm>
              <a:off x="6190538" y="709563"/>
              <a:ext cx="83208" cy="1545087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8413C357-BF84-49F6-BABA-E7F45B92545B}"/>
                  </a:ext>
                </a:extLst>
              </p:cNvPr>
              <p:cNvPicPr/>
              <p:nvPr/>
            </p:nvPicPr>
            <p:blipFill>
              <a:blip r:embed="rId858"/>
              <a:stretch>
                <a:fillRect/>
              </a:stretch>
            </p:blipFill>
            <p:spPr>
              <a:xfrm>
                <a:off x="6181173" y="700203"/>
                <a:ext cx="101939" cy="1563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9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D69558A5-73AA-4E77-B656-0AFB56C32EDA}"/>
                  </a:ext>
                </a:extLst>
              </p14:cNvPr>
              <p14:cNvContentPartPr/>
              <p14:nvPr/>
            </p14:nvContentPartPr>
            <p14:xfrm>
              <a:off x="6188341" y="704417"/>
              <a:ext cx="1380479" cy="47296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D69558A5-73AA-4E77-B656-0AFB56C32EDA}"/>
                  </a:ext>
                </a:extLst>
              </p:cNvPr>
              <p:cNvPicPr/>
              <p:nvPr/>
            </p:nvPicPr>
            <p:blipFill>
              <a:blip r:embed="rId860"/>
              <a:stretch>
                <a:fillRect/>
              </a:stretch>
            </p:blipFill>
            <p:spPr>
              <a:xfrm>
                <a:off x="6178982" y="695101"/>
                <a:ext cx="1399197" cy="65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1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015352E7-6AEF-438C-97BA-6D35593750C3}"/>
                  </a:ext>
                </a:extLst>
              </p14:cNvPr>
              <p14:cNvContentPartPr/>
              <p14:nvPr/>
            </p14:nvContentPartPr>
            <p14:xfrm>
              <a:off x="512004" y="3719750"/>
              <a:ext cx="11263680" cy="26352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015352E7-6AEF-438C-97BA-6D35593750C3}"/>
                  </a:ext>
                </a:extLst>
              </p:cNvPr>
              <p:cNvPicPr/>
              <p:nvPr/>
            </p:nvPicPr>
            <p:blipFill>
              <a:blip r:embed="rId862"/>
              <a:stretch>
                <a:fillRect/>
              </a:stretch>
            </p:blipFill>
            <p:spPr>
              <a:xfrm>
                <a:off x="503364" y="3711110"/>
                <a:ext cx="11281320" cy="281160"/>
              </a:xfrm>
              <a:prstGeom prst="rect">
                <a:avLst/>
              </a:prstGeom>
            </p:spPr>
          </p:pic>
        </mc:Fallback>
      </mc:AlternateContent>
      <p:pic>
        <p:nvPicPr>
          <p:cNvPr id="454" name="Picture 453">
            <a:extLst>
              <a:ext uri="{FF2B5EF4-FFF2-40B4-BE49-F238E27FC236}">
                <a16:creationId xmlns:a16="http://schemas.microsoft.com/office/drawing/2014/main" id="{6A546B8E-38F0-45E6-902E-DAF3EC44700D}"/>
              </a:ext>
            </a:extLst>
          </p:cNvPr>
          <p:cNvPicPr>
            <a:picLocks noChangeAspect="1"/>
          </p:cNvPicPr>
          <p:nvPr/>
        </p:nvPicPr>
        <p:blipFill>
          <a:blip r:embed="rId863"/>
          <a:stretch>
            <a:fillRect/>
          </a:stretch>
        </p:blipFill>
        <p:spPr>
          <a:xfrm>
            <a:off x="192182" y="4162984"/>
            <a:ext cx="5487741" cy="1648638"/>
          </a:xfrm>
          <a:prstGeom prst="rect">
            <a:avLst/>
          </a:prstGeom>
        </p:spPr>
      </p:pic>
      <p:grpSp>
        <p:nvGrpSpPr>
          <p:cNvPr id="467" name="Group 466">
            <a:extLst>
              <a:ext uri="{FF2B5EF4-FFF2-40B4-BE49-F238E27FC236}">
                <a16:creationId xmlns:a16="http://schemas.microsoft.com/office/drawing/2014/main" id="{F4A5D0EF-C8B8-4C51-B993-34028A0A9CA6}"/>
              </a:ext>
            </a:extLst>
          </p:cNvPr>
          <p:cNvGrpSpPr/>
          <p:nvPr/>
        </p:nvGrpSpPr>
        <p:grpSpPr>
          <a:xfrm>
            <a:off x="5828387" y="3905653"/>
            <a:ext cx="1608840" cy="2959200"/>
            <a:chOff x="5828387" y="3905653"/>
            <a:chExt cx="1608840" cy="29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4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5BF202DB-3B70-45C6-9B09-F507376CD542}"/>
                    </a:ext>
                  </a:extLst>
                </p14:cNvPr>
                <p14:cNvContentPartPr/>
                <p14:nvPr/>
              </p14:nvContentPartPr>
              <p14:xfrm>
                <a:off x="5828387" y="3905653"/>
                <a:ext cx="67680" cy="295920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5BF202DB-3B70-45C6-9B09-F507376CD542}"/>
                    </a:ext>
                  </a:extLst>
                </p:cNvPr>
                <p:cNvPicPr/>
                <p:nvPr/>
              </p:nvPicPr>
              <p:blipFill>
                <a:blip r:embed="rId865"/>
                <a:stretch>
                  <a:fillRect/>
                </a:stretch>
              </p:blipFill>
              <p:spPr>
                <a:xfrm>
                  <a:off x="5819747" y="3897013"/>
                  <a:ext cx="85320" cy="29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6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DB3CD3B2-34C1-4958-A598-4134E484869F}"/>
                    </a:ext>
                  </a:extLst>
                </p14:cNvPr>
                <p14:cNvContentPartPr/>
                <p14:nvPr/>
              </p14:nvContentPartPr>
              <p14:xfrm>
                <a:off x="6488267" y="4113373"/>
                <a:ext cx="893160" cy="73152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DB3CD3B2-34C1-4958-A598-4134E484869F}"/>
                    </a:ext>
                  </a:extLst>
                </p:cNvPr>
                <p:cNvPicPr/>
                <p:nvPr/>
              </p:nvPicPr>
              <p:blipFill>
                <a:blip r:embed="rId867"/>
                <a:stretch>
                  <a:fillRect/>
                </a:stretch>
              </p:blipFill>
              <p:spPr>
                <a:xfrm>
                  <a:off x="6479267" y="4104373"/>
                  <a:ext cx="91080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8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A4BB857B-9365-4451-8993-8424F198637A}"/>
                    </a:ext>
                  </a:extLst>
                </p14:cNvPr>
                <p14:cNvContentPartPr/>
                <p14:nvPr/>
              </p14:nvContentPartPr>
              <p14:xfrm>
                <a:off x="6160307" y="4321813"/>
                <a:ext cx="141120" cy="14436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A4BB857B-9365-4451-8993-8424F198637A}"/>
                    </a:ext>
                  </a:extLst>
                </p:cNvPr>
                <p:cNvPicPr/>
                <p:nvPr/>
              </p:nvPicPr>
              <p:blipFill>
                <a:blip r:embed="rId869"/>
                <a:stretch>
                  <a:fillRect/>
                </a:stretch>
              </p:blipFill>
              <p:spPr>
                <a:xfrm>
                  <a:off x="6151307" y="4313173"/>
                  <a:ext cx="1587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0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456B6317-981F-410C-903D-ED8812961D32}"/>
                    </a:ext>
                  </a:extLst>
                </p14:cNvPr>
                <p14:cNvContentPartPr/>
                <p14:nvPr/>
              </p14:nvContentPartPr>
              <p14:xfrm>
                <a:off x="6204227" y="4232173"/>
                <a:ext cx="19440" cy="28044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456B6317-981F-410C-903D-ED8812961D32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6195227" y="4223173"/>
                  <a:ext cx="370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2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6BFB0F50-09BE-4200-8ECF-6BFB139BFB20}"/>
                    </a:ext>
                  </a:extLst>
                </p14:cNvPr>
                <p14:cNvContentPartPr/>
                <p14:nvPr/>
              </p14:nvContentPartPr>
              <p14:xfrm>
                <a:off x="6453347" y="4089253"/>
                <a:ext cx="135720" cy="10368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6BFB0F50-09BE-4200-8ECF-6BFB139BFB20}"/>
                    </a:ext>
                  </a:extLst>
                </p:cNvPr>
                <p:cNvPicPr/>
                <p:nvPr/>
              </p:nvPicPr>
              <p:blipFill>
                <a:blip r:embed="rId873"/>
                <a:stretch>
                  <a:fillRect/>
                </a:stretch>
              </p:blipFill>
              <p:spPr>
                <a:xfrm>
                  <a:off x="6444707" y="4080253"/>
                  <a:ext cx="153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4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2BCCAB26-625C-4197-AE03-87AB54B6B4C5}"/>
                    </a:ext>
                  </a:extLst>
                </p14:cNvPr>
                <p14:cNvContentPartPr/>
                <p14:nvPr/>
              </p14:nvContentPartPr>
              <p14:xfrm>
                <a:off x="7338587" y="4664533"/>
                <a:ext cx="98640" cy="1458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2BCCAB26-625C-4197-AE03-87AB54B6B4C5}"/>
                    </a:ext>
                  </a:extLst>
                </p:cNvPr>
                <p:cNvPicPr/>
                <p:nvPr/>
              </p:nvPicPr>
              <p:blipFill>
                <a:blip r:embed="rId875"/>
                <a:stretch>
                  <a:fillRect/>
                </a:stretch>
              </p:blipFill>
              <p:spPr>
                <a:xfrm>
                  <a:off x="7329947" y="4655533"/>
                  <a:ext cx="116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6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5239E488-31A6-483B-9736-D42DEA69F910}"/>
                    </a:ext>
                  </a:extLst>
                </p14:cNvPr>
                <p14:cNvContentPartPr/>
                <p14:nvPr/>
              </p14:nvContentPartPr>
              <p14:xfrm>
                <a:off x="7016027" y="4818613"/>
                <a:ext cx="83880" cy="3268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5239E488-31A6-483B-9736-D42DEA69F910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7007387" y="4809613"/>
                  <a:ext cx="1015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8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2AB4E6F8-FEA1-40E0-8DBE-DF85B114A7D7}"/>
                    </a:ext>
                  </a:extLst>
                </p14:cNvPr>
                <p14:cNvContentPartPr/>
                <p14:nvPr/>
              </p14:nvContentPartPr>
              <p14:xfrm>
                <a:off x="6956987" y="4965133"/>
                <a:ext cx="152640" cy="5364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2AB4E6F8-FEA1-40E0-8DBE-DF85B114A7D7}"/>
                    </a:ext>
                  </a:extLst>
                </p:cNvPr>
                <p:cNvPicPr/>
                <p:nvPr/>
              </p:nvPicPr>
              <p:blipFill>
                <a:blip r:embed="rId879"/>
                <a:stretch>
                  <a:fillRect/>
                </a:stretch>
              </p:blipFill>
              <p:spPr>
                <a:xfrm>
                  <a:off x="6947987" y="4956133"/>
                  <a:ext cx="170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0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2D82C99C-45FA-44E4-BAD8-E18F38DED480}"/>
                    </a:ext>
                  </a:extLst>
                </p14:cNvPr>
                <p14:cNvContentPartPr/>
                <p14:nvPr/>
              </p14:nvContentPartPr>
              <p14:xfrm>
                <a:off x="6490067" y="4205173"/>
                <a:ext cx="912960" cy="64512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2D82C99C-45FA-44E4-BAD8-E18F38DED480}"/>
                    </a:ext>
                  </a:extLst>
                </p:cNvPr>
                <p:cNvPicPr/>
                <p:nvPr/>
              </p:nvPicPr>
              <p:blipFill>
                <a:blip r:embed="rId881"/>
                <a:stretch>
                  <a:fillRect/>
                </a:stretch>
              </p:blipFill>
              <p:spPr>
                <a:xfrm>
                  <a:off x="6481427" y="4196533"/>
                  <a:ext cx="930600" cy="66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5365EF53-D322-4F8B-83C9-28C9F1D647B3}"/>
              </a:ext>
            </a:extLst>
          </p:cNvPr>
          <p:cNvGrpSpPr/>
          <p:nvPr/>
        </p:nvGrpSpPr>
        <p:grpSpPr>
          <a:xfrm>
            <a:off x="7777427" y="3924000"/>
            <a:ext cx="1551600" cy="1091880"/>
            <a:chOff x="7777427" y="3924000"/>
            <a:chExt cx="1551600" cy="10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2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0101AE95-22A9-4054-8043-260564DE0FEF}"/>
                    </a:ext>
                  </a:extLst>
                </p14:cNvPr>
                <p14:cNvContentPartPr/>
                <p14:nvPr/>
              </p14:nvContentPartPr>
              <p14:xfrm>
                <a:off x="8112227" y="3991333"/>
                <a:ext cx="1164600" cy="75348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0101AE95-22A9-4054-8043-260564DE0FEF}"/>
                    </a:ext>
                  </a:extLst>
                </p:cNvPr>
                <p:cNvPicPr/>
                <p:nvPr/>
              </p:nvPicPr>
              <p:blipFill>
                <a:blip r:embed="rId883"/>
                <a:stretch>
                  <a:fillRect/>
                </a:stretch>
              </p:blipFill>
              <p:spPr>
                <a:xfrm>
                  <a:off x="8103227" y="3982693"/>
                  <a:ext cx="1182240" cy="77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4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482C48B3-F6B3-4E3B-94DC-E29C8E7C9D2C}"/>
                    </a:ext>
                  </a:extLst>
                </p14:cNvPr>
                <p14:cNvContentPartPr/>
                <p14:nvPr/>
              </p14:nvContentPartPr>
              <p14:xfrm>
                <a:off x="7994147" y="3935533"/>
                <a:ext cx="244080" cy="11772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482C48B3-F6B3-4E3B-94DC-E29C8E7C9D2C}"/>
                    </a:ext>
                  </a:extLst>
                </p:cNvPr>
                <p:cNvPicPr/>
                <p:nvPr/>
              </p:nvPicPr>
              <p:blipFill>
                <a:blip r:embed="rId885"/>
                <a:stretch>
                  <a:fillRect/>
                </a:stretch>
              </p:blipFill>
              <p:spPr>
                <a:xfrm>
                  <a:off x="7985507" y="3926533"/>
                  <a:ext cx="261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6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10134633-64D7-456F-8DF7-FE0454E64303}"/>
                    </a:ext>
                  </a:extLst>
                </p14:cNvPr>
                <p14:cNvContentPartPr/>
                <p14:nvPr/>
              </p14:nvContentPartPr>
              <p14:xfrm>
                <a:off x="9238307" y="4608373"/>
                <a:ext cx="90720" cy="16668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10134633-64D7-456F-8DF7-FE0454E64303}"/>
                    </a:ext>
                  </a:extLst>
                </p:cNvPr>
                <p:cNvPicPr/>
                <p:nvPr/>
              </p:nvPicPr>
              <p:blipFill>
                <a:blip r:embed="rId887"/>
                <a:stretch>
                  <a:fillRect/>
                </a:stretch>
              </p:blipFill>
              <p:spPr>
                <a:xfrm>
                  <a:off x="9229667" y="4599373"/>
                  <a:ext cx="108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8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DCE4E5B3-5CA4-42DF-B3A6-FD0B46A665B0}"/>
                    </a:ext>
                  </a:extLst>
                </p14:cNvPr>
                <p14:cNvContentPartPr/>
                <p14:nvPr/>
              </p14:nvContentPartPr>
              <p14:xfrm>
                <a:off x="7777427" y="4266733"/>
                <a:ext cx="141120" cy="18792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DCE4E5B3-5CA4-42DF-B3A6-FD0B46A665B0}"/>
                    </a:ext>
                  </a:extLst>
                </p:cNvPr>
                <p:cNvPicPr/>
                <p:nvPr/>
              </p:nvPicPr>
              <p:blipFill>
                <a:blip r:embed="rId889"/>
                <a:stretch>
                  <a:fillRect/>
                </a:stretch>
              </p:blipFill>
              <p:spPr>
                <a:xfrm>
                  <a:off x="7768787" y="4257733"/>
                  <a:ext cx="158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3002700C-3F6C-48E9-BB7D-ED7DC1617BAC}"/>
                    </a:ext>
                  </a:extLst>
                </p14:cNvPr>
                <p14:cNvContentPartPr/>
                <p14:nvPr/>
              </p14:nvContentPartPr>
              <p14:xfrm>
                <a:off x="8592467" y="4842000"/>
                <a:ext cx="95760" cy="17388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3002700C-3F6C-48E9-BB7D-ED7DC1617BAC}"/>
                    </a:ext>
                  </a:extLst>
                </p:cNvPr>
                <p:cNvPicPr/>
                <p:nvPr/>
              </p:nvPicPr>
              <p:blipFill>
                <a:blip r:embed="rId891"/>
                <a:stretch>
                  <a:fillRect/>
                </a:stretch>
              </p:blipFill>
              <p:spPr>
                <a:xfrm>
                  <a:off x="8583467" y="4833000"/>
                  <a:ext cx="113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551A478C-3BB4-43B1-9287-B06DDEA30B6B}"/>
                    </a:ext>
                  </a:extLst>
                </p14:cNvPr>
                <p14:cNvContentPartPr/>
                <p14:nvPr/>
              </p14:nvContentPartPr>
              <p14:xfrm>
                <a:off x="8525147" y="4923360"/>
                <a:ext cx="136080" cy="3132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551A478C-3BB4-43B1-9287-B06DDEA30B6B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8516147" y="4914720"/>
                  <a:ext cx="153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4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F8C825F3-FE71-4DAF-9D59-3FC6571F1014}"/>
                    </a:ext>
                  </a:extLst>
                </p14:cNvPr>
                <p14:cNvContentPartPr/>
                <p14:nvPr/>
              </p14:nvContentPartPr>
              <p14:xfrm>
                <a:off x="8340827" y="3924000"/>
                <a:ext cx="818640" cy="51192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F8C825F3-FE71-4DAF-9D59-3FC6571F1014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8331827" y="3915360"/>
                  <a:ext cx="836280" cy="52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FDD12F32-F6E9-4B6C-BC3D-337C4080B56C}"/>
              </a:ext>
            </a:extLst>
          </p:cNvPr>
          <p:cNvGrpSpPr/>
          <p:nvPr/>
        </p:nvGrpSpPr>
        <p:grpSpPr>
          <a:xfrm>
            <a:off x="9722867" y="3877200"/>
            <a:ext cx="1230840" cy="803520"/>
            <a:chOff x="9722867" y="3877200"/>
            <a:chExt cx="1230840" cy="80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6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F4737E14-8890-40A3-8831-2050B507C157}"/>
                    </a:ext>
                  </a:extLst>
                </p14:cNvPr>
                <p14:cNvContentPartPr/>
                <p14:nvPr/>
              </p14:nvContentPartPr>
              <p14:xfrm>
                <a:off x="9821867" y="3877200"/>
                <a:ext cx="1131840" cy="8035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F4737E14-8890-40A3-8831-2050B507C157}"/>
                    </a:ext>
                  </a:extLst>
                </p:cNvPr>
                <p:cNvPicPr/>
                <p:nvPr/>
              </p:nvPicPr>
              <p:blipFill>
                <a:blip r:embed="rId897"/>
                <a:stretch>
                  <a:fillRect/>
                </a:stretch>
              </p:blipFill>
              <p:spPr>
                <a:xfrm>
                  <a:off x="9812867" y="3868200"/>
                  <a:ext cx="114948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8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88C446BF-8377-4373-BB50-368773CC6B4B}"/>
                    </a:ext>
                  </a:extLst>
                </p14:cNvPr>
                <p14:cNvContentPartPr/>
                <p14:nvPr/>
              </p14:nvContentPartPr>
              <p14:xfrm>
                <a:off x="9722867" y="3884760"/>
                <a:ext cx="195120" cy="9828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88C446BF-8377-4373-BB50-368773CC6B4B}"/>
                    </a:ext>
                  </a:extLst>
                </p:cNvPr>
                <p:cNvPicPr/>
                <p:nvPr/>
              </p:nvPicPr>
              <p:blipFill>
                <a:blip r:embed="rId899"/>
                <a:stretch>
                  <a:fillRect/>
                </a:stretch>
              </p:blipFill>
              <p:spPr>
                <a:xfrm>
                  <a:off x="9714227" y="3876120"/>
                  <a:ext cx="21276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AE3672CA-C17E-4286-8A2C-053DB47A633B}"/>
              </a:ext>
            </a:extLst>
          </p:cNvPr>
          <p:cNvGrpSpPr/>
          <p:nvPr/>
        </p:nvGrpSpPr>
        <p:grpSpPr>
          <a:xfrm>
            <a:off x="9556187" y="4192920"/>
            <a:ext cx="201960" cy="213120"/>
            <a:chOff x="9556187" y="4192920"/>
            <a:chExt cx="20196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0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86093973-B238-4A22-8571-A22060E2D55B}"/>
                    </a:ext>
                  </a:extLst>
                </p14:cNvPr>
                <p14:cNvContentPartPr/>
                <p14:nvPr/>
              </p14:nvContentPartPr>
              <p14:xfrm>
                <a:off x="9616667" y="4201560"/>
                <a:ext cx="6120" cy="15732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86093973-B238-4A22-8571-A22060E2D55B}"/>
                    </a:ext>
                  </a:extLst>
                </p:cNvPr>
                <p:cNvPicPr/>
                <p:nvPr/>
              </p:nvPicPr>
              <p:blipFill>
                <a:blip r:embed="rId901"/>
                <a:stretch>
                  <a:fillRect/>
                </a:stretch>
              </p:blipFill>
              <p:spPr>
                <a:xfrm>
                  <a:off x="9607667" y="4192560"/>
                  <a:ext cx="23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2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18CA5A1A-FEF2-49C5-BD44-85B0AF645734}"/>
                    </a:ext>
                  </a:extLst>
                </p14:cNvPr>
                <p14:cNvContentPartPr/>
                <p14:nvPr/>
              </p14:nvContentPartPr>
              <p14:xfrm>
                <a:off x="9556187" y="4192920"/>
                <a:ext cx="115920" cy="4680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18CA5A1A-FEF2-49C5-BD44-85B0AF645734}"/>
                    </a:ext>
                  </a:extLst>
                </p:cNvPr>
                <p:cNvPicPr/>
                <p:nvPr/>
              </p:nvPicPr>
              <p:blipFill>
                <a:blip r:embed="rId903"/>
                <a:stretch>
                  <a:fillRect/>
                </a:stretch>
              </p:blipFill>
              <p:spPr>
                <a:xfrm>
                  <a:off x="9547187" y="4184280"/>
                  <a:ext cx="1335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4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3DC8834A-78C0-423A-B24D-6ED5C3B3B7A4}"/>
                    </a:ext>
                  </a:extLst>
                </p14:cNvPr>
                <p14:cNvContentPartPr/>
                <p14:nvPr/>
              </p14:nvContentPartPr>
              <p14:xfrm>
                <a:off x="9560507" y="4335480"/>
                <a:ext cx="144000" cy="4824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3DC8834A-78C0-423A-B24D-6ED5C3B3B7A4}"/>
                    </a:ext>
                  </a:extLst>
                </p:cNvPr>
                <p:cNvPicPr/>
                <p:nvPr/>
              </p:nvPicPr>
              <p:blipFill>
                <a:blip r:embed="rId905"/>
                <a:stretch>
                  <a:fillRect/>
                </a:stretch>
              </p:blipFill>
              <p:spPr>
                <a:xfrm>
                  <a:off x="9551507" y="4326480"/>
                  <a:ext cx="161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6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BAAF4123-C89C-460D-A4CD-82F56CD368BC}"/>
                    </a:ext>
                  </a:extLst>
                </p14:cNvPr>
                <p14:cNvContentPartPr/>
                <p14:nvPr/>
              </p14:nvContentPartPr>
              <p14:xfrm>
                <a:off x="9677867" y="4297680"/>
                <a:ext cx="80280" cy="10836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BAAF4123-C89C-460D-A4CD-82F56CD368BC}"/>
                    </a:ext>
                  </a:extLst>
                </p:cNvPr>
                <p:cNvPicPr/>
                <p:nvPr/>
              </p:nvPicPr>
              <p:blipFill>
                <a:blip r:embed="rId907"/>
                <a:stretch>
                  <a:fillRect/>
                </a:stretch>
              </p:blipFill>
              <p:spPr>
                <a:xfrm>
                  <a:off x="9668867" y="4288680"/>
                  <a:ext cx="9792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8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D4EF67DA-30A9-40FC-A9A1-5DAC9061B6FE}"/>
                  </a:ext>
                </a:extLst>
              </p14:cNvPr>
              <p14:cNvContentPartPr/>
              <p14:nvPr/>
            </p14:nvContentPartPr>
            <p14:xfrm>
              <a:off x="10912307" y="4453200"/>
              <a:ext cx="100080" cy="12132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D4EF67DA-30A9-40FC-A9A1-5DAC9061B6FE}"/>
                  </a:ext>
                </a:extLst>
              </p:cNvPr>
              <p:cNvPicPr/>
              <p:nvPr/>
            </p:nvPicPr>
            <p:blipFill>
              <a:blip r:embed="rId909"/>
              <a:stretch>
                <a:fillRect/>
              </a:stretch>
            </p:blipFill>
            <p:spPr>
              <a:xfrm>
                <a:off x="10903667" y="4444200"/>
                <a:ext cx="117720" cy="13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1" name="Group 490">
            <a:extLst>
              <a:ext uri="{FF2B5EF4-FFF2-40B4-BE49-F238E27FC236}">
                <a16:creationId xmlns:a16="http://schemas.microsoft.com/office/drawing/2014/main" id="{5FB51341-0645-4C6D-8750-2F188F13736C}"/>
              </a:ext>
            </a:extLst>
          </p:cNvPr>
          <p:cNvGrpSpPr/>
          <p:nvPr/>
        </p:nvGrpSpPr>
        <p:grpSpPr>
          <a:xfrm>
            <a:off x="10461947" y="4657680"/>
            <a:ext cx="171000" cy="203400"/>
            <a:chOff x="10461947" y="4657680"/>
            <a:chExt cx="17100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0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2CAB8E65-CD6C-4AB9-AF98-94C84EE18463}"/>
                    </a:ext>
                  </a:extLst>
                </p14:cNvPr>
                <p14:cNvContentPartPr/>
                <p14:nvPr/>
              </p14:nvContentPartPr>
              <p14:xfrm>
                <a:off x="10500827" y="4657680"/>
                <a:ext cx="86760" cy="20340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2CAB8E65-CD6C-4AB9-AF98-94C84EE18463}"/>
                    </a:ext>
                  </a:extLst>
                </p:cNvPr>
                <p:cNvPicPr/>
                <p:nvPr/>
              </p:nvPicPr>
              <p:blipFill>
                <a:blip r:embed="rId911"/>
                <a:stretch>
                  <a:fillRect/>
                </a:stretch>
              </p:blipFill>
              <p:spPr>
                <a:xfrm>
                  <a:off x="10492187" y="4648680"/>
                  <a:ext cx="104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2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CB7C0C9D-1518-4A05-BE46-A7CF2E790CE4}"/>
                    </a:ext>
                  </a:extLst>
                </p14:cNvPr>
                <p14:cNvContentPartPr/>
                <p14:nvPr/>
              </p14:nvContentPartPr>
              <p14:xfrm>
                <a:off x="10461947" y="4719600"/>
                <a:ext cx="171000" cy="4068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CB7C0C9D-1518-4A05-BE46-A7CF2E790CE4}"/>
                    </a:ext>
                  </a:extLst>
                </p:cNvPr>
                <p:cNvPicPr/>
                <p:nvPr/>
              </p:nvPicPr>
              <p:blipFill>
                <a:blip r:embed="rId913"/>
                <a:stretch>
                  <a:fillRect/>
                </a:stretch>
              </p:blipFill>
              <p:spPr>
                <a:xfrm>
                  <a:off x="10453307" y="4710960"/>
                  <a:ext cx="18864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4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7DEBFEEB-1061-494D-B065-E2EFB0A053A8}"/>
                  </a:ext>
                </a:extLst>
              </p14:cNvPr>
              <p14:cNvContentPartPr/>
              <p14:nvPr/>
            </p14:nvContentPartPr>
            <p14:xfrm>
              <a:off x="10244147" y="3864600"/>
              <a:ext cx="480600" cy="712080"/>
            </p14:xfrm>
          </p:contentPart>
        </mc:Choice>
        <mc:Fallback xmlns=""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7DEBFEEB-1061-494D-B065-E2EFB0A053A8}"/>
                  </a:ext>
                </a:extLst>
              </p:cNvPr>
              <p:cNvPicPr/>
              <p:nvPr/>
            </p:nvPicPr>
            <p:blipFill>
              <a:blip r:embed="rId915"/>
              <a:stretch>
                <a:fillRect/>
              </a:stretch>
            </p:blipFill>
            <p:spPr>
              <a:xfrm>
                <a:off x="10235507" y="3855600"/>
                <a:ext cx="498240" cy="729720"/>
              </a:xfrm>
              <a:prstGeom prst="rect">
                <a:avLst/>
              </a:prstGeom>
            </p:spPr>
          </p:pic>
        </mc:Fallback>
      </mc:AlternateContent>
      <p:sp>
        <p:nvSpPr>
          <p:cNvPr id="453" name="TextBox 452">
            <a:extLst>
              <a:ext uri="{FF2B5EF4-FFF2-40B4-BE49-F238E27FC236}">
                <a16:creationId xmlns:a16="http://schemas.microsoft.com/office/drawing/2014/main" id="{DBDD7138-13CE-54B7-E72A-778B3FBDFD14}"/>
              </a:ext>
            </a:extLst>
          </p:cNvPr>
          <p:cNvSpPr txBox="1"/>
          <p:nvPr/>
        </p:nvSpPr>
        <p:spPr>
          <a:xfrm>
            <a:off x="7994147" y="5537200"/>
            <a:ext cx="17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Expected curves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04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11616</TotalTime>
  <Words>21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Priyankka GR</dc:creator>
  <cp:lastModifiedBy>Gundlapudi Ravikumar, Priyankka</cp:lastModifiedBy>
  <cp:revision>12</cp:revision>
  <dcterms:created xsi:type="dcterms:W3CDTF">2022-02-07T15:42:30Z</dcterms:created>
  <dcterms:modified xsi:type="dcterms:W3CDTF">2023-03-07T14:28:55Z</dcterms:modified>
</cp:coreProperties>
</file>