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179C-554A-44C5-843C-57E3CD37D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8B5A0-6BB0-4A08-82E1-C7DACCFD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3950-088B-424F-B5BD-8EDBA6A6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B4B4-B2DF-48FA-8F02-84A61C79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7A436-11D3-4FBB-9E58-45CD42A4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6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A4CE-A75D-4110-B6C2-5A8B8856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3F706-30E1-43A1-A863-BA506CD0D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0B7C4-6F6B-4594-84D0-325886B3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B24E-9B58-41B1-9338-2792337E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8BDB-BBEE-4CD6-9F59-FC97CA9C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9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45A94-3453-4596-BE69-7EED3C172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55BF6-F633-43B3-8E1D-7E712AF65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EB42-4F77-4B09-B122-ED0EC7F3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1E954-CDC3-4423-B440-D33950C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E3D2-B0EB-42DD-B125-D4F033A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9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7A72-77ED-4590-B260-7EF2D0F0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6345-D998-48F8-886E-20130D5D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9821-DC57-461B-81E6-BCF2CCA6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0BC7-6141-4D3C-A529-5EDE3834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9499-C865-4686-B531-B00EC0B3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2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DA00-1C14-4F93-A5F5-C674823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99CD-22EA-470D-96DB-A6675D4A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D077-6796-4439-A147-9A24053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5603-B1C8-431E-BC0A-2F70A44E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A068-EB8C-4F78-8D25-593F3A52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361D-815C-4560-BBC3-008D0F48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5BDC-781F-43FF-9088-A214A0DAA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57E12-C459-4F50-A9A8-AC434291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6FE3A-533D-4213-9F21-D1A248DA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A64E9-3051-4270-8FEA-F5C08C79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5560C-51DF-40B5-92E3-8E790754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B9DD-F611-4C24-8887-FA4FC077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C3F3E-8818-49A7-9658-26C0804B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324B4-09E8-45C5-8459-F668D6EF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771E3-9B04-4CFB-86C1-7BE14F251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6D663-C33F-4113-AC83-B98EBDF7C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F1610-21F2-4039-B639-D0F023AE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16039-ECCC-4243-AB14-068DA391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44D83-DBF1-4DDE-9C47-ABE0A94F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13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33B74-8832-414F-939C-79B914CC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F60A0-D738-4042-8D12-C3494CB3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8F668-0853-4B81-B10F-642CC560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9ECDD-7EF9-4709-938F-DBF8690F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3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17EBF-4B99-47A6-AE64-8A8CA394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A5ACA-DEDF-4299-9125-7F08D813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DBDC-32FB-4C1A-9372-ABF4D74F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2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98ED-1424-4872-AB25-7AEAF29B3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FD5-09C2-469D-8DC2-5CC39E65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8DD0A-34C1-450F-81F8-E3CC42B72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EA093-98AA-4680-9DD8-5E463AE7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A033-974A-4F58-A441-166C2526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B6017-6092-4755-A354-C7F622A4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0CC9-D213-4816-8CFD-9A34844E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7DF27-5FD2-42D3-9726-8BA3B5B88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3A42D-7E36-4385-B50D-E459A8162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0606-B775-44F5-87ED-0C87403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D5E79-4688-4A6A-BDBB-383F0ACE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E6DA-9D16-4833-A457-63F06120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5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54E56-DADA-47A3-9E79-A0EEA5F2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0FCCA-C430-4F1B-9781-7926A970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86215-7CAD-4864-A9DC-41DBF58DE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8208-F04C-4ED9-9730-6B421110311C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F0370-74E3-4AE2-A272-F6340A73E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EC704-9145-4896-B36F-5C018C515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31EA-09BE-4268-8E2F-9CA6BE0FA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2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6D43-F1EE-44E4-B0DB-7DA95F955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Landau based negative inductance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>
            <a:extLst>
              <a:ext uri="{FF2B5EF4-FFF2-40B4-BE49-F238E27FC236}">
                <a16:creationId xmlns:a16="http://schemas.microsoft.com/office/drawing/2014/main" id="{1867C5A1-C658-4896-B097-F28888EC4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3313" y="80963"/>
            <a:ext cx="4905375" cy="669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20E9B-3FC9-41BE-BDFA-13D4C9DC3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78" y="0"/>
            <a:ext cx="502562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D33490-1F3D-4C1B-9A27-6C698D0A4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62" y="0"/>
            <a:ext cx="5218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18838F-28D7-452C-B812-FC2198C1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" y="327391"/>
            <a:ext cx="12017781" cy="62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9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88D1-0D45-48EF-A09A-201E95E6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802B-1822-4DC2-B4C1-9CA30EF5B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45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Landau based negative inductance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Landau based negative inductance</dc:title>
  <dc:creator>Priyankka GR</dc:creator>
  <cp:lastModifiedBy>Priyankka GR</cp:lastModifiedBy>
  <cp:revision>4</cp:revision>
  <dcterms:created xsi:type="dcterms:W3CDTF">2022-03-20T12:14:24Z</dcterms:created>
  <dcterms:modified xsi:type="dcterms:W3CDTF">2022-03-29T13:09:13Z</dcterms:modified>
</cp:coreProperties>
</file>