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3" r:id="rId25"/>
    <p:sldId id="286" r:id="rId26"/>
    <p:sldId id="287" r:id="rId27"/>
    <p:sldId id="288" r:id="rId28"/>
    <p:sldId id="289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7CF5-CB3B-B5EB-4CD9-5ADC9D7D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39A1-87ED-A748-126B-59A4B51F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1610-F3D8-D11E-BD45-7AF582A3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ED4B-7D54-A890-8FEF-5C0F2B86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3A2A-8A04-6480-BD1B-7CDE81F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2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9748-B0F4-804E-5A15-D53B09A6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B744B-1618-48FF-D06D-64E34AB10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8794-9857-C18B-50FD-DD9B83B1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9AA9-449D-B27E-238E-316969F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1D0A-6F9E-64C0-432E-E3F8CA97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30B46-9F08-B963-AE4E-DC21C854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0340-2FBA-8857-8C8A-F72BEDA52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18FD-F212-5556-ED86-3D4E559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E4A1-66E5-0CDF-1D01-AE266AFC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CC6C-8DC8-6ED8-25FD-E2CD6827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6A1C-82F3-B69F-1011-51C695AE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890C-EEE9-8948-9DC2-12E99567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B19-327B-70DB-3804-4F181449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8131-F87C-696E-E91A-7C4B753B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A377-79BD-A455-3456-790C55BC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1672-0A39-1308-F589-F688B09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CFDE-B2A5-CEFE-E4DC-8D157B03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431F6-1407-063F-E8F7-6C951F4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5C47-5DEA-482C-DF4A-B3FA4F9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DABF-8499-E681-CF8F-5E0CA2DB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0B3-ABBB-5D16-B97F-4F8BDC19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9A1-E036-8A8C-95DE-F3019E6B4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5129-D5E1-1E30-FB77-63C4B90F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60A9-AB81-6844-F324-06E7F6F6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CACD-5B26-40F0-F6C8-0647895C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F728-F85D-BAC8-2EB6-C051C41F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AA6A-6060-3F7E-209D-7B6AA268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6120-D504-4ADC-FA5C-B9E26E59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765-3751-FCA0-9273-DCCF2B1C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74DF6-070E-3255-BAA2-6CA7B4DE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B8C1E-F548-9229-2A76-DA023BD7A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FAE19-C52D-23D7-D8AF-151B0003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08E17-C76F-2671-E1F8-06BD37D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2F671-A8CB-D3F4-BB8B-5725625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5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550F-C874-6C0B-B2FD-7E8CB03C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27DE1-BD57-72CC-14D6-605244C3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3D7F-810B-BEE2-FF3B-D750BC7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AAF3C-B339-1B9F-991E-C39A8A12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05C5A-D67A-CBC5-C92C-891E45D5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09323-0A4B-BE60-BA0E-C15F2135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64C1-F56B-C455-221F-E77EF2F3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8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09C1-DB58-D506-D431-9E06D498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283D-60D2-50A0-E99C-099B265E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3286E-0FF2-7106-84D8-F7AE7099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7172-A1B6-632C-84FA-52F3E818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CD39-627F-F0F6-8E9B-3E90A03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1E831-9431-FC6A-BD26-A342C08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9-5838-0EB9-AEF1-1E0726B3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EF4F2-1421-D102-32D2-E219BA041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EB22A-C408-11B7-3612-EAD830C5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1748-8E2D-34F1-9B9E-74BF3B1E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0B10-7F8B-96E4-4631-F3C5E63F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6912F-50BE-386D-8796-3ED9A9D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EAB60-CBB6-A27C-C027-BEA51C91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D6C7-70FC-FB43-292B-D68F309D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6604-171D-7C04-6339-AE342E403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A749-AAB2-4577-9C49-429AEAE3FBA2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5586-0ED1-C903-8F7D-44F532001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C4A7-753D-FF1F-0299-130DE416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E81F-9751-4361-ABC0-E2AEFF8D3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E2E7-B3F4-6770-FFAA-0D2991CAE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A67B-CB31-A1E6-5200-D11A366B4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OELP MEASURING NEGATIVE INDUCTANCE</a:t>
            </a:r>
          </a:p>
        </p:txBody>
      </p:sp>
    </p:spTree>
    <p:extLst>
      <p:ext uri="{BB962C8B-B14F-4D97-AF65-F5344CB8AC3E}">
        <p14:creationId xmlns:p14="http://schemas.microsoft.com/office/powerpoint/2010/main" val="10632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1 A, Rp = 0.5, t = 4e-3, </a:t>
            </a:r>
            <a:r>
              <a:rPr lang="en-IN" dirty="0" err="1"/>
              <a:t>samp</a:t>
            </a:r>
            <a:r>
              <a:rPr lang="en-IN" dirty="0"/>
              <a:t> = 10,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(output_7.csv)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FB6EB7-E368-814D-4C3B-A09B83854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37" y="1651157"/>
            <a:ext cx="4926031" cy="36945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B2D1F0-EC08-D2CA-85CD-329CE1E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8" y="1655092"/>
            <a:ext cx="5074059" cy="38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1 A, Rp = 0.5, t = 4e-3, </a:t>
            </a:r>
            <a:r>
              <a:rPr lang="en-IN" dirty="0" err="1"/>
              <a:t>samp</a:t>
            </a:r>
            <a:r>
              <a:rPr lang="en-IN" dirty="0"/>
              <a:t> = 20,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(output_8.csv)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C830B19-30D8-E804-A184-AA0A12FDF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24" y="1620372"/>
            <a:ext cx="5161939" cy="387145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D9C9BE-1236-9EA1-ADD8-75F1DA84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9531"/>
            <a:ext cx="5161939" cy="38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1, N = </a:t>
            </a:r>
            <a:r>
              <a:rPr lang="en-IN" dirty="0">
                <a:highlight>
                  <a:srgbClr val="FFFF00"/>
                </a:highlight>
              </a:rPr>
              <a:t>40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(output_9.csv)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1307F-A6AB-6A3A-3C53-DB73DAC8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23" y="1579097"/>
            <a:ext cx="5208497" cy="39048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1FA51-E0E3-071A-5F85-715B25E79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1" y="1579097"/>
            <a:ext cx="5357342" cy="4016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02CB7C-7A08-B6B9-FDA8-213A0734AD3E}"/>
              </a:ext>
            </a:extLst>
          </p:cNvPr>
          <p:cNvSpPr txBox="1"/>
          <p:nvPr/>
        </p:nvSpPr>
        <p:spPr>
          <a:xfrm>
            <a:off x="7551174" y="5574780"/>
            <a:ext cx="42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Resistance used to calculate is wrong!!!</a:t>
            </a:r>
          </a:p>
          <a:p>
            <a:r>
              <a:rPr lang="en-IN" dirty="0"/>
              <a:t>It is 5.5ohm but used 4.2 in calculation….</a:t>
            </a:r>
          </a:p>
          <a:p>
            <a:r>
              <a:rPr lang="en-IN" dirty="0"/>
              <a:t>But the resistance also fluctuating at the test setup</a:t>
            </a:r>
          </a:p>
        </p:txBody>
      </p:sp>
    </p:spTree>
    <p:extLst>
      <p:ext uri="{BB962C8B-B14F-4D97-AF65-F5344CB8AC3E}">
        <p14:creationId xmlns:p14="http://schemas.microsoft.com/office/powerpoint/2010/main" val="169049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5,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(output_10.csv)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99F64-A65E-129A-BDF1-AF3F4155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0" y="1290173"/>
            <a:ext cx="5742721" cy="430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7E770-0320-3B69-36CC-EED9E28E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9" y="1290173"/>
            <a:ext cx="5742721" cy="43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9DCE2-1135-20E4-BB44-27C0915EC7B1}"/>
              </a:ext>
            </a:extLst>
          </p:cNvPr>
          <p:cNvSpPr txBox="1"/>
          <p:nvPr/>
        </p:nvSpPr>
        <p:spPr>
          <a:xfrm>
            <a:off x="7551174" y="5574780"/>
            <a:ext cx="42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Resistance used to calculate is wrong!!!</a:t>
            </a:r>
          </a:p>
          <a:p>
            <a:r>
              <a:rPr lang="en-IN" dirty="0"/>
              <a:t>It is 5.5ohm but used 4.2 in calculation….</a:t>
            </a:r>
          </a:p>
          <a:p>
            <a:r>
              <a:rPr lang="en-IN" dirty="0"/>
              <a:t>But the resistance also fluctuating at the test setup</a:t>
            </a:r>
          </a:p>
        </p:txBody>
      </p:sp>
    </p:spTree>
    <p:extLst>
      <p:ext uri="{BB962C8B-B14F-4D97-AF65-F5344CB8AC3E}">
        <p14:creationId xmlns:p14="http://schemas.microsoft.com/office/powerpoint/2010/main" val="135989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10,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(output_11.csv)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88986-9D21-FE8A-D304-1D85F792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69" y="1276018"/>
            <a:ext cx="5760249" cy="4318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E68B2-7D24-4EB1-CF96-A1FA423F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7" y="1340974"/>
            <a:ext cx="5760249" cy="4318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3A619-EE7D-DC33-FF34-27A184CE62D6}"/>
              </a:ext>
            </a:extLst>
          </p:cNvPr>
          <p:cNvSpPr txBox="1"/>
          <p:nvPr/>
        </p:nvSpPr>
        <p:spPr>
          <a:xfrm>
            <a:off x="7551174" y="5574780"/>
            <a:ext cx="42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Resistance used to calculate is wrong!!!</a:t>
            </a:r>
          </a:p>
          <a:p>
            <a:r>
              <a:rPr lang="en-IN" dirty="0"/>
              <a:t>It is 5.5ohm but used 4.2 in calculation….</a:t>
            </a:r>
          </a:p>
          <a:p>
            <a:r>
              <a:rPr lang="en-IN" dirty="0"/>
              <a:t>But the resistance also fluctuating at the test setup</a:t>
            </a:r>
          </a:p>
        </p:txBody>
      </p:sp>
    </p:spTree>
    <p:extLst>
      <p:ext uri="{BB962C8B-B14F-4D97-AF65-F5344CB8AC3E}">
        <p14:creationId xmlns:p14="http://schemas.microsoft.com/office/powerpoint/2010/main" val="312600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20,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(output_12.csv)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2E6D-9776-CD14-8C72-440CF8EA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9" y="1282233"/>
            <a:ext cx="5650730" cy="423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13F20-C82B-5228-3EC1-0C8AF1DDD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2" y="1339334"/>
            <a:ext cx="5677148" cy="4256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4973E-1E53-79F8-A5D6-5F040B8FC2D7}"/>
              </a:ext>
            </a:extLst>
          </p:cNvPr>
          <p:cNvSpPr txBox="1"/>
          <p:nvPr/>
        </p:nvSpPr>
        <p:spPr>
          <a:xfrm>
            <a:off x="7551174" y="5574780"/>
            <a:ext cx="42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Resistance used to calculate is wrong!!!</a:t>
            </a:r>
          </a:p>
          <a:p>
            <a:r>
              <a:rPr lang="en-IN" dirty="0"/>
              <a:t>It is 5.5ohm but used 4.2 in calculation….</a:t>
            </a:r>
          </a:p>
          <a:p>
            <a:r>
              <a:rPr lang="en-IN" dirty="0"/>
              <a:t>But the resistance also fluctuating at the test setup</a:t>
            </a:r>
          </a:p>
        </p:txBody>
      </p:sp>
    </p:spTree>
    <p:extLst>
      <p:ext uri="{BB962C8B-B14F-4D97-AF65-F5344CB8AC3E}">
        <p14:creationId xmlns:p14="http://schemas.microsoft.com/office/powerpoint/2010/main" val="143587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</a:t>
            </a:r>
            <a:r>
              <a:rPr lang="en-IN" dirty="0">
                <a:highlight>
                  <a:srgbClr val="FFFF00"/>
                </a:highlight>
              </a:rPr>
              <a:t>0.25</a:t>
            </a:r>
            <a:r>
              <a:rPr lang="en-IN" dirty="0"/>
              <a:t>, t = 4e-3, </a:t>
            </a:r>
            <a:r>
              <a:rPr lang="en-IN" dirty="0" err="1"/>
              <a:t>samp</a:t>
            </a:r>
            <a:r>
              <a:rPr lang="en-IN" dirty="0"/>
              <a:t> = 1,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(output_17.csv)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5AF9B-5C36-6BC8-A676-7052420C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3161"/>
            <a:ext cx="5471753" cy="4102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B6C4D-A8DD-D272-64B7-D8C0FF72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0" y="1572704"/>
            <a:ext cx="5471753" cy="41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5,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(output_18.csv)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373F3-82EA-B544-FCDD-7AF303D89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6" y="1529934"/>
            <a:ext cx="5422918" cy="406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5BD04-9541-3C6A-1A4A-D76226FEF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2" y="1610311"/>
            <a:ext cx="5422918" cy="40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10,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(output_19.csv)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BC057-170E-3223-068D-A24DBE10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50" y="1369686"/>
            <a:ext cx="5636664" cy="4225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6A33E-92AF-C4BB-E89D-EEEB4247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0" y="1515439"/>
            <a:ext cx="5636664" cy="42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20,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(output_20.csv)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4C890-3795-FD2E-B84D-164769C1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12" y="1549599"/>
            <a:ext cx="5396688" cy="404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53F11-B1FF-2DD6-C32E-8D44B8DF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5" y="1582751"/>
            <a:ext cx="5396688" cy="40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B080-882A-F54A-C5CC-BCD571D8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LANDAU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1458-53A3-EA1E-F4FB-54C7DF21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alpha, beta, rho</a:t>
            </a:r>
          </a:p>
        </p:txBody>
      </p:sp>
    </p:spTree>
    <p:extLst>
      <p:ext uri="{BB962C8B-B14F-4D97-AF65-F5344CB8AC3E}">
        <p14:creationId xmlns:p14="http://schemas.microsoft.com/office/powerpoint/2010/main" val="56761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</a:t>
            </a:r>
            <a:r>
              <a:rPr lang="en-IN" dirty="0">
                <a:highlight>
                  <a:srgbClr val="FFFF00"/>
                </a:highlight>
              </a:rPr>
              <a:t>1 A</a:t>
            </a:r>
            <a:r>
              <a:rPr lang="en-IN" dirty="0"/>
              <a:t>, Rp = 0.25, t = 4e-3, </a:t>
            </a:r>
            <a:r>
              <a:rPr lang="en-IN" dirty="0" err="1"/>
              <a:t>samp</a:t>
            </a:r>
            <a:r>
              <a:rPr lang="en-IN" dirty="0"/>
              <a:t> = 1,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(output_21.csv)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C559-4976-0A83-5253-527ADF07A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663" y="1557321"/>
            <a:ext cx="5386388" cy="4038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D71E0-2E30-5439-7F88-13F794F8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9" y="1661191"/>
            <a:ext cx="5170078" cy="38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1 A, Rp = 0.25, t = 4e-3, </a:t>
            </a:r>
            <a:r>
              <a:rPr lang="en-IN" dirty="0" err="1"/>
              <a:t>samp</a:t>
            </a:r>
            <a:r>
              <a:rPr lang="en-IN" dirty="0"/>
              <a:t> = 5,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(output_22.csv)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4486C-5CA7-93CE-8FCB-903848D3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0" y="1527835"/>
            <a:ext cx="5425717" cy="406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EC1AC-3833-3CFE-30A4-200B2A842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3" y="1527835"/>
            <a:ext cx="5425717" cy="40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1 A, Rp = 0.25, t = 4e-3, </a:t>
            </a:r>
            <a:r>
              <a:rPr lang="en-IN" dirty="0" err="1"/>
              <a:t>samp</a:t>
            </a:r>
            <a:r>
              <a:rPr lang="en-IN" dirty="0"/>
              <a:t> = 10,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(output_23.csv)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D0431-342D-3BD1-55F5-16626C33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56" y="1436636"/>
            <a:ext cx="5357344" cy="40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7C54A-C522-2087-CD0D-9196D538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" y="1451590"/>
            <a:ext cx="5357344" cy="40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I = 1 A, Rp = 0.25, t = 4e-3, </a:t>
            </a:r>
            <a:r>
              <a:rPr lang="en-IN" dirty="0" err="1"/>
              <a:t>samp</a:t>
            </a:r>
            <a:r>
              <a:rPr lang="en-IN" dirty="0"/>
              <a:t> = 20,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(output_24.csv)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F5D6-CE03-7329-0F8A-4DBA757A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26" y="1582993"/>
            <a:ext cx="5206526" cy="3903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E4016-A359-B630-11BE-412D6FF4E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4" y="1661192"/>
            <a:ext cx="5206526" cy="39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</a:t>
            </a:r>
            <a:r>
              <a:rPr lang="en-IN" dirty="0">
                <a:highlight>
                  <a:srgbClr val="FFFF00"/>
                </a:highlight>
              </a:rPr>
              <a:t>0.5</a:t>
            </a:r>
            <a:r>
              <a:rPr lang="en-IN" dirty="0"/>
              <a:t> A, Rp = 0.25, t = 4e-3, </a:t>
            </a:r>
            <a:r>
              <a:rPr lang="en-IN" dirty="0" err="1"/>
              <a:t>samp</a:t>
            </a:r>
            <a:r>
              <a:rPr lang="en-IN" dirty="0"/>
              <a:t> = 1,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</a:t>
            </a:r>
            <a:r>
              <a:rPr lang="en-IN" dirty="0"/>
              <a:t>25</a:t>
            </a:r>
            <a:r>
              <a:rPr lang="en-IN" sz="1800" dirty="0"/>
              <a:t>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90E81-8599-C7B7-9F5B-572609D2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29" y="1690686"/>
            <a:ext cx="4845871" cy="363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87E47-999F-1ED4-370C-4A6F7247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1" y="1690685"/>
            <a:ext cx="4845871" cy="36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5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5,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</a:t>
            </a:r>
            <a:r>
              <a:rPr lang="en-IN" dirty="0"/>
              <a:t>26</a:t>
            </a:r>
            <a:r>
              <a:rPr lang="en-IN" sz="1800" dirty="0"/>
              <a:t>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A0EBD-872C-0C1F-DC2B-9067E2CB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14" y="1430594"/>
            <a:ext cx="5331114" cy="3996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65D6C-0FDC-CFDD-EE79-1F74C950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436"/>
            <a:ext cx="5331114" cy="39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10,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</a:t>
            </a:r>
            <a:r>
              <a:rPr lang="en-IN" dirty="0"/>
              <a:t>27</a:t>
            </a:r>
            <a:r>
              <a:rPr lang="en-IN" sz="1800" dirty="0"/>
              <a:t>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AD0A-3A2E-0FD4-9765-79248FFE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24" y="1736194"/>
            <a:ext cx="5507979" cy="3813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1AB43-47F9-ED75-182C-133323041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" y="1736194"/>
            <a:ext cx="5165676" cy="38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20,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</a:t>
            </a:r>
            <a:r>
              <a:rPr lang="en-IN" dirty="0"/>
              <a:t>28</a:t>
            </a:r>
            <a:r>
              <a:rPr lang="en-IN" sz="1800" dirty="0"/>
              <a:t>.csv)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6E9A1-5220-E788-F2A9-ECE5FA1E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32" y="1539767"/>
            <a:ext cx="5409802" cy="405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28669-3FC4-EF90-3A83-8F752ADB1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3" y="1585065"/>
            <a:ext cx="5409802" cy="4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1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0.25, t = 4e-3, </a:t>
            </a:r>
            <a:r>
              <a:rPr lang="en-IN" dirty="0" err="1"/>
              <a:t>samp</a:t>
            </a:r>
            <a:r>
              <a:rPr lang="en-IN" dirty="0"/>
              <a:t> = 20, N = 40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</a:t>
            </a:r>
            <a:r>
              <a:rPr lang="en-IN" dirty="0"/>
              <a:t>28</a:t>
            </a:r>
            <a:r>
              <a:rPr lang="en-IN" sz="1800" dirty="0"/>
              <a:t>.csv)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78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565E0-EDC4-7F73-03FE-0B082051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6" y="525558"/>
            <a:ext cx="7511845" cy="56317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99BA1-0913-F5F2-D076-DDF359BB6DF0}"/>
              </a:ext>
            </a:extLst>
          </p:cNvPr>
          <p:cNvSpPr txBox="1"/>
          <p:nvPr/>
        </p:nvSpPr>
        <p:spPr>
          <a:xfrm flipH="1">
            <a:off x="4503175" y="6157295"/>
            <a:ext cx="34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of the best results we got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9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1713-184E-CA13-3398-B9E1BCB5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6D91-606C-DBE2-EEA5-D900B09E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J, </a:t>
            </a:r>
            <a:r>
              <a:rPr lang="en-IN" dirty="0" err="1"/>
              <a:t>kT</a:t>
            </a:r>
            <a:r>
              <a:rPr lang="en-IN" dirty="0"/>
              <a:t>, </a:t>
            </a:r>
            <a:r>
              <a:rPr lang="en-IN" dirty="0" err="1"/>
              <a:t>Hc</a:t>
            </a:r>
            <a:r>
              <a:rPr lang="en-IN" dirty="0"/>
              <a:t>, Mc, </a:t>
            </a:r>
            <a:r>
              <a:rPr lang="en-IN" dirty="0" err="1"/>
              <a:t>sw_speed</a:t>
            </a:r>
            <a:r>
              <a:rPr lang="en-IN" dirty="0"/>
              <a:t> -&gt; finalize</a:t>
            </a:r>
          </a:p>
        </p:txBody>
      </p:sp>
    </p:spTree>
    <p:extLst>
      <p:ext uri="{BB962C8B-B14F-4D97-AF65-F5344CB8AC3E}">
        <p14:creationId xmlns:p14="http://schemas.microsoft.com/office/powerpoint/2010/main" val="31784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 0.5 </a:t>
            </a:r>
            <a:r>
              <a:rPr lang="en-IN" dirty="0"/>
              <a:t>A, Rp = 0.5, t = 4e-3, </a:t>
            </a:r>
            <a:r>
              <a:rPr lang="en-IN" dirty="0" err="1"/>
              <a:t>samp</a:t>
            </a:r>
            <a:r>
              <a:rPr lang="en-IN" dirty="0"/>
              <a:t> = 1, N = 20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0E866-42AC-00D2-CC7A-445805ABA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9" y="1845289"/>
            <a:ext cx="5117008" cy="3837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AC8D9-F2F5-C7F8-0B35-788B0938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53" y="1748094"/>
            <a:ext cx="5117008" cy="3837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(output_1.csv)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5,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(output_2.csv)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C45B4A8-F652-F9A7-49D1-07D416EE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13"/>
            <a:ext cx="4932312" cy="369923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3A072C-D412-B705-DFC1-C028B862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01" y="1603216"/>
            <a:ext cx="5323143" cy="39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10,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(output_3.csv)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B80ACD8-120F-1CB0-631E-45E502E47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60" y="1758306"/>
            <a:ext cx="4896840" cy="367263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11505-AAE4-F9B3-10C3-9267D868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0" y="1758306"/>
            <a:ext cx="5116356" cy="38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0.5 A, Rp = 0.5, t = 4e-3, </a:t>
            </a:r>
            <a:r>
              <a:rPr lang="en-IN" dirty="0" err="1"/>
              <a:t>samp</a:t>
            </a:r>
            <a:r>
              <a:rPr lang="en-IN" dirty="0"/>
              <a:t> = 20,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(output_4.csv)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832945-2725-F9FD-9B95-10026E36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88" y="1637990"/>
            <a:ext cx="5471584" cy="410368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47709B-0697-FD33-1DBD-36E8EFFA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1676552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</a:t>
            </a:r>
            <a:r>
              <a:rPr lang="en-IN" dirty="0">
                <a:highlight>
                  <a:srgbClr val="FFFF00"/>
                </a:highlight>
              </a:rPr>
              <a:t>1 </a:t>
            </a:r>
            <a:r>
              <a:rPr lang="en-IN" dirty="0"/>
              <a:t>A, Rp = 0.5, t = 4e-3, </a:t>
            </a:r>
            <a:r>
              <a:rPr lang="en-IN" dirty="0" err="1"/>
              <a:t>samp</a:t>
            </a:r>
            <a:r>
              <a:rPr lang="en-IN" dirty="0"/>
              <a:t> = 1,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(output_5.csv)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2E72F7-0FFA-769F-94C3-975CE0CE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72" y="1514880"/>
            <a:ext cx="5261008" cy="394575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E85D4-44D0-2D1F-553E-2D78C1F9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1655092"/>
            <a:ext cx="5074059" cy="38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ADE-54F4-C3A6-7053-3077CAB8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= 1 A, Rp = 0.5, t = 4e-3, </a:t>
            </a:r>
            <a:r>
              <a:rPr lang="en-IN" dirty="0" err="1"/>
              <a:t>samp</a:t>
            </a:r>
            <a:r>
              <a:rPr lang="en-IN" dirty="0"/>
              <a:t> = 5, N = 20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1FE32-439A-4061-6A3B-CC721F9ECDDF}"/>
              </a:ext>
            </a:extLst>
          </p:cNvPr>
          <p:cNvSpPr txBox="1"/>
          <p:nvPr/>
        </p:nvSpPr>
        <p:spPr>
          <a:xfrm>
            <a:off x="1012721" y="5595573"/>
            <a:ext cx="711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(output_6.csv)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E5E15-FF7B-BEDD-1F66-67F5EDDF0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15" y="1575077"/>
            <a:ext cx="5201758" cy="390131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42633-9BD7-613C-D5DA-AA925FB8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6" y="1575077"/>
            <a:ext cx="5270704" cy="39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810</Words>
  <Application>Microsoft Office PowerPoint</Application>
  <PresentationFormat>Widescreen</PresentationFormat>
  <Paragraphs>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RESULTS</vt:lpstr>
      <vt:lpstr>LANDAU MODEL</vt:lpstr>
      <vt:lpstr>ISING MODEL</vt:lpstr>
      <vt:lpstr>I = 0.5 A, Rp = 0.5, t = 4e-3, samp = 1, N = 20</vt:lpstr>
      <vt:lpstr>I = 0.5 A, Rp = 0.5, t = 4e-3, samp = 5, N = 20</vt:lpstr>
      <vt:lpstr>I = 0.5 A, Rp = 0.5, t = 4e-3, samp = 10, N = 20</vt:lpstr>
      <vt:lpstr>I = 0.5 A, Rp = 0.5, t = 4e-3, samp = 20, N = 20</vt:lpstr>
      <vt:lpstr>I = 1 A, Rp = 0.5, t = 4e-3, samp = 1, N = 20</vt:lpstr>
      <vt:lpstr>I = 1 A, Rp = 0.5, t = 4e-3, samp = 5, N = 20</vt:lpstr>
      <vt:lpstr>I = 1 A, Rp = 0.5, t = 4e-3, samp = 10, N = 20</vt:lpstr>
      <vt:lpstr>I = 1 A, Rp = 0.5, t = 4e-3, samp = 20, N = 20</vt:lpstr>
      <vt:lpstr>I = 0.5 A, Rp = 0.5, t = 4e-3, samp = 1, N = 40</vt:lpstr>
      <vt:lpstr>I = 0.5 A, Rp = 0.5, t = 4e-3, samp = 5, N = 40</vt:lpstr>
      <vt:lpstr>I = 0.5 A, Rp = 0.5, t = 4e-3, samp = 10, N = 40</vt:lpstr>
      <vt:lpstr>I = 0.5 A, Rp = 0.5, t = 4e-3, samp = 20, N = 40</vt:lpstr>
      <vt:lpstr>I = 0.5 A, Rp = 0.25, t = 4e-3, samp = 1, N = 20</vt:lpstr>
      <vt:lpstr>I = 0.5 A, Rp = 0.25, t = 4e-3, samp = 5, N = 20</vt:lpstr>
      <vt:lpstr>I = 0.5 A, Rp = 0.25, t = 4e-3, samp = 10, N = 20</vt:lpstr>
      <vt:lpstr>I = 0.5 A, Rp = 0.25, t = 4e-3, samp = 20, N = 20</vt:lpstr>
      <vt:lpstr>I = 1 A, Rp = 0.25, t = 4e-3, samp = 1, N = 20</vt:lpstr>
      <vt:lpstr>I = 1 A, Rp = 0.25, t = 4e-3, samp = 5, N = 20</vt:lpstr>
      <vt:lpstr>I = 1 A, Rp = 0.25, t = 4e-3, samp = 10, N = 20</vt:lpstr>
      <vt:lpstr>I = 1 A, Rp = 0.25, t = 4e-3, samp = 20, N = 20</vt:lpstr>
      <vt:lpstr>I = 0.5 A, Rp = 0.25, t = 4e-3, samp = 1, N = 40</vt:lpstr>
      <vt:lpstr>I = 0.5 A, Rp = 0.25, t = 4e-3, samp = 5, N = 40</vt:lpstr>
      <vt:lpstr>I = 0.5 A, Rp = 0.25, t = 4e-3, samp = 10, N = 40</vt:lpstr>
      <vt:lpstr>I = 0.5 A, Rp = 0.25, t = 4e-3, samp = 20, N = 40</vt:lpstr>
      <vt:lpstr>I = 0.5 A, Rp = 0.25, t = 4e-3, samp = 20, N = 40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Manikantan R S</dc:creator>
  <cp:lastModifiedBy>Manikantan R S</cp:lastModifiedBy>
  <cp:revision>2</cp:revision>
  <dcterms:created xsi:type="dcterms:W3CDTF">2023-06-15T04:59:55Z</dcterms:created>
  <dcterms:modified xsi:type="dcterms:W3CDTF">2023-06-16T19:26:29Z</dcterms:modified>
</cp:coreProperties>
</file>