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8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7230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8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921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0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5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7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2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0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3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1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7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1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3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2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8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81FE-8B23-8118-B4C8-D14F06D6E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IN" sz="4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Hardware </a:t>
            </a:r>
            <a:r>
              <a:rPr lang="en-IN" sz="440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Ad-Hoc Insights</a:t>
            </a:r>
            <a:endParaRPr lang="en-IN" sz="44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6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08" y="624110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4: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4EADF-F3A5-1346-DA76-D995E301157C}"/>
              </a:ext>
            </a:extLst>
          </p:cNvPr>
          <p:cNvSpPr txBox="1">
            <a:spLocks/>
          </p:cNvSpPr>
          <p:nvPr/>
        </p:nvSpPr>
        <p:spPr>
          <a:xfrm>
            <a:off x="1775915" y="1299025"/>
            <a:ext cx="8938693" cy="80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Step-1: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the net invoice sales amount using the CTE's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61470-1EFA-889E-0B31-2D81FFDCC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08" y="2108717"/>
            <a:ext cx="10134083" cy="396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5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08" y="624110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4: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4EADF-F3A5-1346-DA76-D995E301157C}"/>
              </a:ext>
            </a:extLst>
          </p:cNvPr>
          <p:cNvSpPr txBox="1">
            <a:spLocks/>
          </p:cNvSpPr>
          <p:nvPr/>
        </p:nvSpPr>
        <p:spPr>
          <a:xfrm>
            <a:off x="1775915" y="1299025"/>
            <a:ext cx="8938693" cy="80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Step-2: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the view `sales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preinv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discount`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223D6-59CA-55AA-EA6E-CD834802C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08" y="2278280"/>
            <a:ext cx="9973502" cy="37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9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08" y="624110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4: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4EADF-F3A5-1346-DA76-D995E301157C}"/>
              </a:ext>
            </a:extLst>
          </p:cNvPr>
          <p:cNvSpPr txBox="1">
            <a:spLocks/>
          </p:cNvSpPr>
          <p:nvPr/>
        </p:nvSpPr>
        <p:spPr>
          <a:xfrm>
            <a:off x="1775915" y="1299025"/>
            <a:ext cx="8938693" cy="80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Step-3: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generate ‘net invoice sales' and 'post invoice discount pct' using the above created view "sales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preinv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discount"`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FAC40-303B-0369-9CF9-6DCC24B4F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07" y="2190642"/>
            <a:ext cx="9889315" cy="404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3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08" y="624110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4: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4EADF-F3A5-1346-DA76-D995E301157C}"/>
              </a:ext>
            </a:extLst>
          </p:cNvPr>
          <p:cNvSpPr txBox="1">
            <a:spLocks/>
          </p:cNvSpPr>
          <p:nvPr/>
        </p:nvSpPr>
        <p:spPr>
          <a:xfrm>
            <a:off x="1775915" y="1299025"/>
            <a:ext cx="8938693" cy="80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Step-4: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report for net sales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C8764-E757-7016-7BA8-2ED86001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07" y="2476417"/>
            <a:ext cx="9396331" cy="210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1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08" y="624110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4: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4EADF-F3A5-1346-DA76-D995E301157C}"/>
              </a:ext>
            </a:extLst>
          </p:cNvPr>
          <p:cNvSpPr txBox="1">
            <a:spLocks/>
          </p:cNvSpPr>
          <p:nvPr/>
        </p:nvSpPr>
        <p:spPr>
          <a:xfrm>
            <a:off x="1775915" y="1299025"/>
            <a:ext cx="8938693" cy="80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Step-5: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top 5 market by net sales in fiscal year 2021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1D93F-23F3-6CBB-2C78-56546B6E0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08" y="2567865"/>
            <a:ext cx="8444214" cy="366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0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30BD-E7A1-934F-004D-3A7E2AA6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4" y="624111"/>
            <a:ext cx="8854718" cy="69150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5: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top n products in each division by their quantity sold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E5AE-6A9D-8204-BB14-34450395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818" y="1474232"/>
            <a:ext cx="8915400" cy="79310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stored procedure for getting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products in each division by their quantity sold in a given fiscal year. For example below would be the result for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FY = 2021</a:t>
            </a:r>
          </a:p>
          <a:p>
            <a:pPr marL="0" indent="0">
              <a:buNone/>
            </a:pP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824F8-A58E-5003-053E-4C1A63F02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64" y="2210181"/>
            <a:ext cx="8915400" cy="426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46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08" y="624110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5: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F7625-28CD-C1B8-4676-0267B3CF0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98" y="1259632"/>
            <a:ext cx="8559239" cy="522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9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30BD-E7A1-934F-004D-3A7E2AA6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4" y="624111"/>
            <a:ext cx="8854718" cy="69150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6: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Forecast Accuracy for all customers for a given fiscal year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70728-8361-F6D3-DEDB-3FB4527FD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864" y="154018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As a product owner, I need an aggregate forecast accuracy report for all customers for a given fiscal year so that I can track the accuracy of the forecast we make for these customers.</a:t>
            </a:r>
          </a:p>
          <a:p>
            <a:pPr marL="0" indent="0">
              <a:buNone/>
            </a:pPr>
            <a:r>
              <a:rPr lang="en-IN" dirty="0"/>
              <a:t>The report should have the following fields,</a:t>
            </a:r>
          </a:p>
          <a:p>
            <a:pPr>
              <a:buFont typeface="+mj-lt"/>
              <a:buAutoNum type="arabicPeriod"/>
            </a:pPr>
            <a:r>
              <a:rPr lang="en-IN" dirty="0"/>
              <a:t>Customer code, name, market</a:t>
            </a:r>
          </a:p>
          <a:p>
            <a:pPr>
              <a:buFont typeface="+mj-lt"/>
              <a:buAutoNum type="arabicPeriod"/>
            </a:pPr>
            <a:r>
              <a:rPr lang="en-IN" dirty="0"/>
              <a:t>Total sold quantity</a:t>
            </a:r>
          </a:p>
          <a:p>
            <a:pPr>
              <a:buFont typeface="+mj-lt"/>
              <a:buAutoNum type="arabicPeriod"/>
            </a:pPr>
            <a:r>
              <a:rPr lang="en-IN" dirty="0"/>
              <a:t>Total Forecast Quantity</a:t>
            </a:r>
          </a:p>
          <a:p>
            <a:pPr>
              <a:buFont typeface="+mj-lt"/>
              <a:buAutoNum type="arabicPeriod"/>
            </a:pPr>
            <a:r>
              <a:rPr lang="en-IN" dirty="0"/>
              <a:t>Net Error</a:t>
            </a:r>
          </a:p>
          <a:p>
            <a:pPr>
              <a:buFont typeface="+mj-lt"/>
              <a:buAutoNum type="arabicPeriod"/>
            </a:pPr>
            <a:r>
              <a:rPr lang="en-IN" dirty="0"/>
              <a:t>Absolute Error</a:t>
            </a:r>
          </a:p>
          <a:p>
            <a:pPr>
              <a:buFont typeface="+mj-lt"/>
              <a:buAutoNum type="arabicPeriod"/>
            </a:pPr>
            <a:r>
              <a:rPr lang="en-IN" dirty="0"/>
              <a:t>Forecast Accuracy %</a:t>
            </a:r>
          </a:p>
        </p:txBody>
      </p:sp>
    </p:spTree>
    <p:extLst>
      <p:ext uri="{BB962C8B-B14F-4D97-AF65-F5344CB8AC3E}">
        <p14:creationId xmlns:p14="http://schemas.microsoft.com/office/powerpoint/2010/main" val="83616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08" y="624110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6: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3BA0C-5F5E-310B-0F87-CD53C482B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08" y="1259633"/>
            <a:ext cx="8786621" cy="4237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265661-C80D-788C-89DF-DF1DDB25A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08" y="5495918"/>
            <a:ext cx="8786620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87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F60F-83A0-8691-9255-744088CC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809" y="2768600"/>
            <a:ext cx="4490285" cy="1320800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20355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30BD-E7A1-934F-004D-3A7E2AA6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869" y="624110"/>
            <a:ext cx="8911687" cy="128089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1: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Croma India product wise sales for fiscal year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E5AE-6A9D-8204-BB14-34450395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7503" y="2133600"/>
            <a:ext cx="8948024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 a product owner, generate a report of individual product sales for Croma India customer for FY – 2021.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report should have following fields: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name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Variant 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Sold quantity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Price Per Item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Price Total</a:t>
            </a:r>
          </a:p>
        </p:txBody>
      </p:sp>
    </p:spTree>
    <p:extLst>
      <p:ext uri="{BB962C8B-B14F-4D97-AF65-F5344CB8AC3E}">
        <p14:creationId xmlns:p14="http://schemas.microsoft.com/office/powerpoint/2010/main" val="128596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18" y="624110"/>
            <a:ext cx="8910701" cy="61686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1: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36FF9-4612-227F-D4CE-3AA215BF2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71" y="1625554"/>
            <a:ext cx="10227643" cy="388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4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30BD-E7A1-934F-004D-3A7E2AA6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4" y="624110"/>
            <a:ext cx="8854718" cy="128089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2: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Monthly total sales report for Croma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E5AE-6A9D-8204-BB14-34450395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818" y="21336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product owner, generate a aggregate monthly gross sales report for Croma India customer so that I can track how much sales this particular customer is generating for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manage our relationship accordingly.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report should have following fields,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gross sales to Croma India in this month</a:t>
            </a:r>
          </a:p>
        </p:txBody>
      </p:sp>
    </p:spTree>
    <p:extLst>
      <p:ext uri="{BB962C8B-B14F-4D97-AF65-F5344CB8AC3E}">
        <p14:creationId xmlns:p14="http://schemas.microsoft.com/office/powerpoint/2010/main" val="159907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08" y="624110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9FE00-3943-F9BD-DE6E-0E70669F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43" y="2006082"/>
            <a:ext cx="9796719" cy="30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5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30BD-E7A1-934F-004D-3A7E2AA6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4" y="624110"/>
            <a:ext cx="8854718" cy="128089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3: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Stored Procedure for market badge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E5AE-6A9D-8204-BB14-34450395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818" y="21336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stored procedure that can determine the market badge based on following logic: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sold quantity &gt; 5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million then market is considered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Gold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else it is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Silver</a:t>
            </a:r>
          </a:p>
          <a:p>
            <a:pPr marL="0" indent="0">
              <a:buNone/>
            </a:pP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input will be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Fiscal Year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badge</a:t>
            </a:r>
          </a:p>
        </p:txBody>
      </p:sp>
    </p:spTree>
    <p:extLst>
      <p:ext uri="{BB962C8B-B14F-4D97-AF65-F5344CB8AC3E}">
        <p14:creationId xmlns:p14="http://schemas.microsoft.com/office/powerpoint/2010/main" val="249014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08" y="624110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3: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58001-2642-8318-3C09-9FBF3CB93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08" y="3303036"/>
            <a:ext cx="9664453" cy="295780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64EADF-F3A5-1346-DA76-D995E301157C}"/>
              </a:ext>
            </a:extLst>
          </p:cNvPr>
          <p:cNvSpPr txBox="1">
            <a:spLocks/>
          </p:cNvSpPr>
          <p:nvPr/>
        </p:nvSpPr>
        <p:spPr>
          <a:xfrm>
            <a:off x="1775915" y="1886854"/>
            <a:ext cx="8938693" cy="80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Step-1: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monthly gross sales report for Croma India for all the years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0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08" y="624110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3: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4EADF-F3A5-1346-DA76-D995E301157C}"/>
              </a:ext>
            </a:extLst>
          </p:cNvPr>
          <p:cNvSpPr txBox="1">
            <a:spLocks/>
          </p:cNvSpPr>
          <p:nvPr/>
        </p:nvSpPr>
        <p:spPr>
          <a:xfrm>
            <a:off x="1775915" y="1588272"/>
            <a:ext cx="8938693" cy="80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Step-2: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stored procedure for the above report for all customers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FD1F8F-06DB-35A4-AABC-B1A2FAD97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08" y="2533583"/>
            <a:ext cx="8201619" cy="408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30BD-E7A1-934F-004D-3A7E2AA6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4" y="624110"/>
            <a:ext cx="8854718" cy="110205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4: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markets for a given fiscal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E5AE-6A9D-8204-BB14-34450395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818" y="1779036"/>
            <a:ext cx="8915400" cy="162663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product owner I want a report for top markets by net sales for given fiscal year so that I can have a holistic view of our financial performance.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probably write stored procedure for this as we will need this report going forward.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for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markets</a:t>
            </a:r>
          </a:p>
          <a:p>
            <a:pPr marL="0" indent="0">
              <a:buNone/>
            </a:pP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1D442-B8EB-0329-3F5E-262EF6E96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63" y="3666090"/>
            <a:ext cx="6372809" cy="225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720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483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Atliq Hardware Ad-Hoc Insights</vt:lpstr>
      <vt:lpstr>Report 1: Croma India product wise sales for fiscal year 2021</vt:lpstr>
      <vt:lpstr>Report 1:</vt:lpstr>
      <vt:lpstr>Report 2: Gross Monthly total sales report for Croma</vt:lpstr>
      <vt:lpstr>Report 2:</vt:lpstr>
      <vt:lpstr>Report 3: Stored Procedure for market badge</vt:lpstr>
      <vt:lpstr>Report 3:</vt:lpstr>
      <vt:lpstr>Report 3:</vt:lpstr>
      <vt:lpstr>Report 4: Top markets for a given fiscal year</vt:lpstr>
      <vt:lpstr>Report 4:</vt:lpstr>
      <vt:lpstr>Report 4:</vt:lpstr>
      <vt:lpstr>Report 4:</vt:lpstr>
      <vt:lpstr>Report 4:</vt:lpstr>
      <vt:lpstr>Report 4:</vt:lpstr>
      <vt:lpstr>Report 5: Get top n products in each division by their quantity sold</vt:lpstr>
      <vt:lpstr>Report 5:</vt:lpstr>
      <vt:lpstr>Report 6: Forecast Accuracy for all customers for a given fiscal year</vt:lpstr>
      <vt:lpstr>Report 6: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Shikher Agrawal</dc:creator>
  <cp:lastModifiedBy>manikanta naidu</cp:lastModifiedBy>
  <cp:revision>5</cp:revision>
  <dcterms:created xsi:type="dcterms:W3CDTF">2023-05-16T16:11:21Z</dcterms:created>
  <dcterms:modified xsi:type="dcterms:W3CDTF">2023-12-08T19:40:12Z</dcterms:modified>
</cp:coreProperties>
</file>