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9FAE"/>
    <a:srgbClr val="4582BF"/>
    <a:srgbClr val="A58EDE"/>
    <a:srgbClr val="99927E"/>
    <a:srgbClr val="CCBD9C"/>
    <a:srgbClr val="707D73"/>
    <a:srgbClr val="D7CEAD"/>
    <a:srgbClr val="AE52AA"/>
    <a:srgbClr val="080408"/>
    <a:srgbClr val="3AC6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24AA93-0475-4935-B0B8-E6A17AFC2BA0}" v="835" dt="2024-12-14T10:33:30.7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kanta Reddy sammeta" userId="dea7caf15ec502cb" providerId="LiveId" clId="{9624AA93-0475-4935-B0B8-E6A17AFC2BA0}"/>
    <pc:docChg chg="undo redo custSel addSld delSld modSld">
      <pc:chgData name="Manikanta Reddy sammeta" userId="dea7caf15ec502cb" providerId="LiveId" clId="{9624AA93-0475-4935-B0B8-E6A17AFC2BA0}" dt="2024-12-14T10:33:30.778" v="4778"/>
      <pc:docMkLst>
        <pc:docMk/>
      </pc:docMkLst>
      <pc:sldChg chg="addSp delSp modSp mod setBg modClrScheme chgLayout">
        <pc:chgData name="Manikanta Reddy sammeta" userId="dea7caf15ec502cb" providerId="LiveId" clId="{9624AA93-0475-4935-B0B8-E6A17AFC2BA0}" dt="2024-12-14T10:33:30.778" v="4778"/>
        <pc:sldMkLst>
          <pc:docMk/>
          <pc:sldMk cId="3047522537" sldId="256"/>
        </pc:sldMkLst>
        <pc:spChg chg="mod ord">
          <ac:chgData name="Manikanta Reddy sammeta" userId="dea7caf15ec502cb" providerId="LiveId" clId="{9624AA93-0475-4935-B0B8-E6A17AFC2BA0}" dt="2024-11-13T07:53:26.974" v="3912" actId="700"/>
          <ac:spMkLst>
            <pc:docMk/>
            <pc:sldMk cId="3047522537" sldId="256"/>
            <ac:spMk id="4" creationId="{79EA029F-8989-B84F-B7D1-AAD1EFF5D751}"/>
          </ac:spMkLst>
        </pc:spChg>
        <pc:spChg chg="mod ord">
          <ac:chgData name="Manikanta Reddy sammeta" userId="dea7caf15ec502cb" providerId="LiveId" clId="{9624AA93-0475-4935-B0B8-E6A17AFC2BA0}" dt="2024-11-13T07:53:26.974" v="3912" actId="700"/>
          <ac:spMkLst>
            <pc:docMk/>
            <pc:sldMk cId="3047522537" sldId="256"/>
            <ac:spMk id="5" creationId="{50394E9B-D40D-7B0D-7541-70CDFBAECAD0}"/>
          </ac:spMkLst>
        </pc:spChg>
        <pc:spChg chg="add mod">
          <ac:chgData name="Manikanta Reddy sammeta" userId="dea7caf15ec502cb" providerId="LiveId" clId="{9624AA93-0475-4935-B0B8-E6A17AFC2BA0}" dt="2024-11-12T13:12:13.467" v="764" actId="14100"/>
          <ac:spMkLst>
            <pc:docMk/>
            <pc:sldMk cId="3047522537" sldId="256"/>
            <ac:spMk id="10" creationId="{024FC733-09B7-ED73-3F9E-E1AB9BFEBA47}"/>
          </ac:spMkLst>
        </pc:spChg>
        <pc:spChg chg="add mod">
          <ac:chgData name="Manikanta Reddy sammeta" userId="dea7caf15ec502cb" providerId="LiveId" clId="{9624AA93-0475-4935-B0B8-E6A17AFC2BA0}" dt="2024-11-12T13:14:51.717" v="1015" actId="207"/>
          <ac:spMkLst>
            <pc:docMk/>
            <pc:sldMk cId="3047522537" sldId="256"/>
            <ac:spMk id="18" creationId="{5BB2A1F8-6D57-4079-19AA-0D61ADDE6D29}"/>
          </ac:spMkLst>
        </pc:spChg>
        <pc:spChg chg="add mod">
          <ac:chgData name="Manikanta Reddy sammeta" userId="dea7caf15ec502cb" providerId="LiveId" clId="{9624AA93-0475-4935-B0B8-E6A17AFC2BA0}" dt="2024-11-12T13:17:00.879" v="1226" actId="1035"/>
          <ac:spMkLst>
            <pc:docMk/>
            <pc:sldMk cId="3047522537" sldId="256"/>
            <ac:spMk id="20" creationId="{AC695D9F-72A1-29EE-F6C4-C1C1121CC4CD}"/>
          </ac:spMkLst>
        </pc:spChg>
        <pc:spChg chg="add mod">
          <ac:chgData name="Manikanta Reddy sammeta" userId="dea7caf15ec502cb" providerId="LiveId" clId="{9624AA93-0475-4935-B0B8-E6A17AFC2BA0}" dt="2024-11-12T13:18:01.299" v="1398" actId="1037"/>
          <ac:spMkLst>
            <pc:docMk/>
            <pc:sldMk cId="3047522537" sldId="256"/>
            <ac:spMk id="22" creationId="{631F2EB5-8C3C-A2D5-BF27-BDFF8EBF297C}"/>
          </ac:spMkLst>
        </pc:spChg>
        <pc:spChg chg="add mod">
          <ac:chgData name="Manikanta Reddy sammeta" userId="dea7caf15ec502cb" providerId="LiveId" clId="{9624AA93-0475-4935-B0B8-E6A17AFC2BA0}" dt="2024-11-12T13:19:00.087" v="1540" actId="1037"/>
          <ac:spMkLst>
            <pc:docMk/>
            <pc:sldMk cId="3047522537" sldId="256"/>
            <ac:spMk id="24" creationId="{BA0AC540-08B4-024E-ACCC-3F817CB94FEE}"/>
          </ac:spMkLst>
        </pc:spChg>
        <pc:spChg chg="mod">
          <ac:chgData name="Manikanta Reddy sammeta" userId="dea7caf15ec502cb" providerId="LiveId" clId="{9624AA93-0475-4935-B0B8-E6A17AFC2BA0}" dt="2024-12-14T10:32:15.582" v="4725" actId="207"/>
          <ac:spMkLst>
            <pc:docMk/>
            <pc:sldMk cId="3047522537" sldId="256"/>
            <ac:spMk id="26" creationId="{ECFC5B3A-ED35-5FB5-79C0-702B69516901}"/>
          </ac:spMkLst>
        </pc:spChg>
        <pc:spChg chg="add mod">
          <ac:chgData name="Manikanta Reddy sammeta" userId="dea7caf15ec502cb" providerId="LiveId" clId="{9624AA93-0475-4935-B0B8-E6A17AFC2BA0}" dt="2024-11-12T13:20:19.159" v="1707" actId="1038"/>
          <ac:spMkLst>
            <pc:docMk/>
            <pc:sldMk cId="3047522537" sldId="256"/>
            <ac:spMk id="27" creationId="{EB676F79-1634-B880-64E9-4877211C9281}"/>
          </ac:spMkLst>
        </pc:spChg>
        <pc:spChg chg="mod">
          <ac:chgData name="Manikanta Reddy sammeta" userId="dea7caf15ec502cb" providerId="LiveId" clId="{9624AA93-0475-4935-B0B8-E6A17AFC2BA0}" dt="2024-11-13T09:00:46.657" v="3956" actId="14100"/>
          <ac:spMkLst>
            <pc:docMk/>
            <pc:sldMk cId="3047522537" sldId="256"/>
            <ac:spMk id="28" creationId="{A44EC950-9EE5-2DE8-C22D-0187050000F6}"/>
          </ac:spMkLst>
        </pc:spChg>
        <pc:spChg chg="add mod">
          <ac:chgData name="Manikanta Reddy sammeta" userId="dea7caf15ec502cb" providerId="LiveId" clId="{9624AA93-0475-4935-B0B8-E6A17AFC2BA0}" dt="2024-11-12T13:21:03.500" v="1850" actId="1037"/>
          <ac:spMkLst>
            <pc:docMk/>
            <pc:sldMk cId="3047522537" sldId="256"/>
            <ac:spMk id="31" creationId="{F6BBB86E-C014-677E-F01B-DC095D272DCA}"/>
          </ac:spMkLst>
        </pc:spChg>
        <pc:spChg chg="add mod">
          <ac:chgData name="Manikanta Reddy sammeta" userId="dea7caf15ec502cb" providerId="LiveId" clId="{9624AA93-0475-4935-B0B8-E6A17AFC2BA0}" dt="2024-11-12T13:22:11.071" v="2003" actId="1036"/>
          <ac:spMkLst>
            <pc:docMk/>
            <pc:sldMk cId="3047522537" sldId="256"/>
            <ac:spMk id="33" creationId="{0DD4C762-9325-5DBF-FC85-2E61A5143422}"/>
          </ac:spMkLst>
        </pc:spChg>
        <pc:spChg chg="add mod">
          <ac:chgData name="Manikanta Reddy sammeta" userId="dea7caf15ec502cb" providerId="LiveId" clId="{9624AA93-0475-4935-B0B8-E6A17AFC2BA0}" dt="2024-11-12T13:23:21.490" v="2201" actId="20577"/>
          <ac:spMkLst>
            <pc:docMk/>
            <pc:sldMk cId="3047522537" sldId="256"/>
            <ac:spMk id="35" creationId="{C8C02505-EE16-6ED5-D6CC-8D7537352D97}"/>
          </ac:spMkLst>
        </pc:spChg>
        <pc:spChg chg="add mod">
          <ac:chgData name="Manikanta Reddy sammeta" userId="dea7caf15ec502cb" providerId="LiveId" clId="{9624AA93-0475-4935-B0B8-E6A17AFC2BA0}" dt="2024-11-12T13:24:31.672" v="2381" actId="1036"/>
          <ac:spMkLst>
            <pc:docMk/>
            <pc:sldMk cId="3047522537" sldId="256"/>
            <ac:spMk id="38" creationId="{E4924BE7-77BB-CB35-2B58-47B3F1408E2F}"/>
          </ac:spMkLst>
        </pc:spChg>
        <pc:spChg chg="add mod">
          <ac:chgData name="Manikanta Reddy sammeta" userId="dea7caf15ec502cb" providerId="LiveId" clId="{9624AA93-0475-4935-B0B8-E6A17AFC2BA0}" dt="2024-11-27T09:15:32.314" v="3960" actId="1076"/>
          <ac:spMkLst>
            <pc:docMk/>
            <pc:sldMk cId="3047522537" sldId="256"/>
            <ac:spMk id="41" creationId="{C643C042-B974-4A45-2266-2D9E7BF5513A}"/>
          </ac:spMkLst>
        </pc:spChg>
        <pc:spChg chg="add mod">
          <ac:chgData name="Manikanta Reddy sammeta" userId="dea7caf15ec502cb" providerId="LiveId" clId="{9624AA93-0475-4935-B0B8-E6A17AFC2BA0}" dt="2024-11-12T13:07:42.183" v="472" actId="1037"/>
          <ac:spMkLst>
            <pc:docMk/>
            <pc:sldMk cId="3047522537" sldId="256"/>
            <ac:spMk id="60" creationId="{713B08EF-C48B-A9AB-3E52-9CB2CBEA18CF}"/>
          </ac:spMkLst>
        </pc:spChg>
        <pc:picChg chg="add mod">
          <ac:chgData name="Manikanta Reddy sammeta" userId="dea7caf15ec502cb" providerId="LiveId" clId="{9624AA93-0475-4935-B0B8-E6A17AFC2BA0}" dt="2024-11-12T13:29:19.384" v="2604" actId="1076"/>
          <ac:picMkLst>
            <pc:docMk/>
            <pc:sldMk cId="3047522537" sldId="256"/>
            <ac:picMk id="44" creationId="{4F87AC25-768E-0063-FC40-42A8767EE9E8}"/>
          </ac:picMkLst>
        </pc:picChg>
        <pc:picChg chg="add mod">
          <ac:chgData name="Manikanta Reddy sammeta" userId="dea7caf15ec502cb" providerId="LiveId" clId="{9624AA93-0475-4935-B0B8-E6A17AFC2BA0}" dt="2024-11-12T13:31:30.965" v="2609" actId="1076"/>
          <ac:picMkLst>
            <pc:docMk/>
            <pc:sldMk cId="3047522537" sldId="256"/>
            <ac:picMk id="48" creationId="{09AFEC8A-341C-7CF8-787E-AA37005DD835}"/>
          </ac:picMkLst>
        </pc:picChg>
        <pc:picChg chg="add mod">
          <ac:chgData name="Manikanta Reddy sammeta" userId="dea7caf15ec502cb" providerId="LiveId" clId="{9624AA93-0475-4935-B0B8-E6A17AFC2BA0}" dt="2024-11-12T15:54:07.142" v="2614" actId="1076"/>
          <ac:picMkLst>
            <pc:docMk/>
            <pc:sldMk cId="3047522537" sldId="256"/>
            <ac:picMk id="51" creationId="{C7CCF047-DA56-02FD-BF29-1E33F98E28AB}"/>
          </ac:picMkLst>
        </pc:picChg>
        <pc:picChg chg="add mod">
          <ac:chgData name="Manikanta Reddy sammeta" userId="dea7caf15ec502cb" providerId="LiveId" clId="{9624AA93-0475-4935-B0B8-E6A17AFC2BA0}" dt="2024-11-12T15:58:40.813" v="2642" actId="1076"/>
          <ac:picMkLst>
            <pc:docMk/>
            <pc:sldMk cId="3047522537" sldId="256"/>
            <ac:picMk id="61" creationId="{7EFB9F7A-4BEF-1BF4-BCC7-B64BC4545F62}"/>
          </ac:picMkLst>
        </pc:picChg>
        <pc:cxnChg chg="add mod">
          <ac:chgData name="Manikanta Reddy sammeta" userId="dea7caf15ec502cb" providerId="LiveId" clId="{9624AA93-0475-4935-B0B8-E6A17AFC2BA0}" dt="2024-11-12T13:06:48.254" v="279" actId="1037"/>
          <ac:cxnSpMkLst>
            <pc:docMk/>
            <pc:sldMk cId="3047522537" sldId="256"/>
            <ac:cxnSpMk id="2" creationId="{7597DFFB-6C5C-6C9C-7B1C-6A0B8A11D4E9}"/>
          </ac:cxnSpMkLst>
        </pc:cxnChg>
        <pc:cxnChg chg="add mod">
          <ac:chgData name="Manikanta Reddy sammeta" userId="dea7caf15ec502cb" providerId="LiveId" clId="{9624AA93-0475-4935-B0B8-E6A17AFC2BA0}" dt="2024-11-12T13:07:02.367" v="336" actId="1036"/>
          <ac:cxnSpMkLst>
            <pc:docMk/>
            <pc:sldMk cId="3047522537" sldId="256"/>
            <ac:cxnSpMk id="3" creationId="{4BE0CBD0-190A-1644-5FDE-603F8706A187}"/>
          </ac:cxnSpMkLst>
        </pc:cxnChg>
        <pc:cxnChg chg="add mod">
          <ac:chgData name="Manikanta Reddy sammeta" userId="dea7caf15ec502cb" providerId="LiveId" clId="{9624AA93-0475-4935-B0B8-E6A17AFC2BA0}" dt="2024-11-12T13:07:50.876" v="475" actId="1035"/>
          <ac:cxnSpMkLst>
            <pc:docMk/>
            <pc:sldMk cId="3047522537" sldId="256"/>
            <ac:cxnSpMk id="6" creationId="{C341C7EC-405D-5D0C-24FA-167F0C88A912}"/>
          </ac:cxnSpMkLst>
        </pc:cxnChg>
        <pc:cxnChg chg="add mod">
          <ac:chgData name="Manikanta Reddy sammeta" userId="dea7caf15ec502cb" providerId="LiveId" clId="{9624AA93-0475-4935-B0B8-E6A17AFC2BA0}" dt="2024-11-12T13:07:28.397" v="458" actId="1036"/>
          <ac:cxnSpMkLst>
            <pc:docMk/>
            <pc:sldMk cId="3047522537" sldId="256"/>
            <ac:cxnSpMk id="8" creationId="{4280A5BF-8380-D75A-5E03-64532FEABC5D}"/>
          </ac:cxnSpMkLst>
        </pc:cxnChg>
        <pc:cxnChg chg="add mod">
          <ac:chgData name="Manikanta Reddy sammeta" userId="dea7caf15ec502cb" providerId="LiveId" clId="{9624AA93-0475-4935-B0B8-E6A17AFC2BA0}" dt="2024-11-12T13:11:45.167" v="755" actId="1036"/>
          <ac:cxnSpMkLst>
            <pc:docMk/>
            <pc:sldMk cId="3047522537" sldId="256"/>
            <ac:cxnSpMk id="11" creationId="{50F4236E-18BA-0FCF-02F7-9E69DBCE0E39}"/>
          </ac:cxnSpMkLst>
        </pc:cxnChg>
        <pc:cxnChg chg="mod">
          <ac:chgData name="Manikanta Reddy sammeta" userId="dea7caf15ec502cb" providerId="LiveId" clId="{9624AA93-0475-4935-B0B8-E6A17AFC2BA0}" dt="2024-11-13T07:53:26.974" v="3912" actId="700"/>
          <ac:cxnSpMkLst>
            <pc:docMk/>
            <pc:sldMk cId="3047522537" sldId="256"/>
            <ac:cxnSpMk id="39" creationId="{7BBB154D-9402-D708-7399-EB551114287E}"/>
          </ac:cxnSpMkLst>
        </pc:cxnChg>
      </pc:sldChg>
      <pc:sldChg chg="modSp new mod">
        <pc:chgData name="Manikanta Reddy sammeta" userId="dea7caf15ec502cb" providerId="LiveId" clId="{9624AA93-0475-4935-B0B8-E6A17AFC2BA0}" dt="2024-12-09T12:27:12.230" v="3962" actId="27636"/>
        <pc:sldMkLst>
          <pc:docMk/>
          <pc:sldMk cId="3693258448" sldId="257"/>
        </pc:sldMkLst>
        <pc:spChg chg="mod">
          <ac:chgData name="Manikanta Reddy sammeta" userId="dea7caf15ec502cb" providerId="LiveId" clId="{9624AA93-0475-4935-B0B8-E6A17AFC2BA0}" dt="2024-11-12T16:13:08.194" v="2723" actId="115"/>
          <ac:spMkLst>
            <pc:docMk/>
            <pc:sldMk cId="3693258448" sldId="257"/>
            <ac:spMk id="2" creationId="{26FC3257-E79E-152D-BDD8-45FCFAF857F3}"/>
          </ac:spMkLst>
        </pc:spChg>
        <pc:spChg chg="mod">
          <ac:chgData name="Manikanta Reddy sammeta" userId="dea7caf15ec502cb" providerId="LiveId" clId="{9624AA93-0475-4935-B0B8-E6A17AFC2BA0}" dt="2024-12-09T12:27:12.230" v="3962" actId="27636"/>
          <ac:spMkLst>
            <pc:docMk/>
            <pc:sldMk cId="3693258448" sldId="257"/>
            <ac:spMk id="3" creationId="{6F8CB6E1-73E8-E3DC-6C29-2B743C48B2E8}"/>
          </ac:spMkLst>
        </pc:spChg>
      </pc:sldChg>
      <pc:sldChg chg="addSp delSp modSp new mod">
        <pc:chgData name="Manikanta Reddy sammeta" userId="dea7caf15ec502cb" providerId="LiveId" clId="{9624AA93-0475-4935-B0B8-E6A17AFC2BA0}" dt="2024-11-13T07:56:06.387" v="3953" actId="14734"/>
        <pc:sldMkLst>
          <pc:docMk/>
          <pc:sldMk cId="1264712742" sldId="258"/>
        </pc:sldMkLst>
        <pc:spChg chg="mod">
          <ac:chgData name="Manikanta Reddy sammeta" userId="dea7caf15ec502cb" providerId="LiveId" clId="{9624AA93-0475-4935-B0B8-E6A17AFC2BA0}" dt="2024-11-13T07:26:44.430" v="3021" actId="1076"/>
          <ac:spMkLst>
            <pc:docMk/>
            <pc:sldMk cId="1264712742" sldId="258"/>
            <ac:spMk id="2" creationId="{4FA502C1-0507-6819-C6CF-1DDCA6DF1C05}"/>
          </ac:spMkLst>
        </pc:spChg>
        <pc:spChg chg="mod">
          <ac:chgData name="Manikanta Reddy sammeta" userId="dea7caf15ec502cb" providerId="LiveId" clId="{9624AA93-0475-4935-B0B8-E6A17AFC2BA0}" dt="2024-11-13T07:50:10.873" v="3836" actId="207"/>
          <ac:spMkLst>
            <pc:docMk/>
            <pc:sldMk cId="1264712742" sldId="258"/>
            <ac:spMk id="3" creationId="{4B64D683-2ADF-679B-2BB0-77A5DB66B6BD}"/>
          </ac:spMkLst>
        </pc:spChg>
        <pc:spChg chg="add mod">
          <ac:chgData name="Manikanta Reddy sammeta" userId="dea7caf15ec502cb" providerId="LiveId" clId="{9624AA93-0475-4935-B0B8-E6A17AFC2BA0}" dt="2024-11-13T07:35:51.065" v="3301" actId="1035"/>
          <ac:spMkLst>
            <pc:docMk/>
            <pc:sldMk cId="1264712742" sldId="258"/>
            <ac:spMk id="8" creationId="{A4112BEA-6598-26AD-DDE3-77C9CC8B5912}"/>
          </ac:spMkLst>
        </pc:spChg>
        <pc:spChg chg="add mod">
          <ac:chgData name="Manikanta Reddy sammeta" userId="dea7caf15ec502cb" providerId="LiveId" clId="{9624AA93-0475-4935-B0B8-E6A17AFC2BA0}" dt="2024-11-13T07:47:43.765" v="3700" actId="1035"/>
          <ac:spMkLst>
            <pc:docMk/>
            <pc:sldMk cId="1264712742" sldId="258"/>
            <ac:spMk id="10" creationId="{5CA03BFB-C2E8-B3BB-DF74-EBEF23D33BDE}"/>
          </ac:spMkLst>
        </pc:spChg>
        <pc:graphicFrameChg chg="add mod modGraphic">
          <ac:chgData name="Manikanta Reddy sammeta" userId="dea7caf15ec502cb" providerId="LiveId" clId="{9624AA93-0475-4935-B0B8-E6A17AFC2BA0}" dt="2024-11-13T07:47:06.442" v="3678" actId="1038"/>
          <ac:graphicFrameMkLst>
            <pc:docMk/>
            <pc:sldMk cId="1264712742" sldId="258"/>
            <ac:graphicFrameMk id="6" creationId="{2FB1EEC4-EC55-0AA9-F2BB-39AB2ED043DA}"/>
          </ac:graphicFrameMkLst>
        </pc:graphicFrameChg>
        <pc:graphicFrameChg chg="add mod modGraphic">
          <ac:chgData name="Manikanta Reddy sammeta" userId="dea7caf15ec502cb" providerId="LiveId" clId="{9624AA93-0475-4935-B0B8-E6A17AFC2BA0}" dt="2024-11-13T07:56:06.387" v="3953" actId="14734"/>
          <ac:graphicFrameMkLst>
            <pc:docMk/>
            <pc:sldMk cId="1264712742" sldId="258"/>
            <ac:graphicFrameMk id="11" creationId="{AC278FC9-1033-B16F-14F9-60E5F92CF461}"/>
          </ac:graphicFrameMkLst>
        </pc:graphicFrameChg>
      </pc:sldChg>
      <pc:sldChg chg="addSp delSp modSp new del mod">
        <pc:chgData name="Manikanta Reddy sammeta" userId="dea7caf15ec502cb" providerId="LiveId" clId="{9624AA93-0475-4935-B0B8-E6A17AFC2BA0}" dt="2024-11-13T07:53:20.644" v="3909" actId="680"/>
        <pc:sldMkLst>
          <pc:docMk/>
          <pc:sldMk cId="3040917427" sldId="2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581E0-0AC0-48F9-AD20-DB439F668A25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A2368-85BA-47D8-A184-0F429645F6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983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A2368-85BA-47D8-A184-0F429645F62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998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1DFE5-1109-25A0-DA80-04ED61385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1F691-476A-DFC6-DEAF-757E091DA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81C24-BADC-18A9-8AF9-CD2FFE87D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35F60-3D9A-45B8-A8E7-199573B771DF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6A2DD-A4B2-8EE5-007D-147EBC989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8F449-1657-0DAB-F026-E27905E0C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22B6B-B100-453D-8FFC-DEBECFB25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435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43CB7-7B0A-1B11-C345-276BB9038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DB3D78-6583-E793-E495-9CD420DB5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3CC4E-EF59-2DAC-F61A-577E66C6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35F60-3D9A-45B8-A8E7-199573B771DF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A5917-5D7A-5146-4F6B-266377AF2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69B7D-4679-E937-D5F6-857D9C9A7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22B6B-B100-453D-8FFC-DEBECFB25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49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4AEE94-297C-D134-4840-119DA61CF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016EEE-FDF3-EF5C-F0B8-738295AFC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36DEA-24AE-B366-FFF2-BE377D6BF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35F60-3D9A-45B8-A8E7-199573B771DF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86245-2232-0E95-50C6-CBFBE5D4B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AF7A3-0BB4-09F4-E988-9A69EED21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22B6B-B100-453D-8FFC-DEBECFB25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34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83158-9E55-E5A0-C6B9-BD1118807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FFB69-663E-B453-6174-867D4603A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6DCDF-AA02-93A5-2CFB-B9C6E9490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35F60-3D9A-45B8-A8E7-199573B771DF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04F98-E4EB-BD5C-28FE-00DA72DFC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91CA0-5197-8CB8-1F5E-B262D3001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22B6B-B100-453D-8FFC-DEBECFB25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994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79AC4-328F-BB76-3779-C4F1F3E1A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0AB78-FBAE-101E-08EB-78E30E928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E7976-68F9-6621-ABDE-29A4161F4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35F60-3D9A-45B8-A8E7-199573B771DF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421BD-1DBE-E20F-C07D-EC5B3FC65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090AC-364B-B56F-B082-748037E4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22B6B-B100-453D-8FFC-DEBECFB25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501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29464-995A-159D-8F3D-2F0AFE706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F0525-E63A-FDAF-B443-1A2F6666EF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0ED4D0-FC9B-A29B-5C0C-637B0BF58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0D767-4C85-3CFD-2A91-4D5E94C19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35F60-3D9A-45B8-A8E7-199573B771DF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C878D-9E15-D81A-BF87-9B87FC14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D5DF8-4538-57EC-BC8A-BF9694268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22B6B-B100-453D-8FFC-DEBECFB25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92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2782C-3A25-8F71-9A96-BC1925926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620EA-2CCD-2C50-CD7C-F58A042EA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2DC155-68A4-B7F7-7E30-06D89E618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60074B-32EA-A4E7-716D-606DB8A38E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709DFA-8B9E-B091-587D-FBAC9843D3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3BEE96-DC89-3A20-7D17-023DCAB0D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35F60-3D9A-45B8-A8E7-199573B771DF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3925CF-F9AE-5E98-1043-0D1A991A0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682470-6821-7B27-9FA3-F08A3A98B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22B6B-B100-453D-8FFC-DEBECFB25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580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D27A5-D223-9CB0-38BF-A68EC4A10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9F34A5-95F6-2007-2AE3-275E61D01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35F60-3D9A-45B8-A8E7-199573B771DF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76EAEF-05C0-ACDA-7E10-DD3F3D2FD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118B73-F587-1482-9DB2-FEE7CA63C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22B6B-B100-453D-8FFC-DEBECFB25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07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8F4967-DD67-F7FF-5EB7-F29C94256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35F60-3D9A-45B8-A8E7-199573B771DF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380D09-9022-F3CF-EADA-68F8BC86E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39839-F7A6-8563-E795-5CEFF4E8C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22B6B-B100-453D-8FFC-DEBECFB25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890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4D8F4-0BD9-EB55-2F34-1D0E808A1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46987-014D-D832-C431-5E224CB9C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34023-50C2-8DBC-1EE6-BCCD4F99B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12B5E-8E5A-6B98-2086-E085FF0B5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35F60-3D9A-45B8-A8E7-199573B771DF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4D4B9-DEFD-DE2C-8FE9-507D0179F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62B40-9DA2-DD1A-DA42-52EE98F6C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22B6B-B100-453D-8FFC-DEBECFB25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962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038DA-D23D-4F0F-D9B4-7CA03FD55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32E670-35CE-288D-2BFA-60A3B2423E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92FAE3-7F6A-06EC-9202-FB5149BA6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EBAAD-236F-F831-1C37-7FFE7B1DE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35F60-3D9A-45B8-A8E7-199573B771DF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E2C74-9611-7AEB-0CA8-C54C42754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24819-0D33-F630-D568-952A03587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22B6B-B100-453D-8FFC-DEBECFB25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94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88ED7A-B791-BE27-FBD3-FDBA04A57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52F66-DA72-4CB7-154A-6EBD7E8C7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ACA10-FC83-E01E-3FB9-A744E8F682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35F60-3D9A-45B8-A8E7-199573B771DF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3E540-3A33-94AB-546C-077B336D7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B0BAB-A875-3FD6-0332-BFB37C498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22B6B-B100-453D-8FFC-DEBECFB25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2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4F8CC30-7C0B-5A9F-C2F8-AEE1AD46F8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75" y="2682056"/>
            <a:ext cx="1510942" cy="118201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9EA029F-8989-B84F-B7D1-AAD1EFF5D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8996" y="2330886"/>
            <a:ext cx="2349910" cy="351170"/>
          </a:xfrm>
        </p:spPr>
        <p:txBody>
          <a:bodyPr>
            <a:noAutofit/>
          </a:bodyPr>
          <a:lstStyle/>
          <a:p>
            <a:r>
              <a:rPr lang="en-IN" sz="1600" b="1" dirty="0"/>
              <a:t>Bank Management System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0394E9B-D40D-7B0D-7541-70CDFBAEC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0098" y="1802737"/>
            <a:ext cx="1415863" cy="458687"/>
          </a:xfrm>
        </p:spPr>
        <p:txBody>
          <a:bodyPr>
            <a:noAutofit/>
          </a:bodyPr>
          <a:lstStyle/>
          <a:p>
            <a:r>
              <a:rPr lang="en-IN" sz="2000" b="1" u="sng" dirty="0">
                <a:solidFill>
                  <a:srgbClr val="1908F8"/>
                </a:solidFill>
              </a:rPr>
              <a:t>User Login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286E031-1BDB-3FF6-A652-258E0016F302}"/>
              </a:ext>
            </a:extLst>
          </p:cNvPr>
          <p:cNvCxnSpPr>
            <a:stCxn id="7" idx="3"/>
          </p:cNvCxnSpPr>
          <p:nvPr/>
        </p:nvCxnSpPr>
        <p:spPr>
          <a:xfrm flipV="1">
            <a:off x="1807517" y="1969881"/>
            <a:ext cx="1859915" cy="13031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AFB82CB-AE48-4C55-5090-A0B62D8D4797}"/>
              </a:ext>
            </a:extLst>
          </p:cNvPr>
          <p:cNvCxnSpPr>
            <a:stCxn id="7" idx="3"/>
          </p:cNvCxnSpPr>
          <p:nvPr/>
        </p:nvCxnSpPr>
        <p:spPr>
          <a:xfrm>
            <a:off x="1807517" y="3273062"/>
            <a:ext cx="1741910" cy="10039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C716101-1BE5-FE81-84D0-8C9A34175556}"/>
              </a:ext>
            </a:extLst>
          </p:cNvPr>
          <p:cNvSpPr txBox="1"/>
          <p:nvPr/>
        </p:nvSpPr>
        <p:spPr>
          <a:xfrm>
            <a:off x="3458499" y="4053040"/>
            <a:ext cx="17419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u="sng" dirty="0">
                <a:solidFill>
                  <a:srgbClr val="1908F8"/>
                </a:solidFill>
              </a:rPr>
              <a:t>Admin Login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FC5B3A-ED35-5FB5-79C0-702B69516901}"/>
              </a:ext>
            </a:extLst>
          </p:cNvPr>
          <p:cNvSpPr txBox="1"/>
          <p:nvPr/>
        </p:nvSpPr>
        <p:spPr>
          <a:xfrm>
            <a:off x="2270394" y="556391"/>
            <a:ext cx="38256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27A2D9"/>
                </a:solidFill>
              </a:rPr>
              <a:t>2.User have to log in with Account number &amp; Pin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4EC950-9EE5-2DE8-C22D-0187050000F6}"/>
              </a:ext>
            </a:extLst>
          </p:cNvPr>
          <p:cNvSpPr txBox="1"/>
          <p:nvPr/>
        </p:nvSpPr>
        <p:spPr>
          <a:xfrm>
            <a:off x="2229461" y="1231176"/>
            <a:ext cx="37878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27A2D9"/>
                </a:solidFill>
              </a:rPr>
              <a:t>1.User have to Register then will get Account no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7921870-B88B-7DD8-F57D-74E6E9D58E32}"/>
              </a:ext>
            </a:extLst>
          </p:cNvPr>
          <p:cNvCxnSpPr>
            <a:cxnSpLocks/>
          </p:cNvCxnSpPr>
          <p:nvPr/>
        </p:nvCxnSpPr>
        <p:spPr>
          <a:xfrm flipV="1">
            <a:off x="4267190" y="845572"/>
            <a:ext cx="0" cy="4227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8648050-A268-3419-FC1F-EB8433C707F2}"/>
              </a:ext>
            </a:extLst>
          </p:cNvPr>
          <p:cNvCxnSpPr>
            <a:cxnSpLocks/>
          </p:cNvCxnSpPr>
          <p:nvPr/>
        </p:nvCxnSpPr>
        <p:spPr>
          <a:xfrm flipV="1">
            <a:off x="4262270" y="1587909"/>
            <a:ext cx="0" cy="2332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BBB154D-9402-D708-7399-EB551114287E}"/>
              </a:ext>
            </a:extLst>
          </p:cNvPr>
          <p:cNvCxnSpPr>
            <a:stCxn id="5" idx="3"/>
          </p:cNvCxnSpPr>
          <p:nvPr/>
        </p:nvCxnSpPr>
        <p:spPr>
          <a:xfrm>
            <a:off x="4925961" y="2032081"/>
            <a:ext cx="1641987" cy="130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C843FC2-72CB-EF50-F40B-968ABD5EE790}"/>
              </a:ext>
            </a:extLst>
          </p:cNvPr>
          <p:cNvCxnSpPr>
            <a:cxnSpLocks/>
          </p:cNvCxnSpPr>
          <p:nvPr/>
        </p:nvCxnSpPr>
        <p:spPr>
          <a:xfrm flipV="1">
            <a:off x="6567948" y="373626"/>
            <a:ext cx="0" cy="29791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656C79E-E158-7AA9-0109-08767DE718BB}"/>
              </a:ext>
            </a:extLst>
          </p:cNvPr>
          <p:cNvCxnSpPr/>
          <p:nvPr/>
        </p:nvCxnSpPr>
        <p:spPr>
          <a:xfrm>
            <a:off x="4970209" y="4288587"/>
            <a:ext cx="1641987" cy="130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6C21CAB-CFFF-20AA-B5F0-6E4763756E25}"/>
              </a:ext>
            </a:extLst>
          </p:cNvPr>
          <p:cNvCxnSpPr>
            <a:cxnSpLocks/>
          </p:cNvCxnSpPr>
          <p:nvPr/>
        </p:nvCxnSpPr>
        <p:spPr>
          <a:xfrm flipV="1">
            <a:off x="6602364" y="3845928"/>
            <a:ext cx="1" cy="20681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44DBEEF-DFDF-EEAA-DDB4-7EFCFD0E4127}"/>
              </a:ext>
            </a:extLst>
          </p:cNvPr>
          <p:cNvCxnSpPr>
            <a:cxnSpLocks/>
          </p:cNvCxnSpPr>
          <p:nvPr/>
        </p:nvCxnSpPr>
        <p:spPr>
          <a:xfrm>
            <a:off x="6567941" y="400347"/>
            <a:ext cx="2654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C1FCA8F-BF80-366B-8006-22CAA92018EB}"/>
              </a:ext>
            </a:extLst>
          </p:cNvPr>
          <p:cNvSpPr txBox="1"/>
          <p:nvPr/>
        </p:nvSpPr>
        <p:spPr>
          <a:xfrm>
            <a:off x="6849390" y="234791"/>
            <a:ext cx="2313029" cy="2667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3AC68D"/>
                </a:solidFill>
              </a:rPr>
              <a:t>View Account details</a:t>
            </a:r>
          </a:p>
          <a:p>
            <a:endParaRPr lang="en-IN" b="1" dirty="0">
              <a:solidFill>
                <a:srgbClr val="3AC68D"/>
              </a:solidFill>
            </a:endParaRPr>
          </a:p>
          <a:p>
            <a:r>
              <a:rPr lang="en-IN" sz="1800" b="1" dirty="0">
                <a:solidFill>
                  <a:srgbClr val="3AC68D"/>
                </a:solidFill>
              </a:rPr>
              <a:t>Debit Amount</a:t>
            </a:r>
          </a:p>
          <a:p>
            <a:endParaRPr lang="en-IN" b="1" dirty="0">
              <a:solidFill>
                <a:srgbClr val="3AC68D"/>
              </a:solidFill>
            </a:endParaRPr>
          </a:p>
          <a:p>
            <a:r>
              <a:rPr lang="en-IN" sz="1800" b="1" dirty="0">
                <a:solidFill>
                  <a:srgbClr val="3AC68D"/>
                </a:solidFill>
              </a:rPr>
              <a:t>Credit Amount</a:t>
            </a:r>
          </a:p>
          <a:p>
            <a:endParaRPr lang="en-IN" b="1" dirty="0">
              <a:solidFill>
                <a:srgbClr val="3AC68D"/>
              </a:solidFill>
            </a:endParaRPr>
          </a:p>
          <a:p>
            <a:r>
              <a:rPr lang="en-IN" sz="1800" b="1" dirty="0">
                <a:solidFill>
                  <a:srgbClr val="3AC68D"/>
                </a:solidFill>
              </a:rPr>
              <a:t>Pin Change</a:t>
            </a:r>
          </a:p>
          <a:p>
            <a:endParaRPr lang="en-IN" b="1" dirty="0">
              <a:solidFill>
                <a:srgbClr val="3AC68D"/>
              </a:solidFill>
            </a:endParaRPr>
          </a:p>
          <a:p>
            <a:r>
              <a:rPr lang="en-IN" sz="1800" b="1" dirty="0">
                <a:solidFill>
                  <a:srgbClr val="3AC68D"/>
                </a:solidFill>
              </a:rPr>
              <a:t>Statement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B4AFC53-CD37-B183-FCA0-564036716023}"/>
              </a:ext>
            </a:extLst>
          </p:cNvPr>
          <p:cNvCxnSpPr>
            <a:cxnSpLocks/>
          </p:cNvCxnSpPr>
          <p:nvPr/>
        </p:nvCxnSpPr>
        <p:spPr>
          <a:xfrm>
            <a:off x="6572860" y="985367"/>
            <a:ext cx="2654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B048FB9-B2E6-6226-CE8C-26DF9A922B2B}"/>
              </a:ext>
            </a:extLst>
          </p:cNvPr>
          <p:cNvCxnSpPr>
            <a:cxnSpLocks/>
          </p:cNvCxnSpPr>
          <p:nvPr/>
        </p:nvCxnSpPr>
        <p:spPr>
          <a:xfrm>
            <a:off x="6572860" y="1526141"/>
            <a:ext cx="2654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BC64803-DB93-49C3-6E98-9C1EE037F955}"/>
              </a:ext>
            </a:extLst>
          </p:cNvPr>
          <p:cNvCxnSpPr>
            <a:cxnSpLocks/>
          </p:cNvCxnSpPr>
          <p:nvPr/>
        </p:nvCxnSpPr>
        <p:spPr>
          <a:xfrm>
            <a:off x="6582692" y="2066919"/>
            <a:ext cx="2654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3AB3DFC-737C-B0F4-8F75-5EBB97BE5831}"/>
              </a:ext>
            </a:extLst>
          </p:cNvPr>
          <p:cNvCxnSpPr>
            <a:cxnSpLocks/>
          </p:cNvCxnSpPr>
          <p:nvPr/>
        </p:nvCxnSpPr>
        <p:spPr>
          <a:xfrm>
            <a:off x="6572861" y="2617527"/>
            <a:ext cx="2654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13B08EF-C48B-A9AB-3E52-9CB2CBEA18CF}"/>
              </a:ext>
            </a:extLst>
          </p:cNvPr>
          <p:cNvSpPr txBox="1"/>
          <p:nvPr/>
        </p:nvSpPr>
        <p:spPr>
          <a:xfrm>
            <a:off x="6857164" y="3822289"/>
            <a:ext cx="491043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3AC68D"/>
                </a:solidFill>
              </a:rPr>
              <a:t>View all Users</a:t>
            </a:r>
          </a:p>
          <a:p>
            <a:endParaRPr lang="en-IN" b="1" dirty="0">
              <a:solidFill>
                <a:srgbClr val="3AC68D"/>
              </a:solidFill>
            </a:endParaRPr>
          </a:p>
          <a:p>
            <a:r>
              <a:rPr lang="en-IN" sz="1800" b="1" dirty="0">
                <a:solidFill>
                  <a:srgbClr val="3AC68D"/>
                </a:solidFill>
              </a:rPr>
              <a:t>View complete Account Details of </a:t>
            </a:r>
            <a:r>
              <a:rPr lang="en-IN" b="1" dirty="0">
                <a:solidFill>
                  <a:srgbClr val="3AC68D"/>
                </a:solidFill>
              </a:rPr>
              <a:t>P</a:t>
            </a:r>
            <a:r>
              <a:rPr lang="en-IN" sz="1800" b="1" dirty="0">
                <a:solidFill>
                  <a:srgbClr val="3AC68D"/>
                </a:solidFill>
              </a:rPr>
              <a:t>articular User</a:t>
            </a:r>
          </a:p>
          <a:p>
            <a:endParaRPr lang="en-IN" b="1" dirty="0">
              <a:solidFill>
                <a:srgbClr val="3AC68D"/>
              </a:solidFill>
            </a:endParaRPr>
          </a:p>
          <a:p>
            <a:r>
              <a:rPr lang="en-IN" b="1" dirty="0">
                <a:solidFill>
                  <a:srgbClr val="3AC68D"/>
                </a:solidFill>
              </a:rPr>
              <a:t>View complete Transactions of P</a:t>
            </a:r>
            <a:r>
              <a:rPr lang="en-IN" sz="1800" b="1" dirty="0">
                <a:solidFill>
                  <a:srgbClr val="3AC68D"/>
                </a:solidFill>
              </a:rPr>
              <a:t>articular </a:t>
            </a:r>
            <a:r>
              <a:rPr lang="en-IN" b="1" dirty="0">
                <a:solidFill>
                  <a:srgbClr val="3AC68D"/>
                </a:solidFill>
              </a:rPr>
              <a:t>User</a:t>
            </a:r>
          </a:p>
          <a:p>
            <a:endParaRPr lang="en-IN" b="1" dirty="0">
              <a:solidFill>
                <a:srgbClr val="3AC68D"/>
              </a:solidFill>
            </a:endParaRPr>
          </a:p>
          <a:p>
            <a:r>
              <a:rPr lang="en-IN" b="1" dirty="0">
                <a:solidFill>
                  <a:srgbClr val="3AC68D"/>
                </a:solidFill>
              </a:rPr>
              <a:t>View Complete Transactions of P</a:t>
            </a:r>
            <a:r>
              <a:rPr lang="en-IN" sz="1800" b="1" dirty="0">
                <a:solidFill>
                  <a:srgbClr val="3AC68D"/>
                </a:solidFill>
              </a:rPr>
              <a:t>articular Day</a:t>
            </a:r>
            <a:endParaRPr lang="en-IN" b="1" dirty="0">
              <a:solidFill>
                <a:srgbClr val="3AC68D"/>
              </a:solidFill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7597DFFB-6C5C-6C9C-7B1C-6A0B8A11D4E9}"/>
              </a:ext>
            </a:extLst>
          </p:cNvPr>
          <p:cNvCxnSpPr>
            <a:cxnSpLocks/>
          </p:cNvCxnSpPr>
          <p:nvPr/>
        </p:nvCxnSpPr>
        <p:spPr>
          <a:xfrm>
            <a:off x="6607277" y="3998960"/>
            <a:ext cx="2654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BE0CBD0-190A-1644-5FDE-603F8706A187}"/>
              </a:ext>
            </a:extLst>
          </p:cNvPr>
          <p:cNvCxnSpPr>
            <a:cxnSpLocks/>
          </p:cNvCxnSpPr>
          <p:nvPr/>
        </p:nvCxnSpPr>
        <p:spPr>
          <a:xfrm>
            <a:off x="6607275" y="4549567"/>
            <a:ext cx="2654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341C7EC-405D-5D0C-24FA-167F0C88A912}"/>
              </a:ext>
            </a:extLst>
          </p:cNvPr>
          <p:cNvCxnSpPr>
            <a:cxnSpLocks/>
          </p:cNvCxnSpPr>
          <p:nvPr/>
        </p:nvCxnSpPr>
        <p:spPr>
          <a:xfrm>
            <a:off x="6597445" y="5090344"/>
            <a:ext cx="2654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80A5BF-8380-D75A-5E03-64532FEABC5D}"/>
              </a:ext>
            </a:extLst>
          </p:cNvPr>
          <p:cNvCxnSpPr>
            <a:cxnSpLocks/>
          </p:cNvCxnSpPr>
          <p:nvPr/>
        </p:nvCxnSpPr>
        <p:spPr>
          <a:xfrm>
            <a:off x="6607275" y="5640952"/>
            <a:ext cx="2654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24FC733-09B7-ED73-3F9E-E1AB9BFEBA47}"/>
              </a:ext>
            </a:extLst>
          </p:cNvPr>
          <p:cNvSpPr txBox="1"/>
          <p:nvPr/>
        </p:nvSpPr>
        <p:spPr>
          <a:xfrm>
            <a:off x="2022985" y="4672470"/>
            <a:ext cx="43974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27A2D9"/>
                </a:solidFill>
              </a:rPr>
              <a:t>Admin have to login With Correct Admin ID &amp; Password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F4236E-18BA-0FCF-02F7-9E69DBCE0E39}"/>
              </a:ext>
            </a:extLst>
          </p:cNvPr>
          <p:cNvCxnSpPr>
            <a:cxnSpLocks/>
          </p:cNvCxnSpPr>
          <p:nvPr/>
        </p:nvCxnSpPr>
        <p:spPr>
          <a:xfrm>
            <a:off x="4139366" y="4451249"/>
            <a:ext cx="0" cy="238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BB2A1F8-6D57-4079-19AA-0D61ADDE6D29}"/>
              </a:ext>
            </a:extLst>
          </p:cNvPr>
          <p:cNvSpPr txBox="1"/>
          <p:nvPr/>
        </p:nvSpPr>
        <p:spPr>
          <a:xfrm>
            <a:off x="6781809" y="523251"/>
            <a:ext cx="56461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080408"/>
                </a:solidFill>
              </a:rPr>
              <a:t>Display Account details like Name ,Account No, Account type, Amount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695D9F-72A1-29EE-F6C4-C1C1121CC4CD}"/>
              </a:ext>
            </a:extLst>
          </p:cNvPr>
          <p:cNvSpPr txBox="1"/>
          <p:nvPr/>
        </p:nvSpPr>
        <p:spPr>
          <a:xfrm>
            <a:off x="6801473" y="1103360"/>
            <a:ext cx="23916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/>
              <a:t>Debit Amount from  Account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1F2EB5-8C3C-A2D5-BF27-BDFF8EBF297C}"/>
              </a:ext>
            </a:extLst>
          </p:cNvPr>
          <p:cNvSpPr txBox="1"/>
          <p:nvPr/>
        </p:nvSpPr>
        <p:spPr>
          <a:xfrm>
            <a:off x="6821136" y="1624470"/>
            <a:ext cx="22540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/>
              <a:t>Credit Amount to Account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0AC540-08B4-024E-ACCC-3F817CB94FEE}"/>
              </a:ext>
            </a:extLst>
          </p:cNvPr>
          <p:cNvSpPr txBox="1"/>
          <p:nvPr/>
        </p:nvSpPr>
        <p:spPr>
          <a:xfrm>
            <a:off x="6811308" y="2155408"/>
            <a:ext cx="21450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/>
              <a:t>Change Old to New Pin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676F79-1634-B880-64E9-4877211C9281}"/>
              </a:ext>
            </a:extLst>
          </p:cNvPr>
          <p:cNvSpPr txBox="1"/>
          <p:nvPr/>
        </p:nvSpPr>
        <p:spPr>
          <a:xfrm>
            <a:off x="6791645" y="2715845"/>
            <a:ext cx="6248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/>
              <a:t>Show Statement From starting date to ending Date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6BBB86E-C014-677E-F01B-DC095D272DCA}"/>
              </a:ext>
            </a:extLst>
          </p:cNvPr>
          <p:cNvSpPr txBox="1"/>
          <p:nvPr/>
        </p:nvSpPr>
        <p:spPr>
          <a:xfrm>
            <a:off x="6865381" y="4082536"/>
            <a:ext cx="2101636" cy="315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/>
              <a:t>Show all the User details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D4C762-9325-5DBF-FC85-2E61A5143422}"/>
              </a:ext>
            </a:extLst>
          </p:cNvPr>
          <p:cNvSpPr txBox="1"/>
          <p:nvPr/>
        </p:nvSpPr>
        <p:spPr>
          <a:xfrm>
            <a:off x="6865380" y="4623308"/>
            <a:ext cx="54347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/>
              <a:t>Show complete Account Details of Particular User by Account number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C02505-EE16-6ED5-D6CC-8D7537352D97}"/>
              </a:ext>
            </a:extLst>
          </p:cNvPr>
          <p:cNvSpPr txBox="1"/>
          <p:nvPr/>
        </p:nvSpPr>
        <p:spPr>
          <a:xfrm>
            <a:off x="6865377" y="5173919"/>
            <a:ext cx="6553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/>
              <a:t>Show complete Transactions of Particular User by Account number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924BE7-77BB-CB35-2B58-47B3F1408E2F}"/>
              </a:ext>
            </a:extLst>
          </p:cNvPr>
          <p:cNvSpPr txBox="1"/>
          <p:nvPr/>
        </p:nvSpPr>
        <p:spPr>
          <a:xfrm>
            <a:off x="6843258" y="5753172"/>
            <a:ext cx="35617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/>
              <a:t>Show complete Transactions of Particular Day</a:t>
            </a:r>
          </a:p>
          <a:p>
            <a:endParaRPr lang="en-IN" sz="14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43C042-B974-4A45-2266-2D9E7BF5513A}"/>
              </a:ext>
            </a:extLst>
          </p:cNvPr>
          <p:cNvSpPr txBox="1"/>
          <p:nvPr/>
        </p:nvSpPr>
        <p:spPr>
          <a:xfrm>
            <a:off x="6730184" y="3107648"/>
            <a:ext cx="50144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AE52AA"/>
                </a:solidFill>
              </a:rPr>
              <a:t>Store Every Action like View Account, Debit ,Credit, Pin Change…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4F87AC25-768E-0063-FC40-42A8767EE9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798" y="3320304"/>
            <a:ext cx="1003970" cy="100397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9AFEC8A-341C-7CF8-787E-AA37005DD8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212" y="1483870"/>
            <a:ext cx="758685" cy="75868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C7CCF047-DA56-02FD-BF29-1E33F98E28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153" y="1018859"/>
            <a:ext cx="1581612" cy="1617234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EFB9F7A-4BEF-1BF4-BCC7-B64BC4545F62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150" y="3250353"/>
            <a:ext cx="1309688" cy="130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522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502C1-0507-6819-C6CF-1DDCA6DF1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052484" cy="411622"/>
          </a:xfrm>
        </p:spPr>
        <p:txBody>
          <a:bodyPr>
            <a:normAutofit fontScale="90000"/>
          </a:bodyPr>
          <a:lstStyle/>
          <a:p>
            <a:r>
              <a:rPr lang="en-IN" sz="2500" b="1" dirty="0">
                <a:solidFill>
                  <a:schemeClr val="accent5">
                    <a:lumMod val="50000"/>
                  </a:schemeClr>
                </a:solidFill>
              </a:rPr>
              <a:t>Register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D683-2ADF-679B-2BB0-77A5DB66B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8826" y="411622"/>
            <a:ext cx="6538452" cy="1802478"/>
          </a:xfrm>
        </p:spPr>
        <p:txBody>
          <a:bodyPr>
            <a:normAutofit fontScale="92500"/>
          </a:bodyPr>
          <a:lstStyle/>
          <a:p>
            <a:r>
              <a:rPr lang="en-IN" sz="2200" b="1" dirty="0">
                <a:solidFill>
                  <a:schemeClr val="accent2"/>
                </a:solidFill>
              </a:rPr>
              <a:t>Username:</a:t>
            </a:r>
          </a:p>
          <a:p>
            <a:r>
              <a:rPr lang="en-IN" sz="2200" b="1" dirty="0">
                <a:solidFill>
                  <a:schemeClr val="accent2"/>
                </a:solidFill>
              </a:rPr>
              <a:t>User Mobile: </a:t>
            </a:r>
            <a:r>
              <a:rPr lang="en-IN" sz="2200" b="1" dirty="0">
                <a:solidFill>
                  <a:srgbClr val="7030A0"/>
                </a:solidFill>
              </a:rPr>
              <a:t>User have to enter 10 digits mobile number</a:t>
            </a:r>
          </a:p>
          <a:p>
            <a:r>
              <a:rPr lang="en-IN" sz="2200" b="1" dirty="0">
                <a:solidFill>
                  <a:schemeClr val="accent2"/>
                </a:solidFill>
              </a:rPr>
              <a:t>User Gender: </a:t>
            </a:r>
          </a:p>
          <a:p>
            <a:r>
              <a:rPr lang="en-IN" sz="2200" b="1" dirty="0">
                <a:solidFill>
                  <a:schemeClr val="accent2"/>
                </a:solidFill>
              </a:rPr>
              <a:t>Account Type: </a:t>
            </a:r>
            <a:r>
              <a:rPr lang="en-IN" sz="2200" b="1" dirty="0">
                <a:solidFill>
                  <a:srgbClr val="7030A0"/>
                </a:solidFill>
              </a:rPr>
              <a:t>Salary or Savings</a:t>
            </a:r>
          </a:p>
          <a:p>
            <a:endParaRPr lang="en-IN" sz="2200" b="1" dirty="0">
              <a:solidFill>
                <a:schemeClr val="accent2"/>
              </a:solidFill>
            </a:endParaRPr>
          </a:p>
          <a:p>
            <a:endParaRPr lang="en-IN" sz="22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IN" sz="2200" b="1" dirty="0">
              <a:solidFill>
                <a:schemeClr val="accent2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FB1EEC4-EC55-0AA9-F2BB-39AB2ED04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793214"/>
              </p:ext>
            </p:extLst>
          </p:nvPr>
        </p:nvGraphicFramePr>
        <p:xfrm>
          <a:off x="209677" y="2750291"/>
          <a:ext cx="6375642" cy="298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113">
                  <a:extLst>
                    <a:ext uri="{9D8B030D-6E8A-4147-A177-3AD203B41FA5}">
                      <a16:colId xmlns:a16="http://schemas.microsoft.com/office/drawing/2014/main" val="4259815445"/>
                    </a:ext>
                  </a:extLst>
                </a:gridCol>
                <a:gridCol w="941598">
                  <a:extLst>
                    <a:ext uri="{9D8B030D-6E8A-4147-A177-3AD203B41FA5}">
                      <a16:colId xmlns:a16="http://schemas.microsoft.com/office/drawing/2014/main" val="1846600959"/>
                    </a:ext>
                  </a:extLst>
                </a:gridCol>
                <a:gridCol w="879287">
                  <a:extLst>
                    <a:ext uri="{9D8B030D-6E8A-4147-A177-3AD203B41FA5}">
                      <a16:colId xmlns:a16="http://schemas.microsoft.com/office/drawing/2014/main" val="3663799832"/>
                    </a:ext>
                  </a:extLst>
                </a:gridCol>
                <a:gridCol w="716850">
                  <a:extLst>
                    <a:ext uri="{9D8B030D-6E8A-4147-A177-3AD203B41FA5}">
                      <a16:colId xmlns:a16="http://schemas.microsoft.com/office/drawing/2014/main" val="4247707857"/>
                    </a:ext>
                  </a:extLst>
                </a:gridCol>
                <a:gridCol w="951976">
                  <a:extLst>
                    <a:ext uri="{9D8B030D-6E8A-4147-A177-3AD203B41FA5}">
                      <a16:colId xmlns:a16="http://schemas.microsoft.com/office/drawing/2014/main" val="3433858627"/>
                    </a:ext>
                  </a:extLst>
                </a:gridCol>
                <a:gridCol w="1267074">
                  <a:extLst>
                    <a:ext uri="{9D8B030D-6E8A-4147-A177-3AD203B41FA5}">
                      <a16:colId xmlns:a16="http://schemas.microsoft.com/office/drawing/2014/main" val="3465486123"/>
                    </a:ext>
                  </a:extLst>
                </a:gridCol>
                <a:gridCol w="1082744">
                  <a:extLst>
                    <a:ext uri="{9D8B030D-6E8A-4147-A177-3AD203B41FA5}">
                      <a16:colId xmlns:a16="http://schemas.microsoft.com/office/drawing/2014/main" val="1529116556"/>
                    </a:ext>
                  </a:extLst>
                </a:gridCol>
              </a:tblGrid>
              <a:tr h="298038">
                <a:tc>
                  <a:txBody>
                    <a:bodyPr/>
                    <a:lstStyle/>
                    <a:p>
                      <a:r>
                        <a:rPr lang="en-IN" sz="1200" dirty="0"/>
                        <a:t>Sno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Mobile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Account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Account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Date &amp;Time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00336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4112BEA-6598-26AD-DDE3-77C9CC8B5912}"/>
              </a:ext>
            </a:extLst>
          </p:cNvPr>
          <p:cNvSpPr txBox="1"/>
          <p:nvPr/>
        </p:nvSpPr>
        <p:spPr>
          <a:xfrm>
            <a:off x="76200" y="2347298"/>
            <a:ext cx="4058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1800" b="1" dirty="0">
                <a:solidFill>
                  <a:srgbClr val="7030A0"/>
                </a:solidFill>
              </a:rPr>
              <a:t>Table Format to store User details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A03BFB-C2E8-B3BB-DF74-EBEF23D33BDE}"/>
              </a:ext>
            </a:extLst>
          </p:cNvPr>
          <p:cNvSpPr txBox="1"/>
          <p:nvPr/>
        </p:nvSpPr>
        <p:spPr>
          <a:xfrm>
            <a:off x="117986" y="3195337"/>
            <a:ext cx="4660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1800" b="1" dirty="0">
                <a:solidFill>
                  <a:srgbClr val="7030A0"/>
                </a:solidFill>
              </a:rPr>
              <a:t>Table Format to store </a:t>
            </a:r>
            <a:r>
              <a:rPr lang="en-IN" b="1" dirty="0">
                <a:solidFill>
                  <a:srgbClr val="7030A0"/>
                </a:solidFill>
              </a:rPr>
              <a:t>A</a:t>
            </a:r>
            <a:r>
              <a:rPr lang="en-IN" sz="1800" b="1" dirty="0">
                <a:solidFill>
                  <a:srgbClr val="7030A0"/>
                </a:solidFill>
              </a:rPr>
              <a:t>ll </a:t>
            </a:r>
            <a:r>
              <a:rPr lang="en-IN" b="1" dirty="0">
                <a:solidFill>
                  <a:srgbClr val="7030A0"/>
                </a:solidFill>
              </a:rPr>
              <a:t>Transactions</a:t>
            </a:r>
            <a:r>
              <a:rPr lang="en-IN" sz="1800" b="1" dirty="0">
                <a:solidFill>
                  <a:srgbClr val="7030A0"/>
                </a:solidFill>
              </a:rPr>
              <a:t> details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C278FC9-1033-B16F-14F9-60E5F92CF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505391"/>
              </p:ext>
            </p:extLst>
          </p:nvPr>
        </p:nvGraphicFramePr>
        <p:xfrm>
          <a:off x="201156" y="3595860"/>
          <a:ext cx="723313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717">
                  <a:extLst>
                    <a:ext uri="{9D8B030D-6E8A-4147-A177-3AD203B41FA5}">
                      <a16:colId xmlns:a16="http://schemas.microsoft.com/office/drawing/2014/main" val="3475335834"/>
                    </a:ext>
                  </a:extLst>
                </a:gridCol>
                <a:gridCol w="1396181">
                  <a:extLst>
                    <a:ext uri="{9D8B030D-6E8A-4147-A177-3AD203B41FA5}">
                      <a16:colId xmlns:a16="http://schemas.microsoft.com/office/drawing/2014/main" val="47650978"/>
                    </a:ext>
                  </a:extLst>
                </a:gridCol>
                <a:gridCol w="3766949">
                  <a:extLst>
                    <a:ext uri="{9D8B030D-6E8A-4147-A177-3AD203B41FA5}">
                      <a16:colId xmlns:a16="http://schemas.microsoft.com/office/drawing/2014/main" val="4147012488"/>
                    </a:ext>
                  </a:extLst>
                </a:gridCol>
                <a:gridCol w="1506290">
                  <a:extLst>
                    <a:ext uri="{9D8B030D-6E8A-4147-A177-3AD203B41FA5}">
                      <a16:colId xmlns:a16="http://schemas.microsoft.com/office/drawing/2014/main" val="24558651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Sno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Account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Action(Transaction or Pine Change)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Date &amp;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700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4712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C3257-E79E-152D-BDD8-45FCFAF85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694471" cy="568940"/>
          </a:xfrm>
        </p:spPr>
        <p:txBody>
          <a:bodyPr>
            <a:normAutofit fontScale="90000"/>
          </a:bodyPr>
          <a:lstStyle/>
          <a:p>
            <a:r>
              <a:rPr lang="en-IN" u="sng" dirty="0">
                <a:solidFill>
                  <a:srgbClr val="00B0F0"/>
                </a:solidFill>
              </a:rPr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CB6E1-73E8-E3DC-6C29-2B743C48B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065" y="812900"/>
            <a:ext cx="11747090" cy="505070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</a:t>
            </a:r>
            <a:r>
              <a:rPr lang="en-US" dirty="0">
                <a:solidFill>
                  <a:srgbClr val="7030A0"/>
                </a:solidFill>
              </a:rPr>
              <a:t>User Registration: </a:t>
            </a:r>
            <a:r>
              <a:rPr lang="en-US" dirty="0">
                <a:solidFill>
                  <a:srgbClr val="00B050"/>
                </a:solidFill>
              </a:rPr>
              <a:t>Users register, receive a unique account number, and have details stored.</a:t>
            </a:r>
          </a:p>
          <a:p>
            <a:pPr marL="0" indent="0">
              <a:buNone/>
            </a:pPr>
            <a:r>
              <a:rPr lang="en-US" dirty="0"/>
              <a:t>2</a:t>
            </a:r>
            <a:r>
              <a:rPr lang="en-US" dirty="0">
                <a:solidFill>
                  <a:srgbClr val="7030A0"/>
                </a:solidFill>
              </a:rPr>
              <a:t>. User Login  	       : </a:t>
            </a:r>
            <a:r>
              <a:rPr lang="en-US" dirty="0">
                <a:solidFill>
                  <a:srgbClr val="00B050"/>
                </a:solidFill>
              </a:rPr>
              <a:t>Users log in securely with account number and password.</a:t>
            </a: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dirty="0">
                <a:solidFill>
                  <a:srgbClr val="7030A0"/>
                </a:solidFill>
              </a:rPr>
              <a:t>Deposit	       : </a:t>
            </a:r>
            <a:r>
              <a:rPr lang="en-US" dirty="0">
                <a:solidFill>
                  <a:srgbClr val="00B050"/>
                </a:solidFill>
              </a:rPr>
              <a:t>Users can deposit money; transactions are recorded with type, amount, and 			     date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4. </a:t>
            </a:r>
            <a:r>
              <a:rPr lang="en-US" dirty="0">
                <a:solidFill>
                  <a:srgbClr val="7030A0"/>
                </a:solidFill>
              </a:rPr>
              <a:t>Withdrawal	       : </a:t>
            </a:r>
            <a:r>
              <a:rPr lang="en-US" dirty="0">
                <a:solidFill>
                  <a:srgbClr val="00B050"/>
                </a:solidFill>
              </a:rPr>
              <a:t>Users withdraw funds if sufficient balance; transactions recorded with type, 			     amount, and date.</a:t>
            </a:r>
          </a:p>
          <a:p>
            <a:pPr marL="0" indent="0">
              <a:buNone/>
            </a:pPr>
            <a:r>
              <a:rPr lang="en-US" dirty="0"/>
              <a:t>5. </a:t>
            </a:r>
            <a:r>
              <a:rPr lang="en-US" dirty="0">
                <a:solidFill>
                  <a:srgbClr val="7030A0"/>
                </a:solidFill>
              </a:rPr>
              <a:t>Change PIN  	       : </a:t>
            </a:r>
            <a:r>
              <a:rPr lang="en-US" dirty="0">
                <a:solidFill>
                  <a:srgbClr val="00B050"/>
                </a:solidFill>
              </a:rPr>
              <a:t>Users can update their PIN for added security.</a:t>
            </a:r>
          </a:p>
          <a:p>
            <a:pPr marL="0" indent="0">
              <a:buNone/>
            </a:pPr>
            <a:r>
              <a:rPr lang="en-US" dirty="0"/>
              <a:t>6. </a:t>
            </a:r>
            <a:r>
              <a:rPr lang="en-US" dirty="0">
                <a:solidFill>
                  <a:srgbClr val="7030A0"/>
                </a:solidFill>
              </a:rPr>
              <a:t>Transaction Statement: </a:t>
            </a:r>
            <a:r>
              <a:rPr lang="en-US" dirty="0">
                <a:solidFill>
                  <a:srgbClr val="00B050"/>
                </a:solidFill>
              </a:rPr>
              <a:t>Users view transaction history with credit, debit, and date details.</a:t>
            </a:r>
          </a:p>
          <a:p>
            <a:pPr marL="0" indent="0">
              <a:buNone/>
            </a:pPr>
            <a:r>
              <a:rPr lang="en-US" dirty="0"/>
              <a:t>7. </a:t>
            </a:r>
            <a:r>
              <a:rPr lang="en-US" dirty="0">
                <a:solidFill>
                  <a:srgbClr val="7030A0"/>
                </a:solidFill>
              </a:rPr>
              <a:t>Admin Login	</a:t>
            </a:r>
            <a:r>
              <a:rPr lang="en-US">
                <a:solidFill>
                  <a:srgbClr val="7030A0"/>
                </a:solidFill>
              </a:rPr>
              <a:t>       : </a:t>
            </a:r>
            <a:r>
              <a:rPr lang="en-US" dirty="0">
                <a:solidFill>
                  <a:srgbClr val="00B050"/>
                </a:solidFill>
              </a:rPr>
              <a:t>Admins log in with unique credentials for access to management tools.</a:t>
            </a:r>
          </a:p>
          <a:p>
            <a:pPr marL="0" indent="0">
              <a:buNone/>
            </a:pPr>
            <a:r>
              <a:rPr lang="en-US" dirty="0"/>
              <a:t>8. </a:t>
            </a:r>
            <a:r>
              <a:rPr lang="en-US" dirty="0">
                <a:solidFill>
                  <a:srgbClr val="7030A0"/>
                </a:solidFill>
              </a:rPr>
              <a:t>View All Users      : </a:t>
            </a:r>
            <a:r>
              <a:rPr lang="en-US" dirty="0">
                <a:solidFill>
                  <a:srgbClr val="00B050"/>
                </a:solidFill>
              </a:rPr>
              <a:t>Admins see a list of all registered users with essential details.</a:t>
            </a:r>
          </a:p>
          <a:p>
            <a:pPr marL="0" indent="0">
              <a:buNone/>
            </a:pPr>
            <a:r>
              <a:rPr lang="en-US" dirty="0"/>
              <a:t>9. </a:t>
            </a:r>
            <a:r>
              <a:rPr lang="en-US" dirty="0">
                <a:solidFill>
                  <a:srgbClr val="7030A0"/>
                </a:solidFill>
              </a:rPr>
              <a:t>View Account Details: </a:t>
            </a:r>
            <a:r>
              <a:rPr lang="en-US" dirty="0">
                <a:solidFill>
                  <a:srgbClr val="00B050"/>
                </a:solidFill>
              </a:rPr>
              <a:t>Admins can access details for specific accounts.</a:t>
            </a:r>
          </a:p>
          <a:p>
            <a:pPr marL="0" indent="0">
              <a:buNone/>
            </a:pPr>
            <a:r>
              <a:rPr lang="en-US" dirty="0"/>
              <a:t>10</a:t>
            </a:r>
            <a:r>
              <a:rPr lang="en-US" dirty="0">
                <a:solidFill>
                  <a:srgbClr val="7030A0"/>
                </a:solidFill>
              </a:rPr>
              <a:t>. View All Transactions: </a:t>
            </a:r>
            <a:r>
              <a:rPr lang="en-US" dirty="0">
                <a:solidFill>
                  <a:srgbClr val="00B050"/>
                </a:solidFill>
              </a:rPr>
              <a:t>Admins view or filter all user transactions for oversight.</a:t>
            </a:r>
          </a:p>
        </p:txBody>
      </p:sp>
    </p:spTree>
    <p:extLst>
      <p:ext uri="{BB962C8B-B14F-4D97-AF65-F5344CB8AC3E}">
        <p14:creationId xmlns:p14="http://schemas.microsoft.com/office/powerpoint/2010/main" val="3693258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</TotalTime>
  <Words>404</Words>
  <Application>Microsoft Office PowerPoint</Application>
  <PresentationFormat>Widescreen</PresentationFormat>
  <Paragraphs>64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Bank Management System</vt:lpstr>
      <vt:lpstr>Register Form</vt:lpstr>
      <vt:lpstr>Documentation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Manikanta Reddy sammeta</dc:creator>
  <cp:lastModifiedBy>Manikanta Reddy sammeta</cp:lastModifiedBy>
  <cp:revision>1</cp:revision>
  <dcterms:created xsi:type="dcterms:W3CDTF">2024-11-12T12:50:53Z</dcterms:created>
  <dcterms:modified xsi:type="dcterms:W3CDTF">2024-12-14T10:33:38Z</dcterms:modified>
</cp:coreProperties>
</file>