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FC9DE9-165F-405B-8E7D-86D0D36613BE}" v="108" dt="2024-12-14T10:36:10.7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kanta Reddy sammeta" userId="dea7caf15ec502cb" providerId="LiveId" clId="{19FC9DE9-165F-405B-8E7D-86D0D36613BE}"/>
    <pc:docChg chg="modSld">
      <pc:chgData name="Manikanta Reddy sammeta" userId="dea7caf15ec502cb" providerId="LiveId" clId="{19FC9DE9-165F-405B-8E7D-86D0D36613BE}" dt="2024-12-14T10:36:10.758" v="107"/>
      <pc:docMkLst>
        <pc:docMk/>
      </pc:docMkLst>
      <pc:sldChg chg="setBg">
        <pc:chgData name="Manikanta Reddy sammeta" userId="dea7caf15ec502cb" providerId="LiveId" clId="{19FC9DE9-165F-405B-8E7D-86D0D36613BE}" dt="2024-12-14T10:36:10.758" v="107"/>
        <pc:sldMkLst>
          <pc:docMk/>
          <pc:sldMk cId="4015594143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823C7-67D5-D93C-E4D9-DD8923858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CD463C-C8E2-4CAE-A200-66E236698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44C2A-EFF2-A659-177A-10B7748A4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85C6-A59F-49DC-A9B2-0613B4090698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798A6-EB4D-A1F2-145E-0E44157B2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395A9-E5BC-EA85-CC33-646B324E4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71CDD-37E9-475E-82CF-2467E3E22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08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57D8F-3191-171D-7B79-89310AB4A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D4F78A-FA56-FE35-B306-D0A33C18E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38F9C-872E-EFC2-EA8B-BD0834D24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85C6-A59F-49DC-A9B2-0613B4090698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2DB17-999A-A3E0-2BC7-C46ECFDD4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94061-3D38-0886-156C-2C25C0B41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71CDD-37E9-475E-82CF-2467E3E22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198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037F75-2499-FC30-2E20-5CB181CC86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8BD11-AEB9-68FE-43C6-4F4C8870A8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A3010-58F6-8222-B404-8266A6A7E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85C6-A59F-49DC-A9B2-0613B4090698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B511B-4574-A7B7-234C-53872D69B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BC345-0B43-CA54-EB99-788B1CC5E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71CDD-37E9-475E-82CF-2467E3E22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193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D2552-339B-5E8D-2D3A-B9BE0F5EC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34407-F3ED-9DFE-7B99-DEE018E71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5D26C-87B7-4256-C4BF-DF3AE1E2D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85C6-A59F-49DC-A9B2-0613B4090698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F1635-F8D4-04F3-25D2-C90C59D24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3CAD0-C128-0507-E314-10201BB8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71CDD-37E9-475E-82CF-2467E3E22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201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19EDC-A463-9577-19A4-6C617151A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5E87E-EC2A-BEE5-E1DA-A5C4632C7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41FF0-0CC3-3C6B-4579-734676D80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85C6-A59F-49DC-A9B2-0613B4090698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1BC5D-7570-D462-735A-1AF30943D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0A361-FDAC-827C-4446-C8981874C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71CDD-37E9-475E-82CF-2467E3E22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336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08540-7A2F-74CA-5632-A6E43AA6E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A9E22-8BF2-1EDA-D6AF-6D155FD7B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EB434-C14F-284A-4411-D9EB2E769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DC778-061E-D1EF-A818-88B6D292E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85C6-A59F-49DC-A9B2-0613B4090698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EFB77-FC8F-0BC3-E090-85BA2B850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928EB-21B5-6F25-FEFC-C7DEB0452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71CDD-37E9-475E-82CF-2467E3E22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750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858A9-9E2F-FC8E-485E-B1BE548AC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09338-1B49-CC80-438D-D52454A55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59616-B0FE-1DF7-5C09-ED655EE27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A48540-C827-2BE6-2746-A31A1443C9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FE91EC-9125-E4C7-E602-77C0D67159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EB4EBE-C843-EC1F-9AB7-628D9CBA6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85C6-A59F-49DC-A9B2-0613B4090698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6BDA35-36CE-BCB8-D4AF-8F2E5F50E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F8F0E4-FF76-FED7-471B-2A804D987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71CDD-37E9-475E-82CF-2467E3E22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933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F388D-3A23-99CC-D92E-6EDA71532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284CD9-50E9-D723-29FB-FC23D1EAB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85C6-A59F-49DC-A9B2-0613B4090698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9FC8A7-2C2D-973A-EEC6-903D61AF7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600600-7055-F58B-0E7E-2E751380F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71CDD-37E9-475E-82CF-2467E3E22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807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30793D-C963-9290-2A03-B0713EFE3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85C6-A59F-49DC-A9B2-0613B4090698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73611E-64BC-62EC-4612-5BBC22533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0B7810-09B7-D938-6EB1-619A47B7D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71CDD-37E9-475E-82CF-2467E3E22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609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9BF0-899A-3BD3-7325-6B581C1B6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E80B7-09CC-E8F5-F6B7-C9FEACE0A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4A3884-7686-663D-5DCD-BDF9AD311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01B08-EFF4-3F66-BDBE-F5C1B6550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85C6-A59F-49DC-A9B2-0613B4090698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570DC-9627-1B69-7C62-1422EB87B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5F00E-968B-699F-2DAA-D70E1F264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71CDD-37E9-475E-82CF-2467E3E22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733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75B6B-C42B-BE0B-5722-8B2C67C16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0AEE47-6CB9-C2C8-780D-CBE2CFB1F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475581-FD3E-8F47-7342-1BA95BDFC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E053D-EABE-0802-6C77-C709B259D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A85C6-A59F-49DC-A9B2-0613B4090698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5D77A-1654-DB2E-398C-3D169A1C1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2911F-A72B-259E-63BD-165C75FE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71CDD-37E9-475E-82CF-2467E3E22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270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E2A3D6-F6E6-3873-C5DF-9B7BB828F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AD9AD-5B52-014F-ED70-ADFE9734B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70EB6-9440-BA1C-9425-C6C32CCFB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A85C6-A59F-49DC-A9B2-0613B4090698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AC5E1-1E81-20A7-21A3-E0B0ABDB90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B3FA8-78B2-2690-E1B3-292EAB43F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71CDD-37E9-475E-82CF-2467E3E22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136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5">
                <a:lumMod val="7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4000">
              <a:schemeClr val="accent4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B95A6-1F4C-551D-9029-A74ADC86B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749" y="6091813"/>
            <a:ext cx="10714677" cy="449825"/>
          </a:xfrm>
        </p:spPr>
        <p:txBody>
          <a:bodyPr>
            <a:noAutofit/>
          </a:bodyPr>
          <a:lstStyle/>
          <a:p>
            <a:r>
              <a:rPr lang="en-IN" sz="2200" b="1" dirty="0">
                <a:solidFill>
                  <a:schemeClr val="accent1"/>
                </a:solidFill>
                <a:latin typeface="+mn-lt"/>
              </a:rPr>
              <a:t>Create Forms by using Html &amp; CSS as shown in the image and Validate by using Java 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2EA3CB-910B-30B4-6491-D28913AAB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1394" y="10657"/>
            <a:ext cx="3984550" cy="449825"/>
          </a:xfrm>
        </p:spPr>
        <p:txBody>
          <a:bodyPr>
            <a:noAutofit/>
          </a:bodyPr>
          <a:lstStyle/>
          <a:p>
            <a:r>
              <a:rPr lang="en-IN" sz="4000" b="1" u="sng" dirty="0">
                <a:solidFill>
                  <a:srgbClr val="FF3399"/>
                </a:solidFill>
              </a:rPr>
              <a:t>Form Validations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6B01FF-30CD-8C0A-6153-E5816F881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902" y="1549556"/>
            <a:ext cx="3984551" cy="44540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1EDD44-AF71-E6DB-90FA-6DA876A7F8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944" y="1559392"/>
            <a:ext cx="3637469" cy="44540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DCA77E-9986-F469-F3CE-6BDF86A0E4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895" y="571973"/>
            <a:ext cx="2274324" cy="8598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150331-EF5E-4C7E-E54E-7E9E41F9C7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126" y="28688"/>
            <a:ext cx="561248" cy="5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594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Create Forms by using Html &amp; CSS as shown in the image and Validate by using Java Script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Manikanta Reddy sammeta</dc:creator>
  <cp:lastModifiedBy>Manikanta Reddy sammeta</cp:lastModifiedBy>
  <cp:revision>1</cp:revision>
  <dcterms:created xsi:type="dcterms:W3CDTF">2024-11-13T12:24:27Z</dcterms:created>
  <dcterms:modified xsi:type="dcterms:W3CDTF">2024-12-14T10:36:16Z</dcterms:modified>
</cp:coreProperties>
</file>