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745A"/>
    <a:srgbClr val="B6DDDC"/>
    <a:srgbClr val="1EA8A1"/>
    <a:srgbClr val="FFFFFF"/>
    <a:srgbClr val="596F9C"/>
    <a:srgbClr val="AF4B4B"/>
    <a:srgbClr val="426F56"/>
    <a:srgbClr val="FD541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B9EB6-DC7A-4B2C-AFEB-41A22E31E3CE}" v="493" dt="2024-12-09T12:25:21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 Reddy sammeta" userId="dea7caf15ec502cb" providerId="LiveId" clId="{CB2B9EB6-DC7A-4B2C-AFEB-41A22E31E3CE}"/>
    <pc:docChg chg="undo redo custSel modSld modMainMaster">
      <pc:chgData name="Manikanta Reddy sammeta" userId="dea7caf15ec502cb" providerId="LiveId" clId="{CB2B9EB6-DC7A-4B2C-AFEB-41A22E31E3CE}" dt="2024-12-09T12:25:21.449" v="654"/>
      <pc:docMkLst>
        <pc:docMk/>
      </pc:docMkLst>
      <pc:sldChg chg="modSp mod setBg">
        <pc:chgData name="Manikanta Reddy sammeta" userId="dea7caf15ec502cb" providerId="LiveId" clId="{CB2B9EB6-DC7A-4B2C-AFEB-41A22E31E3CE}" dt="2024-12-09T12:25:21.449" v="654"/>
        <pc:sldMkLst>
          <pc:docMk/>
          <pc:sldMk cId="3822076382" sldId="256"/>
        </pc:sldMkLst>
        <pc:spChg chg="mod">
          <ac:chgData name="Manikanta Reddy sammeta" userId="dea7caf15ec502cb" providerId="LiveId" clId="{CB2B9EB6-DC7A-4B2C-AFEB-41A22E31E3CE}" dt="2024-11-28T12:15:16.229" v="7" actId="207"/>
          <ac:spMkLst>
            <pc:docMk/>
            <pc:sldMk cId="3822076382" sldId="256"/>
            <ac:spMk id="2" creationId="{EF13CF7D-AAE1-00D5-C4D3-D94CE5E58C2B}"/>
          </ac:spMkLst>
        </pc:spChg>
        <pc:spChg chg="mod">
          <ac:chgData name="Manikanta Reddy sammeta" userId="dea7caf15ec502cb" providerId="LiveId" clId="{CB2B9EB6-DC7A-4B2C-AFEB-41A22E31E3CE}" dt="2024-11-28T12:13:54.394" v="2" actId="207"/>
          <ac:spMkLst>
            <pc:docMk/>
            <pc:sldMk cId="3822076382" sldId="256"/>
            <ac:spMk id="3" creationId="{F5EDC003-B9AF-E7E2-EC6B-9AA280E5E93E}"/>
          </ac:spMkLst>
        </pc:spChg>
        <pc:spChg chg="mod">
          <ac:chgData name="Manikanta Reddy sammeta" userId="dea7caf15ec502cb" providerId="LiveId" clId="{CB2B9EB6-DC7A-4B2C-AFEB-41A22E31E3CE}" dt="2024-11-28T12:14:21.404" v="3" actId="207"/>
          <ac:spMkLst>
            <pc:docMk/>
            <pc:sldMk cId="3822076382" sldId="256"/>
            <ac:spMk id="11" creationId="{BEF44BA0-AB67-276B-8D21-3754D2D49E84}"/>
          </ac:spMkLst>
        </pc:spChg>
        <pc:spChg chg="mod">
          <ac:chgData name="Manikanta Reddy sammeta" userId="dea7caf15ec502cb" providerId="LiveId" clId="{CB2B9EB6-DC7A-4B2C-AFEB-41A22E31E3CE}" dt="2024-11-28T12:14:37.686" v="4" actId="207"/>
          <ac:spMkLst>
            <pc:docMk/>
            <pc:sldMk cId="3822076382" sldId="256"/>
            <ac:spMk id="14" creationId="{D949D5DA-DCA0-8A26-24F8-41FCF73E2FD9}"/>
          </ac:spMkLst>
        </pc:spChg>
        <pc:spChg chg="mod">
          <ac:chgData name="Manikanta Reddy sammeta" userId="dea7caf15ec502cb" providerId="LiveId" clId="{CB2B9EB6-DC7A-4B2C-AFEB-41A22E31E3CE}" dt="2024-11-28T12:14:49.427" v="5" actId="207"/>
          <ac:spMkLst>
            <pc:docMk/>
            <pc:sldMk cId="3822076382" sldId="256"/>
            <ac:spMk id="16" creationId="{69680AC2-C076-A53C-73C3-E601B22D28EC}"/>
          </ac:spMkLst>
        </pc:spChg>
        <pc:spChg chg="mod">
          <ac:chgData name="Manikanta Reddy sammeta" userId="dea7caf15ec502cb" providerId="LiveId" clId="{CB2B9EB6-DC7A-4B2C-AFEB-41A22E31E3CE}" dt="2024-11-28T12:15:02.366" v="6" actId="207"/>
          <ac:spMkLst>
            <pc:docMk/>
            <pc:sldMk cId="3822076382" sldId="256"/>
            <ac:spMk id="18" creationId="{FD156F14-F852-4F81-FD42-8A79B46DD418}"/>
          </ac:spMkLst>
        </pc:spChg>
        <pc:spChg chg="mod">
          <ac:chgData name="Manikanta Reddy sammeta" userId="dea7caf15ec502cb" providerId="LiveId" clId="{CB2B9EB6-DC7A-4B2C-AFEB-41A22E31E3CE}" dt="2024-11-28T12:18:38.798" v="20" actId="207"/>
          <ac:spMkLst>
            <pc:docMk/>
            <pc:sldMk cId="3822076382" sldId="256"/>
            <ac:spMk id="20" creationId="{DDF7F9AD-273C-A520-D753-59360A72C6C0}"/>
          </ac:spMkLst>
        </pc:spChg>
        <pc:spChg chg="mod">
          <ac:chgData name="Manikanta Reddy sammeta" userId="dea7caf15ec502cb" providerId="LiveId" clId="{CB2B9EB6-DC7A-4B2C-AFEB-41A22E31E3CE}" dt="2024-11-28T12:18:56.241" v="21" actId="207"/>
          <ac:spMkLst>
            <pc:docMk/>
            <pc:sldMk cId="3822076382" sldId="256"/>
            <ac:spMk id="22" creationId="{052DF7C0-76C9-C207-8575-8676474B95C9}"/>
          </ac:spMkLst>
        </pc:spChg>
        <pc:spChg chg="mod">
          <ac:chgData name="Manikanta Reddy sammeta" userId="dea7caf15ec502cb" providerId="LiveId" clId="{CB2B9EB6-DC7A-4B2C-AFEB-41A22E31E3CE}" dt="2024-11-28T12:19:01.422" v="22" actId="207"/>
          <ac:spMkLst>
            <pc:docMk/>
            <pc:sldMk cId="3822076382" sldId="256"/>
            <ac:spMk id="24" creationId="{5800AEAE-CFE0-BA8B-BB35-3E19E7150A45}"/>
          </ac:spMkLst>
        </pc:spChg>
        <pc:spChg chg="mod">
          <ac:chgData name="Manikanta Reddy sammeta" userId="dea7caf15ec502cb" providerId="LiveId" clId="{CB2B9EB6-DC7A-4B2C-AFEB-41A22E31E3CE}" dt="2024-11-28T12:19:06.891" v="23" actId="207"/>
          <ac:spMkLst>
            <pc:docMk/>
            <pc:sldMk cId="3822076382" sldId="256"/>
            <ac:spMk id="26" creationId="{59B256C2-2E55-71D3-5152-998DE0BCBC8D}"/>
          </ac:spMkLst>
        </pc:spChg>
        <pc:spChg chg="mod">
          <ac:chgData name="Manikanta Reddy sammeta" userId="dea7caf15ec502cb" providerId="LiveId" clId="{CB2B9EB6-DC7A-4B2C-AFEB-41A22E31E3CE}" dt="2024-12-09T12:23:21.531" v="415" actId="207"/>
          <ac:spMkLst>
            <pc:docMk/>
            <pc:sldMk cId="3822076382" sldId="256"/>
            <ac:spMk id="28" creationId="{0F45D0E9-E3CB-BBE7-C53C-407E131D1FA7}"/>
          </ac:spMkLst>
        </pc:spChg>
        <pc:picChg chg="mod">
          <ac:chgData name="Manikanta Reddy sammeta" userId="dea7caf15ec502cb" providerId="LiveId" clId="{CB2B9EB6-DC7A-4B2C-AFEB-41A22E31E3CE}" dt="2024-12-09T09:27:32.600" v="278" actId="1076"/>
          <ac:picMkLst>
            <pc:docMk/>
            <pc:sldMk cId="3822076382" sldId="256"/>
            <ac:picMk id="33" creationId="{77345247-2D99-6E25-C1A0-EFDEA3A2DB7C}"/>
          </ac:picMkLst>
        </pc:picChg>
      </pc:sldChg>
      <pc:sldMasterChg chg="setBg modSldLayout">
        <pc:chgData name="Manikanta Reddy sammeta" userId="dea7caf15ec502cb" providerId="LiveId" clId="{CB2B9EB6-DC7A-4B2C-AFEB-41A22E31E3CE}" dt="2024-12-09T12:25:21.449" v="654"/>
        <pc:sldMasterMkLst>
          <pc:docMk/>
          <pc:sldMasterMk cId="3427813182" sldId="2147483648"/>
        </pc:sldMasterMkLst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1879761314" sldId="2147483649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1088541159" sldId="2147483650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528058013" sldId="2147483651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2717931292" sldId="2147483652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616853408" sldId="2147483653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33304912" sldId="2147483654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3803991469" sldId="2147483655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3717682914" sldId="2147483656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4055574354" sldId="2147483657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1720302967" sldId="2147483658"/>
          </pc:sldLayoutMkLst>
        </pc:sldLayoutChg>
        <pc:sldLayoutChg chg="setBg">
          <pc:chgData name="Manikanta Reddy sammeta" userId="dea7caf15ec502cb" providerId="LiveId" clId="{CB2B9EB6-DC7A-4B2C-AFEB-41A22E31E3CE}" dt="2024-12-09T12:25:21.449" v="654"/>
          <pc:sldLayoutMkLst>
            <pc:docMk/>
            <pc:sldMasterMk cId="3427813182" sldId="2147483648"/>
            <pc:sldLayoutMk cId="220845582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25E5-3075-9CFB-6C09-D94B63B6E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5A4DF-3042-DC45-0606-0E36635F8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F2B9-21FD-2BC3-AF41-B82FFB3C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251D-D98B-A758-AE19-53E96C8A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E0A2-44CE-EA23-14C8-BCC62AD0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6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9FEA-49E9-46BE-7962-BFA33710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63585-9FFF-0544-F8E7-F551102A2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82FE-F59A-1559-0E54-AD387FBE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5098-2CF9-1AFB-DA2E-20747C5A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C7CBB-9EB9-ED49-AE99-921F585D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2631B-2B36-48B9-F8F9-CE6152F20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E60E6-A790-571F-B461-2A5C08C41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D463-6496-FE24-F410-F01326BE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594F-AB92-3C1F-65EA-9F0BC8C4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08F1-E34A-E886-E7DA-084DCB81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A6C8-615A-8B71-96C8-F949FECE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EF61-76DA-4789-896E-696B3FB9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59546-01CC-99EE-B5AB-9FCE4137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5845-A50E-A0D3-32C1-1DD23A2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EC6A-F5FB-EF61-3E7D-C6D699EE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B60F-6332-8C24-01BC-214AEF7B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8F68E-227A-31D5-77F4-405B3370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9BE3-0411-EC83-B0F0-2099DFB9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5BD6-D819-A38F-F2B7-0747A1DA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4044-0DBC-3464-B535-D5D5E881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462C-ADC8-9163-3597-6B81CDD0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11DC-CDF9-082C-B720-4D470F22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BA303-0D32-38D9-4178-9CFC11B7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5F69D-BE45-8C98-1CB5-EB660DA1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E7E2-93CB-F072-4DBB-8573EFAD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E926-E81C-B2F9-C5E4-801A90EA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D01D-A0AC-20CA-DDA5-500B151F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7882-EDFF-4087-0848-AFD76DF4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2E14E-9B6A-1A5F-DDD0-4CB8AC07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BA52C-413B-DC65-7BC3-44B4AA30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D91DD-26BB-EAEA-A120-CDEC5FD9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CDE72-B2EB-C7BA-24BD-58BA0DF6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36571-E7EF-21A2-0225-33497051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2893-BB39-ADA1-7C86-07FFACAC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5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CAA3-6250-352D-0A47-07E5E24D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9D56B-11D8-3F7E-1FF5-95C18706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5AB4C-9F3F-4D2A-2E95-678D760C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4BF3D-E0CD-4557-F5E9-A730D7EA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FC314-057E-6E08-0F91-F0CEC46A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BC697-41EE-C41E-17C6-BE5A595D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670B9-DEFE-1BCC-D3E3-69B0414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9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3DB-218F-F8C6-9DA8-D4A6F4C1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537A-4B1D-374F-8CFB-DBF22D56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6B565-09D8-D669-CC46-FE94EC761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642B5-6C75-7462-ABE3-E185C932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192E-1D8A-B36D-9166-BCBF3CC5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37614-1034-E444-D444-21A23A25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8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8A2C-3627-DD52-75B3-D1A5F943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2EA70-4BA2-5265-50B7-F2737F14E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71145-844B-A2AF-8DA8-AFA9A718C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D9041-C5A2-4B16-8547-B48599D2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03A15-6B89-4A5C-27C0-EEA9D43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B3EE3-B68D-C569-C437-AC17F9C5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B6DDDC"/>
            </a:gs>
            <a:gs pos="100000">
              <a:srgbClr val="A7745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26580-56C3-FED5-F26C-32C82E6E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05EFA-B2AF-8876-0D10-2EDE0763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3C8C-07AA-0448-D7C0-E1C05041D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D779-244B-427C-ABBF-E1400C726BB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D742-E5C0-68DB-59F6-2F9601DD2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388C-8CF2-B030-83EA-6B838E9F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FC77-3305-48B1-8495-0179C8AF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1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7345247-2D99-6E25-C1A0-EFDEA3A2D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2" y="570757"/>
            <a:ext cx="5125070" cy="3843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3CF7D-AAE1-00D5-C4D3-D94CE5E5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126" y="40816"/>
            <a:ext cx="4827639" cy="477837"/>
          </a:xfrm>
        </p:spPr>
        <p:txBody>
          <a:bodyPr>
            <a:normAutofit/>
          </a:bodyPr>
          <a:lstStyle/>
          <a:p>
            <a:r>
              <a:rPr lang="en-IN" sz="2200" b="1" u="sng" dirty="0">
                <a:solidFill>
                  <a:srgbClr val="FF99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u="sng" dirty="0">
                <a:solidFill>
                  <a:srgbClr val="AF4B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E-Commerce Website</a:t>
            </a:r>
            <a:endParaRPr lang="en-IN" sz="2800" u="sng" dirty="0">
              <a:solidFill>
                <a:srgbClr val="AF4B4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DC003-B9AF-E7E2-EC6B-9AA280E5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" y="721183"/>
            <a:ext cx="4581833" cy="477837"/>
          </a:xfrm>
        </p:spPr>
        <p:txBody>
          <a:bodyPr>
            <a:noAutofit/>
          </a:bodyPr>
          <a:lstStyle/>
          <a:p>
            <a:r>
              <a:rPr lang="en-IN" sz="2200" dirty="0">
                <a:solidFill>
                  <a:srgbClr val="000000"/>
                </a:solidFill>
              </a:rPr>
              <a:t>Step1</a:t>
            </a:r>
            <a:r>
              <a:rPr lang="en-IN" sz="2200" dirty="0">
                <a:solidFill>
                  <a:srgbClr val="426F56"/>
                </a:solidFill>
              </a:rPr>
              <a:t>: </a:t>
            </a:r>
            <a:r>
              <a:rPr lang="en-IN" sz="2200" b="1" kern="100" dirty="0">
                <a:solidFill>
                  <a:srgbClr val="AF4B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Registration and Login</a:t>
            </a:r>
          </a:p>
          <a:p>
            <a:endParaRPr lang="en-IN" sz="22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EF44BA0-AB67-276B-8D21-3754D2D49E84}"/>
              </a:ext>
            </a:extLst>
          </p:cNvPr>
          <p:cNvSpPr txBox="1">
            <a:spLocks/>
          </p:cNvSpPr>
          <p:nvPr/>
        </p:nvSpPr>
        <p:spPr>
          <a:xfrm>
            <a:off x="63903" y="1571673"/>
            <a:ext cx="5083280" cy="531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solidFill>
                  <a:srgbClr val="000000"/>
                </a:solidFill>
              </a:rPr>
              <a:t>Step2: </a:t>
            </a:r>
            <a:r>
              <a:rPr lang="en-IN" sz="2200" b="1" kern="100" dirty="0">
                <a:solidFill>
                  <a:srgbClr val="AF4B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Pagination</a:t>
            </a:r>
            <a:r>
              <a:rPr lang="en-IN" sz="2200" b="1" kern="100" dirty="0">
                <a:solidFill>
                  <a:srgbClr val="AF4B4B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200" b="1" kern="100" dirty="0">
                <a:solidFill>
                  <a:srgbClr val="AF4B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Display</a:t>
            </a:r>
          </a:p>
          <a:p>
            <a:endParaRPr lang="en-IN" sz="2200" kern="100" dirty="0">
              <a:solidFill>
                <a:srgbClr val="06D0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200" kern="100" dirty="0">
              <a:solidFill>
                <a:srgbClr val="06D028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rgbClr val="06D02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9D5DA-DCA0-8A26-24F8-41FCF73E2FD9}"/>
              </a:ext>
            </a:extLst>
          </p:cNvPr>
          <p:cNvSpPr txBox="1"/>
          <p:nvPr/>
        </p:nvSpPr>
        <p:spPr>
          <a:xfrm>
            <a:off x="137646" y="271330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00"/>
                </a:solidFill>
              </a:rPr>
              <a:t>Step3: </a:t>
            </a:r>
            <a:r>
              <a:rPr lang="en-IN" sz="2200" b="1" kern="100" dirty="0">
                <a:solidFill>
                  <a:srgbClr val="AF4B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Previously Viewed 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80AC2-C076-A53C-73C3-E601B22D28EC}"/>
              </a:ext>
            </a:extLst>
          </p:cNvPr>
          <p:cNvSpPr txBox="1"/>
          <p:nvPr/>
        </p:nvSpPr>
        <p:spPr>
          <a:xfrm>
            <a:off x="137643" y="3486681"/>
            <a:ext cx="3038176" cy="462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2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Step4: </a:t>
            </a:r>
            <a:r>
              <a:rPr lang="en-IN" sz="2200" b="1" kern="100" dirty="0">
                <a:solidFill>
                  <a:srgbClr val="AF4B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Shopping Cart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156F14-F852-4F81-FD42-8A79B46DD418}"/>
              </a:ext>
            </a:extLst>
          </p:cNvPr>
          <p:cNvSpPr txBox="1"/>
          <p:nvPr/>
        </p:nvSpPr>
        <p:spPr>
          <a:xfrm>
            <a:off x="137643" y="4414561"/>
            <a:ext cx="3283974" cy="462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2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Step5: </a:t>
            </a:r>
            <a:r>
              <a:rPr lang="en-IN" sz="2200" b="1" kern="100" dirty="0">
                <a:solidFill>
                  <a:srgbClr val="AF4B4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Bill Calculation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7F9AD-273C-A520-D753-59360A72C6C0}"/>
              </a:ext>
            </a:extLst>
          </p:cNvPr>
          <p:cNvSpPr txBox="1"/>
          <p:nvPr/>
        </p:nvSpPr>
        <p:spPr>
          <a:xfrm>
            <a:off x="776745" y="1156903"/>
            <a:ext cx="6617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can</a:t>
            </a:r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register</a:t>
            </a:r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their details and </a:t>
            </a:r>
            <a:r>
              <a:rPr lang="en-IN" kern="100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 in to their account.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2DF7C0-76C9-C207-8575-8676474B95C9}"/>
              </a:ext>
            </a:extLst>
          </p:cNvPr>
          <p:cNvSpPr txBox="1"/>
          <p:nvPr/>
        </p:nvSpPr>
        <p:spPr>
          <a:xfrm>
            <a:off x="545688" y="1666376"/>
            <a:ext cx="8327927" cy="1093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rgbClr val="AF4B4B"/>
              </a:solidFill>
              <a:effectLst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 a list of products details like name, description, </a:t>
            </a:r>
            <a:endParaRPr lang="en-IN" sz="100" kern="100" dirty="0">
              <a:solidFill>
                <a:srgbClr val="1EA8A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price, and image.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00AEAE-CFE0-BA8B-BB35-3E19E7150A45}"/>
              </a:ext>
            </a:extLst>
          </p:cNvPr>
          <p:cNvSpPr txBox="1"/>
          <p:nvPr/>
        </p:nvSpPr>
        <p:spPr>
          <a:xfrm>
            <a:off x="545688" y="2892027"/>
            <a:ext cx="8327923" cy="67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rgbClr val="00B0F0"/>
              </a:solidFill>
              <a:effectLst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rgbClr val="1EA8A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IN" kern="100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sers can view the products they have previously viewed.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256C2-2E55-71D3-5152-998DE0BCBC8D}"/>
              </a:ext>
            </a:extLst>
          </p:cNvPr>
          <p:cNvSpPr txBox="1"/>
          <p:nvPr/>
        </p:nvSpPr>
        <p:spPr>
          <a:xfrm>
            <a:off x="565362" y="3665615"/>
            <a:ext cx="7374194" cy="67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rgbClr val="00B0F0"/>
              </a:solidFill>
              <a:effectLst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can add products to their cart and view them in the cart page.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5D0E9-E3CB-BBE7-C53C-407E131D1FA7}"/>
              </a:ext>
            </a:extLst>
          </p:cNvPr>
          <p:cNvSpPr txBox="1"/>
          <p:nvPr/>
        </p:nvSpPr>
        <p:spPr>
          <a:xfrm>
            <a:off x="587471" y="4621168"/>
            <a:ext cx="6096000" cy="99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rgbClr val="00B0F0"/>
              </a:solidFill>
              <a:effectLst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solidFill>
                  <a:srgbClr val="1EA8A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adding products to the cart, users can proceed to the checkout page, where the total price is calculated.</a:t>
            </a:r>
          </a:p>
        </p:txBody>
      </p:sp>
    </p:spTree>
    <p:extLst>
      <p:ext uri="{BB962C8B-B14F-4D97-AF65-F5344CB8AC3E}">
        <p14:creationId xmlns:p14="http://schemas.microsoft.com/office/powerpoint/2010/main" val="382207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 E-Commerce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Manikanta Reddy sammeta</dc:creator>
  <cp:lastModifiedBy>Manikanta Reddy sammeta</cp:lastModifiedBy>
  <cp:revision>1</cp:revision>
  <dcterms:created xsi:type="dcterms:W3CDTF">2024-11-28T11:32:27Z</dcterms:created>
  <dcterms:modified xsi:type="dcterms:W3CDTF">2024-12-09T12:25:29Z</dcterms:modified>
</cp:coreProperties>
</file>