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842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1A67-6694-5351-6EBB-CAE8C222D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927F0-D28E-447E-1EA4-1E1D50295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ECFAE-10B9-AC07-C519-2E0DBD14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6FC5-4599-C8B0-85E9-B29C337D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A809A-89DE-67FF-43D5-5B6004607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0535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0D95-A3E8-295D-7BE1-75903779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69080-9E1F-01E8-F135-8F896363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509A-FC82-6DCE-60EA-E7A61D53C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42918-F9D0-B3FD-F447-C8A96CA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2C587-2B6D-3D54-B0F9-844DEE22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08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120BDE-2419-1C7D-6E34-23258C765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C1870-AEC0-1130-3BD2-C7A50120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277EE-E85C-D356-79AE-BB1D4D4D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767F6-75F5-F61C-BE96-440B6C868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FF954-1F1F-2B0C-81A1-357F35376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76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0F1A7-FABF-7EC4-DA06-DE1CF390F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A114E-19D5-E1C1-5028-80086777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7D4A0-1713-A605-FF7C-12CC0ECC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CEC2-4B50-B4F0-67AC-580A6408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63447-7DA3-D8B3-5CD5-D66E3973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358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F503C-CAE5-A237-728C-503B29E29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46BD-354E-FBC9-66CC-355EE118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DBB17-ABB8-6CA7-8733-3C3D71DCF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4FC71-536F-E475-ACCD-C67FF9035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1831-ED12-0820-0914-6889F6F3C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33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DF63-CF2E-9FAD-C201-4EC6EB62B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94FBA-6499-41B5-5ECF-C34A15899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997C0-E313-2429-44E7-B97219A3F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CDB30-7DC5-71CC-9C25-245985E70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3EA04B-C173-5D6D-54E4-C88E5B6E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47BEF-F1C6-DE1C-F7E5-F6F664499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42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D303-61FA-37DD-F30C-D1257CC65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0B7AC-67A4-8C5F-234D-772944EF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BBEAB-20A7-2543-A40F-2F522114D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38FC2-5BA6-0C75-2B0B-DBE5E2386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3BACE-AD6D-FEE9-ED80-9EA0B3AA9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624DAE-5DAA-43E3-093D-BCD535DC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7D9F4-5AD0-3589-9057-6FC78CB1D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87712-9BE8-7B57-6E88-76C384BE9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8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E0086-1490-A29C-1DCE-EF6199F7C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CA161-5C19-504B-1B3D-92550426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112A-A95F-3E16-AFBA-A99480325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A434A-D49C-A566-0094-9BEDD16F6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8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74EE8B-0A53-9B6F-3C10-FCE4D818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9A3D09-1C80-FD4B-9332-5089571F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9677-6EFC-BFEE-35E1-1F38B3574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4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39BAB-3027-F190-74E0-B2629D37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522B1-2B14-1A1F-4F93-36A48E6FA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938A5-A966-8D31-2DDA-840C1F43E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9B37F-D307-7527-597C-4D72A528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64B5-7C7A-DC8E-9B21-382B4BCD2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47E3D-EEA4-80F1-AEDB-F7B09DE45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841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C5A6D-BC7D-A195-63DB-9FF6B317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76DBA-3E92-A990-4DA5-26BD4DBF4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9C17A-11E1-F0D6-C7E2-E7E50CB0C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8DEBA-A457-974D-9AFD-63A0ACE2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CC6A2-0987-3F7A-02B4-D60DAD64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C1DF0-778C-8F7E-57CF-875A00D52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763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D08F6D-22D6-7639-DCFD-3DCD21D5A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72E2C-B36B-82AE-F55A-0E35E5840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0EB23-7F41-BD8B-75A5-38D332F1DD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8BC85-91A1-4E91-A83D-B250E143BBB5}" type="datetimeFigureOut">
              <a:rPr lang="en-IN" smtClean="0"/>
              <a:t>13-11-2024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62931-5665-5D38-A918-E2EDA775B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FFA1-65CB-EAB4-92AD-B78EA724F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D0BB-B5AC-4399-A91B-B3A7116B5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13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7D00CF-5001-E794-6F1C-EA249BF2E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6537" y="335630"/>
            <a:ext cx="3153696" cy="342798"/>
          </a:xfrm>
        </p:spPr>
        <p:txBody>
          <a:bodyPr>
            <a:noAutofit/>
          </a:bodyPr>
          <a:lstStyle/>
          <a:p>
            <a:r>
              <a:rPr lang="en-IN" sz="3000" b="1" u="sng" dirty="0">
                <a:solidFill>
                  <a:schemeClr val="accent1">
                    <a:lumMod val="50000"/>
                  </a:schemeClr>
                </a:solidFill>
              </a:rPr>
              <a:t>Item Showcase Hub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52C86EB-BE99-3530-6AF0-70201B85D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2" y="2444736"/>
            <a:ext cx="2581510" cy="2695215"/>
          </a:xfrm>
          <a:prstGeom prst="rect">
            <a:avLst/>
          </a:prstGeo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11FABE66-C498-31CE-9305-FE13912A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388" y="2846212"/>
            <a:ext cx="4550748" cy="179812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405565-9232-3663-4B3F-D3EF5AAE3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9476" y="3294697"/>
            <a:ext cx="3730432" cy="2909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EFCF1-5704-45F6-560F-411B40389515}"/>
              </a:ext>
            </a:extLst>
          </p:cNvPr>
          <p:cNvSpPr txBox="1"/>
          <p:nvPr/>
        </p:nvSpPr>
        <p:spPr>
          <a:xfrm>
            <a:off x="275563" y="771214"/>
            <a:ext cx="3500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Step-1:Setup Django Project &amp; App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805953-91FF-BBE6-977B-CAA942FE00C5}"/>
              </a:ext>
            </a:extLst>
          </p:cNvPr>
          <p:cNvSpPr txBox="1"/>
          <p:nvPr/>
        </p:nvSpPr>
        <p:spPr>
          <a:xfrm>
            <a:off x="275563" y="1607975"/>
            <a:ext cx="6459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Step-2:</a:t>
            </a:r>
            <a:r>
              <a:rPr lang="en-US" sz="1800" b="1" dirty="0">
                <a:solidFill>
                  <a:schemeClr val="accent2"/>
                </a:solidFill>
              </a:rPr>
              <a:t> Create Forms for Item Submission as Shown follow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3BCD3C-74BD-768F-B9EC-A42FC60A940B}"/>
              </a:ext>
            </a:extLst>
          </p:cNvPr>
          <p:cNvSpPr txBox="1"/>
          <p:nvPr/>
        </p:nvSpPr>
        <p:spPr>
          <a:xfrm>
            <a:off x="546337" y="1164855"/>
            <a:ext cx="41983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chemeClr val="accent1"/>
                </a:solidFill>
              </a:rPr>
              <a:t>Set Up Media Folder &amp; Define Item Model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216D5A-1D76-469E-F738-8AAD738C0930}"/>
              </a:ext>
            </a:extLst>
          </p:cNvPr>
          <p:cNvSpPr txBox="1"/>
          <p:nvPr/>
        </p:nvSpPr>
        <p:spPr>
          <a:xfrm>
            <a:off x="2908216" y="2264669"/>
            <a:ext cx="52110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Step-3:</a:t>
            </a:r>
            <a:r>
              <a:rPr lang="en-US" b="1" dirty="0">
                <a:solidFill>
                  <a:schemeClr val="accent2"/>
                </a:solidFill>
              </a:rPr>
              <a:t> Design the Homepage with  Bootstrap Cards</a:t>
            </a:r>
            <a:r>
              <a:rPr lang="en-US" sz="1800" b="1" dirty="0">
                <a:solidFill>
                  <a:schemeClr val="accent2"/>
                </a:solidFill>
              </a:rPr>
              <a:t> 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D56F144-3FC2-79EE-5870-3F5BE0DA5395}"/>
              </a:ext>
            </a:extLst>
          </p:cNvPr>
          <p:cNvSpPr txBox="1"/>
          <p:nvPr/>
        </p:nvSpPr>
        <p:spPr>
          <a:xfrm>
            <a:off x="8475922" y="2882041"/>
            <a:ext cx="2923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Step-4:</a:t>
            </a:r>
            <a:r>
              <a:rPr lang="en-US" sz="1800" b="1" dirty="0">
                <a:solidFill>
                  <a:schemeClr val="accent2"/>
                </a:solidFill>
              </a:rPr>
              <a:t> Link to Detailed View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2D5585CF-CC84-D7CC-8DC8-8112C31929E0}"/>
              </a:ext>
            </a:extLst>
          </p:cNvPr>
          <p:cNvSpPr/>
          <p:nvPr/>
        </p:nvSpPr>
        <p:spPr>
          <a:xfrm>
            <a:off x="400177" y="1118820"/>
            <a:ext cx="146160" cy="489155"/>
          </a:xfrm>
          <a:prstGeom prst="downArrow">
            <a:avLst/>
          </a:prstGeom>
          <a:solidFill>
            <a:srgbClr val="842B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F63940AB-8261-983F-6F89-546B301894F7}"/>
              </a:ext>
            </a:extLst>
          </p:cNvPr>
          <p:cNvSpPr/>
          <p:nvPr/>
        </p:nvSpPr>
        <p:spPr>
          <a:xfrm>
            <a:off x="400177" y="1904884"/>
            <a:ext cx="146160" cy="489155"/>
          </a:xfrm>
          <a:prstGeom prst="downArrow">
            <a:avLst/>
          </a:prstGeom>
          <a:solidFill>
            <a:srgbClr val="842BB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C0D6D6CF-59C5-2A57-9341-6AEF71DE0B46}"/>
              </a:ext>
            </a:extLst>
          </p:cNvPr>
          <p:cNvSpPr/>
          <p:nvPr/>
        </p:nvSpPr>
        <p:spPr>
          <a:xfrm>
            <a:off x="2814429" y="2921364"/>
            <a:ext cx="494002" cy="2067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16498BA-E0CB-E41F-D13D-927F052D9E8D}"/>
              </a:ext>
            </a:extLst>
          </p:cNvPr>
          <p:cNvSpPr/>
          <p:nvPr/>
        </p:nvSpPr>
        <p:spPr>
          <a:xfrm>
            <a:off x="7915399" y="3001280"/>
            <a:ext cx="494002" cy="20676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D8F98B-E816-AED1-7735-F7C4C5DF344B}"/>
              </a:ext>
            </a:extLst>
          </p:cNvPr>
          <p:cNvSpPr txBox="1"/>
          <p:nvPr/>
        </p:nvSpPr>
        <p:spPr>
          <a:xfrm>
            <a:off x="3061430" y="2521825"/>
            <a:ext cx="55830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Apply Bootstrap Styling For responsive layout and design</a:t>
            </a:r>
            <a:endParaRPr lang="en-IN" sz="1600" b="1" dirty="0">
              <a:solidFill>
                <a:schemeClr val="accent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7F211D52-654A-4686-E9E9-90238FA66F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9" y="673032"/>
            <a:ext cx="613609" cy="61360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8A8A015B-A82F-1B6F-08F4-0D01A3D5AC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947" y="1188511"/>
            <a:ext cx="369333" cy="3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267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Item Showcase 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Manikanta Reddy sammeta</dc:creator>
  <cp:lastModifiedBy>Manikanta Reddy sammeta</cp:lastModifiedBy>
  <cp:revision>1</cp:revision>
  <dcterms:created xsi:type="dcterms:W3CDTF">2024-11-13T12:07:13Z</dcterms:created>
  <dcterms:modified xsi:type="dcterms:W3CDTF">2024-11-13T12:07:13Z</dcterms:modified>
</cp:coreProperties>
</file>