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1A5340-AD9C-46C3-BA60-D7C0F8ACC049}" v="170" dt="2024-12-14T10:39:39.9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kanta Reddy sammeta" userId="dea7caf15ec502cb" providerId="LiveId" clId="{C61A5340-AD9C-46C3-BA60-D7C0F8ACC049}"/>
    <pc:docChg chg="modSld">
      <pc:chgData name="Manikanta Reddy sammeta" userId="dea7caf15ec502cb" providerId="LiveId" clId="{C61A5340-AD9C-46C3-BA60-D7C0F8ACC049}" dt="2024-12-14T10:39:39.973" v="169"/>
      <pc:docMkLst>
        <pc:docMk/>
      </pc:docMkLst>
      <pc:sldChg chg="setBg">
        <pc:chgData name="Manikanta Reddy sammeta" userId="dea7caf15ec502cb" providerId="LiveId" clId="{C61A5340-AD9C-46C3-BA60-D7C0F8ACC049}" dt="2024-12-14T10:39:39.973" v="169"/>
        <pc:sldMkLst>
          <pc:docMk/>
          <pc:sldMk cId="2050235729" sldId="256"/>
        </pc:sldMkLst>
      </pc:sldChg>
    </pc:docChg>
  </pc:docChgLst>
  <pc:docChgLst>
    <pc:chgData name="Manikanta Reddy sammeta" userId="dea7caf15ec502cb" providerId="LiveId" clId="{0FD7FB06-CC1B-487D-AAAE-E266DCC05F1D}"/>
    <pc:docChg chg="undo redo custSel addSld modSld">
      <pc:chgData name="Manikanta Reddy sammeta" userId="dea7caf15ec502cb" providerId="LiveId" clId="{0FD7FB06-CC1B-487D-AAAE-E266DCC05F1D}" dt="2024-11-12T10:54:53.680" v="2039" actId="1076"/>
      <pc:docMkLst>
        <pc:docMk/>
      </pc:docMkLst>
      <pc:sldChg chg="addSp delSp modSp mod">
        <pc:chgData name="Manikanta Reddy sammeta" userId="dea7caf15ec502cb" providerId="LiveId" clId="{0FD7FB06-CC1B-487D-AAAE-E266DCC05F1D}" dt="2024-11-12T10:54:53.680" v="2039" actId="1076"/>
        <pc:sldMkLst>
          <pc:docMk/>
          <pc:sldMk cId="2050235729" sldId="256"/>
        </pc:sldMkLst>
        <pc:spChg chg="mod">
          <ac:chgData name="Manikanta Reddy sammeta" userId="dea7caf15ec502cb" providerId="LiveId" clId="{0FD7FB06-CC1B-487D-AAAE-E266DCC05F1D}" dt="2024-11-12T10:54:43.510" v="2036" actId="404"/>
          <ac:spMkLst>
            <pc:docMk/>
            <pc:sldMk cId="2050235729" sldId="256"/>
            <ac:spMk id="2" creationId="{B2A27B16-DE69-9A54-B24E-DBABF1EADFF6}"/>
          </ac:spMkLst>
        </pc:spChg>
        <pc:spChg chg="mod">
          <ac:chgData name="Manikanta Reddy sammeta" userId="dea7caf15ec502cb" providerId="LiveId" clId="{0FD7FB06-CC1B-487D-AAAE-E266DCC05F1D}" dt="2024-11-12T10:54:43.510" v="2036" actId="404"/>
          <ac:spMkLst>
            <pc:docMk/>
            <pc:sldMk cId="2050235729" sldId="256"/>
            <ac:spMk id="3" creationId="{39B0ACA7-2D26-81C4-2B0D-03459A8CE868}"/>
          </ac:spMkLst>
        </pc:spChg>
        <pc:spChg chg="add mod">
          <ac:chgData name="Manikanta Reddy sammeta" userId="dea7caf15ec502cb" providerId="LiveId" clId="{0FD7FB06-CC1B-487D-AAAE-E266DCC05F1D}" dt="2024-11-12T10:54:47.192" v="2038" actId="20577"/>
          <ac:spMkLst>
            <pc:docMk/>
            <pc:sldMk cId="2050235729" sldId="256"/>
            <ac:spMk id="6" creationId="{297EF792-9DA2-FBE3-98AB-C039D714CA8A}"/>
          </ac:spMkLst>
        </pc:spChg>
        <pc:spChg chg="mod">
          <ac:chgData name="Manikanta Reddy sammeta" userId="dea7caf15ec502cb" providerId="LiveId" clId="{0FD7FB06-CC1B-487D-AAAE-E266DCC05F1D}" dt="2024-11-12T10:54:43.510" v="2036" actId="404"/>
          <ac:spMkLst>
            <pc:docMk/>
            <pc:sldMk cId="2050235729" sldId="256"/>
            <ac:spMk id="24" creationId="{4C27E076-5544-0FDE-D8C6-4A46E9FE8778}"/>
          </ac:spMkLst>
        </pc:spChg>
        <pc:spChg chg="mod">
          <ac:chgData name="Manikanta Reddy sammeta" userId="dea7caf15ec502cb" providerId="LiveId" clId="{0FD7FB06-CC1B-487D-AAAE-E266DCC05F1D}" dt="2024-11-12T10:54:43.510" v="2036" actId="404"/>
          <ac:spMkLst>
            <pc:docMk/>
            <pc:sldMk cId="2050235729" sldId="256"/>
            <ac:spMk id="32" creationId="{E07BB6C6-8CE0-B1B2-9073-BD026AC18C0D}"/>
          </ac:spMkLst>
        </pc:spChg>
        <pc:spChg chg="add mod">
          <ac:chgData name="Manikanta Reddy sammeta" userId="dea7caf15ec502cb" providerId="LiveId" clId="{0FD7FB06-CC1B-487D-AAAE-E266DCC05F1D}" dt="2024-11-12T10:54:43.510" v="2036" actId="404"/>
          <ac:spMkLst>
            <pc:docMk/>
            <pc:sldMk cId="2050235729" sldId="256"/>
            <ac:spMk id="42" creationId="{25216A8F-D8C2-399F-2FD5-7CF7F7B8FF6D}"/>
          </ac:spMkLst>
        </pc:spChg>
        <pc:spChg chg="add mod">
          <ac:chgData name="Manikanta Reddy sammeta" userId="dea7caf15ec502cb" providerId="LiveId" clId="{0FD7FB06-CC1B-487D-AAAE-E266DCC05F1D}" dt="2024-11-12T10:54:43.510" v="2036" actId="404"/>
          <ac:spMkLst>
            <pc:docMk/>
            <pc:sldMk cId="2050235729" sldId="256"/>
            <ac:spMk id="50" creationId="{26A019A6-B4AF-05D5-0786-6DF6496FC180}"/>
          </ac:spMkLst>
        </pc:spChg>
        <pc:spChg chg="add mod">
          <ac:chgData name="Manikanta Reddy sammeta" userId="dea7caf15ec502cb" providerId="LiveId" clId="{0FD7FB06-CC1B-487D-AAAE-E266DCC05F1D}" dt="2024-11-12T10:54:43.510" v="2036" actId="404"/>
          <ac:spMkLst>
            <pc:docMk/>
            <pc:sldMk cId="2050235729" sldId="256"/>
            <ac:spMk id="55" creationId="{184E940E-0A1A-4851-09FA-ACE1338209C6}"/>
          </ac:spMkLst>
        </pc:spChg>
        <pc:spChg chg="add mod">
          <ac:chgData name="Manikanta Reddy sammeta" userId="dea7caf15ec502cb" providerId="LiveId" clId="{0FD7FB06-CC1B-487D-AAAE-E266DCC05F1D}" dt="2024-11-12T10:54:43.510" v="2036" actId="404"/>
          <ac:spMkLst>
            <pc:docMk/>
            <pc:sldMk cId="2050235729" sldId="256"/>
            <ac:spMk id="57" creationId="{6183415C-8768-2087-D9E3-E28AA52049E6}"/>
          </ac:spMkLst>
        </pc:spChg>
        <pc:spChg chg="add mod">
          <ac:chgData name="Manikanta Reddy sammeta" userId="dea7caf15ec502cb" providerId="LiveId" clId="{0FD7FB06-CC1B-487D-AAAE-E266DCC05F1D}" dt="2024-11-12T10:54:43.510" v="2036" actId="404"/>
          <ac:spMkLst>
            <pc:docMk/>
            <pc:sldMk cId="2050235729" sldId="256"/>
            <ac:spMk id="59" creationId="{9A5DE917-233D-3643-5097-ACBD79512310}"/>
          </ac:spMkLst>
        </pc:spChg>
        <pc:spChg chg="add mod">
          <ac:chgData name="Manikanta Reddy sammeta" userId="dea7caf15ec502cb" providerId="LiveId" clId="{0FD7FB06-CC1B-487D-AAAE-E266DCC05F1D}" dt="2024-11-12T10:54:43.510" v="2036" actId="404"/>
          <ac:spMkLst>
            <pc:docMk/>
            <pc:sldMk cId="2050235729" sldId="256"/>
            <ac:spMk id="73" creationId="{9B7E7D1E-9F46-E8AC-6CA7-8BE8B5FB0102}"/>
          </ac:spMkLst>
        </pc:spChg>
        <pc:spChg chg="add mod">
          <ac:chgData name="Manikanta Reddy sammeta" userId="dea7caf15ec502cb" providerId="LiveId" clId="{0FD7FB06-CC1B-487D-AAAE-E266DCC05F1D}" dt="2024-11-12T10:54:43.510" v="2036" actId="404"/>
          <ac:spMkLst>
            <pc:docMk/>
            <pc:sldMk cId="2050235729" sldId="256"/>
            <ac:spMk id="75" creationId="{E186610E-1DDB-991C-9229-095ED9CEF80C}"/>
          </ac:spMkLst>
        </pc:spChg>
        <pc:spChg chg="add mod">
          <ac:chgData name="Manikanta Reddy sammeta" userId="dea7caf15ec502cb" providerId="LiveId" clId="{0FD7FB06-CC1B-487D-AAAE-E266DCC05F1D}" dt="2024-11-12T10:54:43.510" v="2036" actId="404"/>
          <ac:spMkLst>
            <pc:docMk/>
            <pc:sldMk cId="2050235729" sldId="256"/>
            <ac:spMk id="77" creationId="{A93EFEF7-3FF1-F5A8-F049-2CDAFDB1D22F}"/>
          </ac:spMkLst>
        </pc:spChg>
        <pc:spChg chg="add mod">
          <ac:chgData name="Manikanta Reddy sammeta" userId="dea7caf15ec502cb" providerId="LiveId" clId="{0FD7FB06-CC1B-487D-AAAE-E266DCC05F1D}" dt="2024-11-12T10:54:43.510" v="2036" actId="404"/>
          <ac:spMkLst>
            <pc:docMk/>
            <pc:sldMk cId="2050235729" sldId="256"/>
            <ac:spMk id="79" creationId="{50709AF2-7F0B-4007-549C-5615DA6E7DC4}"/>
          </ac:spMkLst>
        </pc:spChg>
        <pc:spChg chg="add mod">
          <ac:chgData name="Manikanta Reddy sammeta" userId="dea7caf15ec502cb" providerId="LiveId" clId="{0FD7FB06-CC1B-487D-AAAE-E266DCC05F1D}" dt="2024-11-12T10:54:43.510" v="2036" actId="404"/>
          <ac:spMkLst>
            <pc:docMk/>
            <pc:sldMk cId="2050235729" sldId="256"/>
            <ac:spMk id="81" creationId="{A068732C-9888-A03A-9888-EA868272E384}"/>
          </ac:spMkLst>
        </pc:spChg>
        <pc:spChg chg="add mod">
          <ac:chgData name="Manikanta Reddy sammeta" userId="dea7caf15ec502cb" providerId="LiveId" clId="{0FD7FB06-CC1B-487D-AAAE-E266DCC05F1D}" dt="2024-11-12T10:54:53.680" v="2039" actId="1076"/>
          <ac:spMkLst>
            <pc:docMk/>
            <pc:sldMk cId="2050235729" sldId="256"/>
            <ac:spMk id="84" creationId="{D80AA23B-AD68-5528-E7BC-F6897C233B72}"/>
          </ac:spMkLst>
        </pc:spChg>
        <pc:spChg chg="add mod">
          <ac:chgData name="Manikanta Reddy sammeta" userId="dea7caf15ec502cb" providerId="LiveId" clId="{0FD7FB06-CC1B-487D-AAAE-E266DCC05F1D}" dt="2024-11-12T10:54:43.510" v="2036" actId="404"/>
          <ac:spMkLst>
            <pc:docMk/>
            <pc:sldMk cId="2050235729" sldId="256"/>
            <ac:spMk id="88" creationId="{044D6E1C-CF29-FA43-9E0B-175188977C56}"/>
          </ac:spMkLst>
        </pc:spChg>
        <pc:picChg chg="add mod">
          <ac:chgData name="Manikanta Reddy sammeta" userId="dea7caf15ec502cb" providerId="LiveId" clId="{0FD7FB06-CC1B-487D-AAAE-E266DCC05F1D}" dt="2024-11-12T10:22:27.592" v="627" actId="1076"/>
          <ac:picMkLst>
            <pc:docMk/>
            <pc:sldMk cId="2050235729" sldId="256"/>
            <ac:picMk id="69" creationId="{ADA16EC7-E7DD-2792-EC36-87DA5E76EE80}"/>
          </ac:picMkLst>
        </pc:picChg>
        <pc:picChg chg="add mod">
          <ac:chgData name="Manikanta Reddy sammeta" userId="dea7caf15ec502cb" providerId="LiveId" clId="{0FD7FB06-CC1B-487D-AAAE-E266DCC05F1D}" dt="2024-11-12T10:23:27.648" v="631" actId="1076"/>
          <ac:picMkLst>
            <pc:docMk/>
            <pc:sldMk cId="2050235729" sldId="256"/>
            <ac:picMk id="71" creationId="{E43C065F-A35A-9A1E-3CE4-5FD40314BADA}"/>
          </ac:picMkLst>
        </pc:picChg>
        <pc:picChg chg="add mod">
          <ac:chgData name="Manikanta Reddy sammeta" userId="dea7caf15ec502cb" providerId="LiveId" clId="{0FD7FB06-CC1B-487D-AAAE-E266DCC05F1D}" dt="2024-11-12T10:48:04.309" v="1918" actId="1076"/>
          <ac:picMkLst>
            <pc:docMk/>
            <pc:sldMk cId="2050235729" sldId="256"/>
            <ac:picMk id="90" creationId="{4255C39F-E2C5-8C41-B5FF-ED74E05E639B}"/>
          </ac:picMkLst>
        </pc:picChg>
        <pc:cxnChg chg="mod">
          <ac:chgData name="Manikanta Reddy sammeta" userId="dea7caf15ec502cb" providerId="LiveId" clId="{0FD7FB06-CC1B-487D-AAAE-E266DCC05F1D}" dt="2024-11-12T10:02:56.598" v="55" actId="1035"/>
          <ac:cxnSpMkLst>
            <pc:docMk/>
            <pc:sldMk cId="2050235729" sldId="256"/>
            <ac:cxnSpMk id="28" creationId="{683042C6-3153-84EA-7DEB-50B91675C665}"/>
          </ac:cxnSpMkLst>
        </pc:cxnChg>
        <pc:cxnChg chg="add mod">
          <ac:chgData name="Manikanta Reddy sammeta" userId="dea7caf15ec502cb" providerId="LiveId" clId="{0FD7FB06-CC1B-487D-AAAE-E266DCC05F1D}" dt="2024-11-12T10:43:35.940" v="1867" actId="14100"/>
          <ac:cxnSpMkLst>
            <pc:docMk/>
            <pc:sldMk cId="2050235729" sldId="256"/>
            <ac:cxnSpMk id="43" creationId="{F74AE324-91F5-C0CF-F077-EB6E9BE5756F}"/>
          </ac:cxnSpMkLst>
        </pc:cxnChg>
        <pc:cxnChg chg="add mod">
          <ac:chgData name="Manikanta Reddy sammeta" userId="dea7caf15ec502cb" providerId="LiveId" clId="{0FD7FB06-CC1B-487D-AAAE-E266DCC05F1D}" dt="2024-11-12T10:03:59.859" v="84" actId="1035"/>
          <ac:cxnSpMkLst>
            <pc:docMk/>
            <pc:sldMk cId="2050235729" sldId="256"/>
            <ac:cxnSpMk id="44" creationId="{465EB4D8-1263-58CF-D876-6BB7D5F8D261}"/>
          </ac:cxnSpMkLst>
        </pc:cxnChg>
        <pc:cxnChg chg="add mod">
          <ac:chgData name="Manikanta Reddy sammeta" userId="dea7caf15ec502cb" providerId="LiveId" clId="{0FD7FB06-CC1B-487D-AAAE-E266DCC05F1D}" dt="2024-11-12T10:43:40.641" v="1888" actId="1036"/>
          <ac:cxnSpMkLst>
            <pc:docMk/>
            <pc:sldMk cId="2050235729" sldId="256"/>
            <ac:cxnSpMk id="45" creationId="{39F64676-A0C2-2190-BABB-56B68718C709}"/>
          </ac:cxnSpMkLst>
        </pc:cxnChg>
        <pc:cxnChg chg="add mod">
          <ac:chgData name="Manikanta Reddy sammeta" userId="dea7caf15ec502cb" providerId="LiveId" clId="{0FD7FB06-CC1B-487D-AAAE-E266DCC05F1D}" dt="2024-11-12T10:05:40.442" v="171" actId="1037"/>
          <ac:cxnSpMkLst>
            <pc:docMk/>
            <pc:sldMk cId="2050235729" sldId="256"/>
            <ac:cxnSpMk id="48" creationId="{401FBFF4-95D9-4BD2-A29C-3FD142F347D7}"/>
          </ac:cxnSpMkLst>
        </pc:cxnChg>
        <pc:cxnChg chg="add mod">
          <ac:chgData name="Manikanta Reddy sammeta" userId="dea7caf15ec502cb" providerId="LiveId" clId="{0FD7FB06-CC1B-487D-AAAE-E266DCC05F1D}" dt="2024-11-12T10:08:24.398" v="407" actId="1076"/>
          <ac:cxnSpMkLst>
            <pc:docMk/>
            <pc:sldMk cId="2050235729" sldId="256"/>
            <ac:cxnSpMk id="51" creationId="{3FC3F7DD-EC6F-A653-DEC6-6E1CF59BE3B9}"/>
          </ac:cxnSpMkLst>
        </pc:cxnChg>
        <pc:cxnChg chg="add mod">
          <ac:chgData name="Manikanta Reddy sammeta" userId="dea7caf15ec502cb" providerId="LiveId" clId="{0FD7FB06-CC1B-487D-AAAE-E266DCC05F1D}" dt="2024-11-12T10:44:23.058" v="1895" actId="1076"/>
          <ac:cxnSpMkLst>
            <pc:docMk/>
            <pc:sldMk cId="2050235729" sldId="256"/>
            <ac:cxnSpMk id="85" creationId="{31A52969-BEB0-615C-1384-237EE08FE8F2}"/>
          </ac:cxnSpMkLst>
        </pc:cxnChg>
      </pc:sldChg>
      <pc:sldChg chg="addSp delSp modSp new mod">
        <pc:chgData name="Manikanta Reddy sammeta" userId="dea7caf15ec502cb" providerId="LiveId" clId="{0FD7FB06-CC1B-487D-AAAE-E266DCC05F1D}" dt="2024-11-12T10:48:26.602" v="1940" actId="20577"/>
        <pc:sldMkLst>
          <pc:docMk/>
          <pc:sldMk cId="3104272347" sldId="257"/>
        </pc:sldMkLst>
        <pc:spChg chg="mod">
          <ac:chgData name="Manikanta Reddy sammeta" userId="dea7caf15ec502cb" providerId="LiveId" clId="{0FD7FB06-CC1B-487D-AAAE-E266DCC05F1D}" dt="2024-11-12T10:34:50.309" v="1248" actId="207"/>
          <ac:spMkLst>
            <pc:docMk/>
            <pc:sldMk cId="3104272347" sldId="257"/>
            <ac:spMk id="2" creationId="{A2CA2B29-5545-1E51-27DB-E4E8D0A87BD4}"/>
          </ac:spMkLst>
        </pc:spChg>
        <pc:spChg chg="mod">
          <ac:chgData name="Manikanta Reddy sammeta" userId="dea7caf15ec502cb" providerId="LiveId" clId="{0FD7FB06-CC1B-487D-AAAE-E266DCC05F1D}" dt="2024-11-12T10:34:58.342" v="1250" actId="1076"/>
          <ac:spMkLst>
            <pc:docMk/>
            <pc:sldMk cId="3104272347" sldId="257"/>
            <ac:spMk id="3" creationId="{52A6676E-5661-9A2D-7F59-2D68668E7DFB}"/>
          </ac:spMkLst>
        </pc:spChg>
        <pc:spChg chg="add mod">
          <ac:chgData name="Manikanta Reddy sammeta" userId="dea7caf15ec502cb" providerId="LiveId" clId="{0FD7FB06-CC1B-487D-AAAE-E266DCC05F1D}" dt="2024-11-12T10:48:26.602" v="1940" actId="20577"/>
          <ac:spMkLst>
            <pc:docMk/>
            <pc:sldMk cId="3104272347" sldId="257"/>
            <ac:spMk id="9" creationId="{62A40312-DDE4-4DDC-D9F2-EA74B949DF89}"/>
          </ac:spMkLst>
        </pc:spChg>
        <pc:spChg chg="add mod">
          <ac:chgData name="Manikanta Reddy sammeta" userId="dea7caf15ec502cb" providerId="LiveId" clId="{0FD7FB06-CC1B-487D-AAAE-E266DCC05F1D}" dt="2024-11-12T10:34:14.637" v="1246" actId="1076"/>
          <ac:spMkLst>
            <pc:docMk/>
            <pc:sldMk cId="3104272347" sldId="257"/>
            <ac:spMk id="11" creationId="{FFBA5586-972D-1329-2048-00F2B5622E38}"/>
          </ac:spMkLst>
        </pc:spChg>
        <pc:picChg chg="add mod">
          <ac:chgData name="Manikanta Reddy sammeta" userId="dea7caf15ec502cb" providerId="LiveId" clId="{0FD7FB06-CC1B-487D-AAAE-E266DCC05F1D}" dt="2024-11-12T10:34:54.959" v="1249" actId="1076"/>
          <ac:picMkLst>
            <pc:docMk/>
            <pc:sldMk cId="3104272347" sldId="257"/>
            <ac:picMk id="5" creationId="{AEF26798-2C41-BD98-8F94-7A2F728B1A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34354-B9FA-4613-B047-C4CD48647B0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77C6E-F862-414B-9AB4-632D360AD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21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77C6E-F862-414B-9AB4-632D360AD92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21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3288-4D41-10D9-8718-08F2529CE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4EC44-EFA9-D06D-2AB5-8DC24F8C1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77DDD-D1BF-DEC8-BF24-1AE86C22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BB07-0B7C-4A9A-B5BD-6A12421937B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7DAD-040A-A622-B0CD-C2013463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9DF09-C7C8-1065-4B58-8FC6A267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98CC-6624-44D4-B830-0FC5646E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43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DCE0-413A-783E-019E-E28160A0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226D8-5772-E37E-561F-295564255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F3E82-CD31-27C8-A6F3-1B422B2F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BB07-0B7C-4A9A-B5BD-6A12421937B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683E7-E691-6B40-178E-E13C8424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63E96-791B-6793-DCB3-61916716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98CC-6624-44D4-B830-0FC5646E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64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BB042-C335-194C-D702-CE15C7347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C754A-D4FA-1B20-7D34-B25525B63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898D1-6428-2B0A-1382-CA66ED56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BB07-0B7C-4A9A-B5BD-6A12421937B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A0400-E95E-5149-F323-79A05A82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CDD52-2B43-9FE5-841D-F4BEE284B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98CC-6624-44D4-B830-0FC5646E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56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E4E4-F111-ED42-9EDD-916606AF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4C3E-C071-50A5-6D60-4CD38ACC9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69D59-4D5F-F328-3FF6-1D007DC5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BB07-0B7C-4A9A-B5BD-6A12421937B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28D55-8155-B0D3-96D1-075248AA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86940-7E7C-C555-6480-1CC5D7A1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98CC-6624-44D4-B830-0FC5646E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27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A372-AA3E-F9D7-9B06-2552DEA5B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73506-6308-98D7-7C88-EC787CCBA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51AE8-D82C-AC21-BCA4-5B74DF52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BB07-0B7C-4A9A-B5BD-6A12421937B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26511-8811-DC8A-461B-3BF3000A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EC527-3B78-34A7-D364-B2A4030C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98CC-6624-44D4-B830-0FC5646E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3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9EC1-68DD-A181-3C16-674D72E8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F479-7C61-1EC8-4801-F8F60D653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B74BB-6FE1-D9F9-0D25-650430980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58677-22A4-3BD3-4118-B506AB2B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BB07-0B7C-4A9A-B5BD-6A12421937B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E5DCC-7888-46E4-AF1E-20B0776D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60CB1-F7FB-2C8D-22F2-647A2AF2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98CC-6624-44D4-B830-0FC5646E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ECDB-C61C-85DF-4ED3-ABABC318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E4948-B8CA-5839-E0F6-83BEB4401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DF972-B3A0-633A-C32C-9CA710794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37CC2-6DBC-0F19-1528-C64D4A6C44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CD4CF-7255-1498-E19F-5A888AE11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7942D3-EFD2-DC80-54AD-B2449E34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BB07-0B7C-4A9A-B5BD-6A12421937B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691C5-71D0-2957-BD9E-D8D14B51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63B3C-7CCF-4D9D-5259-B7055885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98CC-6624-44D4-B830-0FC5646E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59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0A48-6766-B0AD-CA00-62B896A4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E5231-3AD8-F378-9330-4DF27746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BB07-0B7C-4A9A-B5BD-6A12421937B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01C72-99D3-15FD-2F8A-7CAAB644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D51FE-49A4-BAEF-5CE6-3E75C5E2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98CC-6624-44D4-B830-0FC5646E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06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4173F-9F24-EF09-713C-7205AC28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BB07-0B7C-4A9A-B5BD-6A12421937B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7443B-1E54-74C4-B466-2E5897A2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47F09-7954-89EB-1D97-968E428B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98CC-6624-44D4-B830-0FC5646E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28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9496-78E7-EBFD-72CB-E34E56A2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3604-5197-C463-94C3-DB85F520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0D1E4-3884-0A66-C5DF-9025536C3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B60A0-8756-70A1-B2A4-5B8B0D7B8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BB07-0B7C-4A9A-B5BD-6A12421937B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1B565-F1C7-7298-8417-407406DF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37D4D-438B-31A0-BB26-E61888BF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98CC-6624-44D4-B830-0FC5646E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4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E493-1B9B-B5C6-05E1-9AE20E85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77533-D8F8-9FA3-8A16-0EEF055FA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0268A-EC7C-1C59-E48D-A7E81ACE9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494E3-1780-D15F-B6A5-DBBB4CEF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2BB07-0B7C-4A9A-B5BD-6A12421937B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5B16E-E9A1-3308-7732-3A4FBE9D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B63BB-8EA8-413A-6137-D76D0802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398CC-6624-44D4-B830-0FC5646E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06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76A4F-B1F4-736F-9308-D749B1CE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F15F6-D0CE-7E2F-3C5C-7D07DE8D9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68D7A-1955-84BD-BA33-1C5E9C20C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2BB07-0B7C-4A9A-B5BD-6A12421937BB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7BB4-3E38-9804-DC5B-B3AA812B2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60906-D9EC-B3E7-C8F1-07A2EC876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398CC-6624-44D4-B830-0FC5646E6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09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40000"/>
                <a:lumOff val="60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7B16-DE69-9A54-B24E-DBABF1EAD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102" y="301367"/>
            <a:ext cx="4552335" cy="855407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chemeClr val="accent5">
                    <a:lumMod val="75000"/>
                  </a:schemeClr>
                </a:solidFill>
              </a:rPr>
              <a:t>Quiz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0ACA7-2D26-81C4-2B0D-03459A8CE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639" y="2667973"/>
            <a:ext cx="4650658" cy="527510"/>
          </a:xfrm>
        </p:spPr>
        <p:txBody>
          <a:bodyPr>
            <a:noAutofit/>
          </a:bodyPr>
          <a:lstStyle/>
          <a:p>
            <a:r>
              <a:rPr lang="en-IN" sz="3600" b="1" u="sng" dirty="0">
                <a:solidFill>
                  <a:schemeClr val="accent5">
                    <a:lumMod val="75000"/>
                  </a:schemeClr>
                </a:solidFill>
              </a:rPr>
              <a:t>Admin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A4214A-E58F-4F02-C7BE-20B454F6F179}"/>
              </a:ext>
            </a:extLst>
          </p:cNvPr>
          <p:cNvCxnSpPr>
            <a:cxnSpLocks/>
          </p:cNvCxnSpPr>
          <p:nvPr/>
        </p:nvCxnSpPr>
        <p:spPr>
          <a:xfrm>
            <a:off x="5904270" y="1050334"/>
            <a:ext cx="0" cy="7425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89B008-AB6A-C031-609E-48EE28684922}"/>
              </a:ext>
            </a:extLst>
          </p:cNvPr>
          <p:cNvCxnSpPr>
            <a:cxnSpLocks/>
          </p:cNvCxnSpPr>
          <p:nvPr/>
        </p:nvCxnSpPr>
        <p:spPr>
          <a:xfrm>
            <a:off x="3342968" y="1792902"/>
            <a:ext cx="55060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742501-1A40-C2B5-3772-BE8C59AFAB90}"/>
              </a:ext>
            </a:extLst>
          </p:cNvPr>
          <p:cNvCxnSpPr/>
          <p:nvPr/>
        </p:nvCxnSpPr>
        <p:spPr>
          <a:xfrm>
            <a:off x="3342968" y="1792902"/>
            <a:ext cx="0" cy="875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49F33B-FF0A-6327-8871-93373186194E}"/>
              </a:ext>
            </a:extLst>
          </p:cNvPr>
          <p:cNvCxnSpPr/>
          <p:nvPr/>
        </p:nvCxnSpPr>
        <p:spPr>
          <a:xfrm>
            <a:off x="8849032" y="1792902"/>
            <a:ext cx="0" cy="875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27E076-5544-0FDE-D8C6-4A46E9FE8778}"/>
              </a:ext>
            </a:extLst>
          </p:cNvPr>
          <p:cNvSpPr txBox="1"/>
          <p:nvPr/>
        </p:nvSpPr>
        <p:spPr>
          <a:xfrm>
            <a:off x="8308257" y="2549153"/>
            <a:ext cx="11602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chemeClr val="accent5">
                    <a:lumMod val="75000"/>
                  </a:schemeClr>
                </a:solidFill>
              </a:rPr>
              <a:t>User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3042C6-3153-84EA-7DEB-50B91675C665}"/>
              </a:ext>
            </a:extLst>
          </p:cNvPr>
          <p:cNvCxnSpPr>
            <a:cxnSpLocks/>
          </p:cNvCxnSpPr>
          <p:nvPr/>
        </p:nvCxnSpPr>
        <p:spPr>
          <a:xfrm>
            <a:off x="2723536" y="3165987"/>
            <a:ext cx="0" cy="29791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7BB6C6-8CE0-B1B2-9073-BD026AC18C0D}"/>
              </a:ext>
            </a:extLst>
          </p:cNvPr>
          <p:cNvSpPr txBox="1"/>
          <p:nvPr/>
        </p:nvSpPr>
        <p:spPr>
          <a:xfrm>
            <a:off x="2900517" y="3412767"/>
            <a:ext cx="2320416" cy="2631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Add Question</a:t>
            </a:r>
          </a:p>
          <a:p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Modify Question</a:t>
            </a:r>
            <a:br>
              <a:rPr lang="en-IN" dirty="0">
                <a:solidFill>
                  <a:schemeClr val="accent5">
                    <a:lumMod val="75000"/>
                  </a:schemeClr>
                </a:solidFill>
              </a:rPr>
            </a:b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Delete Question</a:t>
            </a:r>
          </a:p>
          <a:p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View All Questions</a:t>
            </a:r>
          </a:p>
          <a:p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View All User Details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C7947A-0C22-A676-7F83-84AEB24CF523}"/>
              </a:ext>
            </a:extLst>
          </p:cNvPr>
          <p:cNvCxnSpPr>
            <a:cxnSpLocks/>
          </p:cNvCxnSpPr>
          <p:nvPr/>
        </p:nvCxnSpPr>
        <p:spPr>
          <a:xfrm>
            <a:off x="2743200" y="3588402"/>
            <a:ext cx="1769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99F03E-7B10-9389-C7F7-F23DA565719B}"/>
              </a:ext>
            </a:extLst>
          </p:cNvPr>
          <p:cNvCxnSpPr>
            <a:cxnSpLocks/>
          </p:cNvCxnSpPr>
          <p:nvPr/>
        </p:nvCxnSpPr>
        <p:spPr>
          <a:xfrm>
            <a:off x="2743200" y="4193086"/>
            <a:ext cx="1769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751719-5D6E-0ED0-8ED0-FB56D7E47001}"/>
              </a:ext>
            </a:extLst>
          </p:cNvPr>
          <p:cNvCxnSpPr>
            <a:cxnSpLocks/>
          </p:cNvCxnSpPr>
          <p:nvPr/>
        </p:nvCxnSpPr>
        <p:spPr>
          <a:xfrm>
            <a:off x="2748116" y="4716883"/>
            <a:ext cx="1769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4FC1E0-0675-FECD-37FC-DEC3357FABDA}"/>
              </a:ext>
            </a:extLst>
          </p:cNvPr>
          <p:cNvCxnSpPr>
            <a:cxnSpLocks/>
          </p:cNvCxnSpPr>
          <p:nvPr/>
        </p:nvCxnSpPr>
        <p:spPr>
          <a:xfrm>
            <a:off x="2753031" y="5245137"/>
            <a:ext cx="1769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8A1897-3781-E0DD-2DCE-058571ECECC1}"/>
              </a:ext>
            </a:extLst>
          </p:cNvPr>
          <p:cNvCxnSpPr>
            <a:cxnSpLocks/>
          </p:cNvCxnSpPr>
          <p:nvPr/>
        </p:nvCxnSpPr>
        <p:spPr>
          <a:xfrm>
            <a:off x="2753031" y="5825241"/>
            <a:ext cx="1769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5216A8F-D8C2-399F-2FD5-7CF7F7B8FF6D}"/>
              </a:ext>
            </a:extLst>
          </p:cNvPr>
          <p:cNvSpPr txBox="1"/>
          <p:nvPr/>
        </p:nvSpPr>
        <p:spPr>
          <a:xfrm>
            <a:off x="8568809" y="3578570"/>
            <a:ext cx="1160201" cy="369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Take Quiz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4AE324-91F5-C0CF-F077-EB6E9BE5756F}"/>
              </a:ext>
            </a:extLst>
          </p:cNvPr>
          <p:cNvCxnSpPr>
            <a:cxnSpLocks/>
          </p:cNvCxnSpPr>
          <p:nvPr/>
        </p:nvCxnSpPr>
        <p:spPr>
          <a:xfrm>
            <a:off x="8401664" y="3087330"/>
            <a:ext cx="0" cy="282400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65EB4D8-1263-58CF-D876-6BB7D5F8D261}"/>
              </a:ext>
            </a:extLst>
          </p:cNvPr>
          <p:cNvCxnSpPr>
            <a:cxnSpLocks/>
          </p:cNvCxnSpPr>
          <p:nvPr/>
        </p:nvCxnSpPr>
        <p:spPr>
          <a:xfrm>
            <a:off x="8406578" y="3763236"/>
            <a:ext cx="1769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F64676-A0C2-2190-BABB-56B68718C709}"/>
              </a:ext>
            </a:extLst>
          </p:cNvPr>
          <p:cNvCxnSpPr>
            <a:cxnSpLocks/>
          </p:cNvCxnSpPr>
          <p:nvPr/>
        </p:nvCxnSpPr>
        <p:spPr>
          <a:xfrm>
            <a:off x="8401664" y="5540106"/>
            <a:ext cx="1769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1FBFF4-95D9-4BD2-A29C-3FD142F347D7}"/>
              </a:ext>
            </a:extLst>
          </p:cNvPr>
          <p:cNvCxnSpPr>
            <a:cxnSpLocks/>
          </p:cNvCxnSpPr>
          <p:nvPr/>
        </p:nvCxnSpPr>
        <p:spPr>
          <a:xfrm>
            <a:off x="9689690" y="3797652"/>
            <a:ext cx="1769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6A019A6-B4AF-05D5-0786-6DF6496FC180}"/>
              </a:ext>
            </a:extLst>
          </p:cNvPr>
          <p:cNvSpPr txBox="1"/>
          <p:nvPr/>
        </p:nvSpPr>
        <p:spPr>
          <a:xfrm>
            <a:off x="9842091" y="3580049"/>
            <a:ext cx="2005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Select Technology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C3F7DD-EC6F-A653-DEC6-6E1CF59BE3B9}"/>
              </a:ext>
            </a:extLst>
          </p:cNvPr>
          <p:cNvCxnSpPr>
            <a:cxnSpLocks/>
          </p:cNvCxnSpPr>
          <p:nvPr/>
        </p:nvCxnSpPr>
        <p:spPr>
          <a:xfrm>
            <a:off x="10623751" y="3947875"/>
            <a:ext cx="0" cy="213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84E940E-0A1A-4851-09FA-ACE1338209C6}"/>
              </a:ext>
            </a:extLst>
          </p:cNvPr>
          <p:cNvSpPr txBox="1"/>
          <p:nvPr/>
        </p:nvSpPr>
        <p:spPr>
          <a:xfrm>
            <a:off x="10245214" y="4071374"/>
            <a:ext cx="7570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Result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83415C-8768-2087-D9E3-E28AA52049E6}"/>
              </a:ext>
            </a:extLst>
          </p:cNvPr>
          <p:cNvSpPr txBox="1"/>
          <p:nvPr/>
        </p:nvSpPr>
        <p:spPr>
          <a:xfrm>
            <a:off x="3342968" y="1988038"/>
            <a:ext cx="2458063" cy="527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7030A0"/>
                </a:solidFill>
              </a:rPr>
              <a:t>Admin have to log in With </a:t>
            </a:r>
          </a:p>
          <a:p>
            <a:r>
              <a:rPr lang="en-IN" sz="1400" b="1" dirty="0">
                <a:solidFill>
                  <a:srgbClr val="7030A0"/>
                </a:solidFill>
              </a:rPr>
              <a:t> Correct Admin ID &amp; Password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DE917-233D-3643-5097-ACBD79512310}"/>
              </a:ext>
            </a:extLst>
          </p:cNvPr>
          <p:cNvSpPr txBox="1"/>
          <p:nvPr/>
        </p:nvSpPr>
        <p:spPr>
          <a:xfrm>
            <a:off x="6479456" y="1940166"/>
            <a:ext cx="2408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7030A0"/>
                </a:solidFill>
              </a:rPr>
              <a:t>User have to log in With </a:t>
            </a:r>
          </a:p>
          <a:p>
            <a:r>
              <a:rPr lang="en-IN" sz="1400" b="1" dirty="0">
                <a:solidFill>
                  <a:srgbClr val="7030A0"/>
                </a:solidFill>
              </a:rPr>
              <a:t> User Name &amp; Mobile number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ADA16EC7-E7DD-2792-EC36-87DA5E76E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45" y="1706318"/>
            <a:ext cx="1405722" cy="108208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E43C065F-A35A-9A1E-3CE4-5FD40314B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704" y="1449747"/>
            <a:ext cx="1182327" cy="1182327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9B7E7D1E-9F46-E8AC-6CA7-8BE8B5FB0102}"/>
              </a:ext>
            </a:extLst>
          </p:cNvPr>
          <p:cNvSpPr txBox="1"/>
          <p:nvPr/>
        </p:nvSpPr>
        <p:spPr>
          <a:xfrm>
            <a:off x="2998846" y="3689923"/>
            <a:ext cx="40705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Admin can add any technology Question like Python ,MySQL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186610E-1DDB-991C-9229-095ED9CEF80C}"/>
              </a:ext>
            </a:extLst>
          </p:cNvPr>
          <p:cNvSpPr txBox="1"/>
          <p:nvPr/>
        </p:nvSpPr>
        <p:spPr>
          <a:xfrm>
            <a:off x="3047999" y="4239853"/>
            <a:ext cx="37362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Modify any Question by entering Question Number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3EFEF7-3FF1-F5A8-F049-2CDAFDB1D22F}"/>
              </a:ext>
            </a:extLst>
          </p:cNvPr>
          <p:cNvSpPr txBox="1"/>
          <p:nvPr/>
        </p:nvSpPr>
        <p:spPr>
          <a:xfrm>
            <a:off x="3048000" y="4780626"/>
            <a:ext cx="37362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Delete any Question by Entering Question number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709AF2-7F0B-4007-549C-5615DA6E7DC4}"/>
              </a:ext>
            </a:extLst>
          </p:cNvPr>
          <p:cNvSpPr txBox="1"/>
          <p:nvPr/>
        </p:nvSpPr>
        <p:spPr>
          <a:xfrm>
            <a:off x="3048000" y="5341065"/>
            <a:ext cx="24089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View All the Stored Questions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068732C-9888-A03A-9888-EA868272E384}"/>
              </a:ext>
            </a:extLst>
          </p:cNvPr>
          <p:cNvSpPr txBox="1"/>
          <p:nvPr/>
        </p:nvSpPr>
        <p:spPr>
          <a:xfrm>
            <a:off x="3048000" y="5911333"/>
            <a:ext cx="33527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View all the users logged in with their Scores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80AA23B-AD68-5528-E7BC-F6897C233B72}"/>
              </a:ext>
            </a:extLst>
          </p:cNvPr>
          <p:cNvSpPr txBox="1"/>
          <p:nvPr/>
        </p:nvSpPr>
        <p:spPr>
          <a:xfrm>
            <a:off x="8638871" y="4600426"/>
            <a:ext cx="37362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Store the User Detail like User Name &amp; Mobile No With total Score &amp; Time Of Quiz taken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1A52969-BEB0-615C-1384-237EE08FE8F2}"/>
              </a:ext>
            </a:extLst>
          </p:cNvPr>
          <p:cNvCxnSpPr>
            <a:cxnSpLocks/>
          </p:cNvCxnSpPr>
          <p:nvPr/>
        </p:nvCxnSpPr>
        <p:spPr>
          <a:xfrm>
            <a:off x="10633574" y="4422599"/>
            <a:ext cx="0" cy="213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44D6E1C-CF29-FA43-9E0B-175188977C56}"/>
              </a:ext>
            </a:extLst>
          </p:cNvPr>
          <p:cNvSpPr txBox="1"/>
          <p:nvPr/>
        </p:nvSpPr>
        <p:spPr>
          <a:xfrm>
            <a:off x="8490154" y="5341065"/>
            <a:ext cx="1465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Highest Score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4255C39F-E2C5-8C41-B5FF-ED74E05E6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188" y="2549153"/>
            <a:ext cx="975862" cy="8427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7EF792-9DA2-FBE3-98AB-C039D714CA8A}"/>
              </a:ext>
            </a:extLst>
          </p:cNvPr>
          <p:cNvSpPr txBox="1"/>
          <p:nvPr/>
        </p:nvSpPr>
        <p:spPr>
          <a:xfrm>
            <a:off x="8873615" y="5634883"/>
            <a:ext cx="26301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Show the First 3 highest Scores list</a:t>
            </a:r>
          </a:p>
        </p:txBody>
      </p:sp>
    </p:spTree>
    <p:extLst>
      <p:ext uri="{BB962C8B-B14F-4D97-AF65-F5344CB8AC3E}">
        <p14:creationId xmlns:p14="http://schemas.microsoft.com/office/powerpoint/2010/main" val="205023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2B29-5545-1E51-27DB-E4E8D0A8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12037"/>
            <a:ext cx="3242187" cy="529610"/>
          </a:xfrm>
        </p:spPr>
        <p:txBody>
          <a:bodyPr>
            <a:noAutofit/>
          </a:bodyPr>
          <a:lstStyle/>
          <a:p>
            <a:r>
              <a:rPr lang="en-IN" sz="3500" b="1" u="sng" dirty="0">
                <a:solidFill>
                  <a:schemeClr val="accent6"/>
                </a:solidFill>
              </a:rPr>
              <a:t>Table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6676E-5661-9A2D-7F59-2D68668E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97438"/>
            <a:ext cx="2563761" cy="529610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accent5"/>
                </a:solidFill>
              </a:rPr>
              <a:t>Questions Table</a:t>
            </a:r>
          </a:p>
          <a:p>
            <a:pPr marL="0" indent="0">
              <a:buNone/>
            </a:pPr>
            <a:endParaRPr lang="en-IN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26798-2C41-BD98-8F94-7A2F728B1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57011"/>
            <a:ext cx="7097115" cy="4191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A40312-DDE4-4DDC-D9F2-EA74B949DF89}"/>
              </a:ext>
            </a:extLst>
          </p:cNvPr>
          <p:cNvSpPr txBox="1"/>
          <p:nvPr/>
        </p:nvSpPr>
        <p:spPr>
          <a:xfrm>
            <a:off x="228601" y="6656"/>
            <a:ext cx="36846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chemeClr val="accent2"/>
                </a:solidFill>
              </a:rPr>
              <a:t>Question Format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/>
                </a:solidFill>
              </a:rPr>
              <a:t>Technology name like Python ,c , c++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/>
                </a:solidFill>
              </a:rPr>
              <a:t>Question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2"/>
                </a:solidFill>
              </a:rPr>
              <a:t>Option-1</a:t>
            </a:r>
          </a:p>
          <a:p>
            <a:r>
              <a:rPr lang="en-IN" dirty="0">
                <a:solidFill>
                  <a:schemeClr val="accent2"/>
                </a:solidFill>
              </a:rPr>
              <a:t>Option-2</a:t>
            </a:r>
          </a:p>
          <a:p>
            <a:r>
              <a:rPr lang="en-IN" dirty="0">
                <a:solidFill>
                  <a:schemeClr val="accent2"/>
                </a:solidFill>
              </a:rPr>
              <a:t>Option-3</a:t>
            </a:r>
          </a:p>
          <a:p>
            <a:r>
              <a:rPr lang="en-IN" dirty="0">
                <a:solidFill>
                  <a:schemeClr val="accent2"/>
                </a:solidFill>
              </a:rPr>
              <a:t>Option-4</a:t>
            </a:r>
          </a:p>
          <a:p>
            <a:r>
              <a:rPr lang="en-IN" dirty="0">
                <a:solidFill>
                  <a:schemeClr val="accent2"/>
                </a:solidFill>
              </a:rPr>
              <a:t>Answer</a:t>
            </a:r>
          </a:p>
          <a:p>
            <a:r>
              <a:rPr lang="en-IN" dirty="0">
                <a:solidFill>
                  <a:schemeClr val="accent2"/>
                </a:solidFill>
              </a:rPr>
              <a:t>Created time</a:t>
            </a:r>
          </a:p>
          <a:p>
            <a:pPr marL="0" indent="0"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BA5586-972D-1329-2048-00F2B5622E38}"/>
              </a:ext>
            </a:extLst>
          </p:cNvPr>
          <p:cNvSpPr txBox="1"/>
          <p:nvPr/>
        </p:nvSpPr>
        <p:spPr>
          <a:xfrm>
            <a:off x="0" y="4406304"/>
            <a:ext cx="240890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accent5"/>
                </a:solidFill>
              </a:rPr>
              <a:t>User Table</a:t>
            </a:r>
          </a:p>
          <a:p>
            <a:pPr marL="0" indent="0">
              <a:buNone/>
            </a:pPr>
            <a:endParaRPr lang="en-IN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27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138</Words>
  <Application>Microsoft Office PowerPoint</Application>
  <PresentationFormat>Widescreen</PresentationFormat>
  <Paragraphs>39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Quiz System</vt:lpstr>
      <vt:lpstr>Table Formats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Manikanta Reddy sammeta</dc:creator>
  <cp:lastModifiedBy>Manikanta Reddy sammeta</cp:lastModifiedBy>
  <cp:revision>1</cp:revision>
  <dcterms:created xsi:type="dcterms:W3CDTF">2024-11-12T10:00:32Z</dcterms:created>
  <dcterms:modified xsi:type="dcterms:W3CDTF">2024-12-14T10:39:41Z</dcterms:modified>
</cp:coreProperties>
</file>