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99FF"/>
    <a:srgbClr val="660033"/>
    <a:srgbClr val="0033CC"/>
    <a:srgbClr val="FF33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955C10-A9DB-47E1-A53F-AE2DA5502BFD}" v="175" dt="2024-12-14T10:28:33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kanta Reddy sammeta" userId="dea7caf15ec502cb" providerId="LiveId" clId="{88955C10-A9DB-47E1-A53F-AE2DA5502BFD}"/>
    <pc:docChg chg="modSld">
      <pc:chgData name="Manikanta Reddy sammeta" userId="dea7caf15ec502cb" providerId="LiveId" clId="{88955C10-A9DB-47E1-A53F-AE2DA5502BFD}" dt="2024-12-14T10:28:33.889" v="174"/>
      <pc:docMkLst>
        <pc:docMk/>
      </pc:docMkLst>
      <pc:sldChg chg="setBg">
        <pc:chgData name="Manikanta Reddy sammeta" userId="dea7caf15ec502cb" providerId="LiveId" clId="{88955C10-A9DB-47E1-A53F-AE2DA5502BFD}" dt="2024-12-14T10:28:33.889" v="174"/>
        <pc:sldMkLst>
          <pc:docMk/>
          <pc:sldMk cId="4185200621" sldId="256"/>
        </pc:sldMkLst>
      </pc:sldChg>
    </pc:docChg>
  </pc:docChgLst>
  <pc:docChgLst>
    <pc:chgData name="Manikanta Reddy sammeta" userId="dea7caf15ec502cb" providerId="LiveId" clId="{890DFC74-A83E-476A-A846-AEF4D01660C9}"/>
    <pc:docChg chg="undo redo custSel addSld delSld modSld sldOrd">
      <pc:chgData name="Manikanta Reddy sammeta" userId="dea7caf15ec502cb" providerId="LiveId" clId="{890DFC74-A83E-476A-A846-AEF4D01660C9}" dt="2024-11-13T08:54:50.292" v="4718" actId="47"/>
      <pc:docMkLst>
        <pc:docMk/>
      </pc:docMkLst>
      <pc:sldChg chg="addSp delSp modSp mod">
        <pc:chgData name="Manikanta Reddy sammeta" userId="dea7caf15ec502cb" providerId="LiveId" clId="{890DFC74-A83E-476A-A846-AEF4D01660C9}" dt="2024-11-13T07:59:18.615" v="4415" actId="14100"/>
        <pc:sldMkLst>
          <pc:docMk/>
          <pc:sldMk cId="4185200621" sldId="256"/>
        </pc:sldMkLst>
        <pc:spChg chg="mod">
          <ac:chgData name="Manikanta Reddy sammeta" userId="dea7caf15ec502cb" providerId="LiveId" clId="{890DFC74-A83E-476A-A846-AEF4D01660C9}" dt="2024-11-13T05:53:51.870" v="3067"/>
          <ac:spMkLst>
            <pc:docMk/>
            <pc:sldMk cId="4185200621" sldId="256"/>
            <ac:spMk id="3" creationId="{3463E976-7F4D-DACF-D7AA-8E43C72861C9}"/>
          </ac:spMkLst>
        </pc:spChg>
        <pc:spChg chg="mod">
          <ac:chgData name="Manikanta Reddy sammeta" userId="dea7caf15ec502cb" providerId="LiveId" clId="{890DFC74-A83E-476A-A846-AEF4D01660C9}" dt="2024-11-13T04:26:45.304" v="71" actId="1037"/>
          <ac:spMkLst>
            <pc:docMk/>
            <pc:sldMk cId="4185200621" sldId="256"/>
            <ac:spMk id="7" creationId="{0A536FA8-7A22-EC86-D4F1-B3950B684D39}"/>
          </ac:spMkLst>
        </pc:spChg>
        <pc:spChg chg="add mod">
          <ac:chgData name="Manikanta Reddy sammeta" userId="dea7caf15ec502cb" providerId="LiveId" clId="{890DFC74-A83E-476A-A846-AEF4D01660C9}" dt="2024-11-13T07:13:15.647" v="4141" actId="20577"/>
          <ac:spMkLst>
            <pc:docMk/>
            <pc:sldMk cId="4185200621" sldId="256"/>
            <ac:spMk id="32" creationId="{8AB0EEE7-2C4C-206C-E5C1-B99C8D714886}"/>
          </ac:spMkLst>
        </pc:spChg>
        <pc:spChg chg="add mod">
          <ac:chgData name="Manikanta Reddy sammeta" userId="dea7caf15ec502cb" providerId="LiveId" clId="{890DFC74-A83E-476A-A846-AEF4D01660C9}" dt="2024-11-13T06:16:57.105" v="3510" actId="20577"/>
          <ac:spMkLst>
            <pc:docMk/>
            <pc:sldMk cId="4185200621" sldId="256"/>
            <ac:spMk id="39" creationId="{FD9DE0C9-7F3F-9C5E-2A3D-2C40BFFDD271}"/>
          </ac:spMkLst>
        </pc:spChg>
        <pc:spChg chg="add mod">
          <ac:chgData name="Manikanta Reddy sammeta" userId="dea7caf15ec502cb" providerId="LiveId" clId="{890DFC74-A83E-476A-A846-AEF4D01660C9}" dt="2024-11-13T07:11:53.160" v="4086" actId="14100"/>
          <ac:spMkLst>
            <pc:docMk/>
            <pc:sldMk cId="4185200621" sldId="256"/>
            <ac:spMk id="69" creationId="{8DFEB55F-4D81-60E2-EE43-468E46142AF9}"/>
          </ac:spMkLst>
        </pc:spChg>
        <pc:spChg chg="add mod">
          <ac:chgData name="Manikanta Reddy sammeta" userId="dea7caf15ec502cb" providerId="LiveId" clId="{890DFC74-A83E-476A-A846-AEF4D01660C9}" dt="2024-11-13T06:03:59.754" v="3404" actId="14100"/>
          <ac:spMkLst>
            <pc:docMk/>
            <pc:sldMk cId="4185200621" sldId="256"/>
            <ac:spMk id="72" creationId="{5D4AA4A0-C959-39BC-BB94-9A06DDF4698B}"/>
          </ac:spMkLst>
        </pc:spChg>
        <pc:spChg chg="add mod">
          <ac:chgData name="Manikanta Reddy sammeta" userId="dea7caf15ec502cb" providerId="LiveId" clId="{890DFC74-A83E-476A-A846-AEF4D01660C9}" dt="2024-11-13T06:03:00.272" v="3376" actId="14100"/>
          <ac:spMkLst>
            <pc:docMk/>
            <pc:sldMk cId="4185200621" sldId="256"/>
            <ac:spMk id="75" creationId="{6343F9EB-C306-6F31-041C-832B3BC91D03}"/>
          </ac:spMkLst>
        </pc:spChg>
        <pc:spChg chg="add mod">
          <ac:chgData name="Manikanta Reddy sammeta" userId="dea7caf15ec502cb" providerId="LiveId" clId="{890DFC74-A83E-476A-A846-AEF4D01660C9}" dt="2024-11-13T07:14:05.315" v="4259"/>
          <ac:spMkLst>
            <pc:docMk/>
            <pc:sldMk cId="4185200621" sldId="256"/>
            <ac:spMk id="78" creationId="{758CF4B2-D7FD-BBCC-A096-C2FF3F3676C5}"/>
          </ac:spMkLst>
        </pc:spChg>
        <pc:spChg chg="add mod">
          <ac:chgData name="Manikanta Reddy sammeta" userId="dea7caf15ec502cb" providerId="LiveId" clId="{890DFC74-A83E-476A-A846-AEF4D01660C9}" dt="2024-11-13T06:08:28.673" v="3467" actId="1076"/>
          <ac:spMkLst>
            <pc:docMk/>
            <pc:sldMk cId="4185200621" sldId="256"/>
            <ac:spMk id="80" creationId="{D70E0B0B-5521-AB80-2B0A-175DA5610F76}"/>
          </ac:spMkLst>
        </pc:spChg>
        <pc:spChg chg="add mod">
          <ac:chgData name="Manikanta Reddy sammeta" userId="dea7caf15ec502cb" providerId="LiveId" clId="{890DFC74-A83E-476A-A846-AEF4D01660C9}" dt="2024-11-13T06:16:17.768" v="3488" actId="255"/>
          <ac:spMkLst>
            <pc:docMk/>
            <pc:sldMk cId="4185200621" sldId="256"/>
            <ac:spMk id="83" creationId="{59758BD3-914B-EE40-A288-89FCA7648986}"/>
          </ac:spMkLst>
        </pc:spChg>
        <pc:spChg chg="add mod">
          <ac:chgData name="Manikanta Reddy sammeta" userId="dea7caf15ec502cb" providerId="LiveId" clId="{890DFC74-A83E-476A-A846-AEF4D01660C9}" dt="2024-11-13T06:25:56.770" v="3695" actId="20577"/>
          <ac:spMkLst>
            <pc:docMk/>
            <pc:sldMk cId="4185200621" sldId="256"/>
            <ac:spMk id="86" creationId="{76F2EE14-9E1F-78CE-4363-447E7D2E5925}"/>
          </ac:spMkLst>
        </pc:spChg>
        <pc:spChg chg="add mod">
          <ac:chgData name="Manikanta Reddy sammeta" userId="dea7caf15ec502cb" providerId="LiveId" clId="{890DFC74-A83E-476A-A846-AEF4D01660C9}" dt="2024-11-13T06:25:35.226" v="3687" actId="20577"/>
          <ac:spMkLst>
            <pc:docMk/>
            <pc:sldMk cId="4185200621" sldId="256"/>
            <ac:spMk id="94" creationId="{BD705E94-E540-A30A-132B-697A579A7D19}"/>
          </ac:spMkLst>
        </pc:spChg>
        <pc:spChg chg="add mod">
          <ac:chgData name="Manikanta Reddy sammeta" userId="dea7caf15ec502cb" providerId="LiveId" clId="{890DFC74-A83E-476A-A846-AEF4D01660C9}" dt="2024-11-13T07:58:57.691" v="4413" actId="20577"/>
          <ac:spMkLst>
            <pc:docMk/>
            <pc:sldMk cId="4185200621" sldId="256"/>
            <ac:spMk id="101" creationId="{BA9916F6-F0B7-0E5C-1F1E-D985D8E32B68}"/>
          </ac:spMkLst>
        </pc:spChg>
        <pc:spChg chg="add mod">
          <ac:chgData name="Manikanta Reddy sammeta" userId="dea7caf15ec502cb" providerId="LiveId" clId="{890DFC74-A83E-476A-A846-AEF4D01660C9}" dt="2024-11-13T07:59:18.615" v="4415" actId="14100"/>
          <ac:spMkLst>
            <pc:docMk/>
            <pc:sldMk cId="4185200621" sldId="256"/>
            <ac:spMk id="106" creationId="{8A1CDF52-62A3-29C0-229C-9990804A9504}"/>
          </ac:spMkLst>
        </pc:spChg>
        <pc:spChg chg="add mod">
          <ac:chgData name="Manikanta Reddy sammeta" userId="dea7caf15ec502cb" providerId="LiveId" clId="{890DFC74-A83E-476A-A846-AEF4D01660C9}" dt="2024-11-13T07:12:00.177" v="4089" actId="1035"/>
          <ac:spMkLst>
            <pc:docMk/>
            <pc:sldMk cId="4185200621" sldId="256"/>
            <ac:spMk id="107" creationId="{519226F8-7A09-D405-70B1-1BF1DA7E3598}"/>
          </ac:spMkLst>
        </pc:spChg>
        <pc:spChg chg="add mod">
          <ac:chgData name="Manikanta Reddy sammeta" userId="dea7caf15ec502cb" providerId="LiveId" clId="{890DFC74-A83E-476A-A846-AEF4D01660C9}" dt="2024-11-13T07:19:32.458" v="4387" actId="14100"/>
          <ac:spMkLst>
            <pc:docMk/>
            <pc:sldMk cId="4185200621" sldId="256"/>
            <ac:spMk id="125" creationId="{ED31811F-6636-631B-C7EA-73E560A35EF9}"/>
          </ac:spMkLst>
        </pc:spChg>
        <pc:picChg chg="add mod">
          <ac:chgData name="Manikanta Reddy sammeta" userId="dea7caf15ec502cb" providerId="LiveId" clId="{890DFC74-A83E-476A-A846-AEF4D01660C9}" dt="2024-11-13T05:37:40.381" v="1894" actId="1076"/>
          <ac:picMkLst>
            <pc:docMk/>
            <pc:sldMk cId="4185200621" sldId="256"/>
            <ac:picMk id="58" creationId="{CC7CF5B7-BAF0-CC5D-C484-02D323B2BF8E}"/>
          </ac:picMkLst>
        </pc:picChg>
        <pc:picChg chg="add mod">
          <ac:chgData name="Manikanta Reddy sammeta" userId="dea7caf15ec502cb" providerId="LiveId" clId="{890DFC74-A83E-476A-A846-AEF4D01660C9}" dt="2024-11-13T05:40:02.437" v="1901" actId="1076"/>
          <ac:picMkLst>
            <pc:docMk/>
            <pc:sldMk cId="4185200621" sldId="256"/>
            <ac:picMk id="60" creationId="{0E4CA130-0CE0-A11D-AC57-E1FDE82375F7}"/>
          </ac:picMkLst>
        </pc:picChg>
        <pc:cxnChg chg="mod">
          <ac:chgData name="Manikanta Reddy sammeta" userId="dea7caf15ec502cb" providerId="LiveId" clId="{890DFC74-A83E-476A-A846-AEF4D01660C9}" dt="2024-11-13T04:26:27.532" v="3" actId="14100"/>
          <ac:cxnSpMkLst>
            <pc:docMk/>
            <pc:sldMk cId="4185200621" sldId="256"/>
            <ac:cxnSpMk id="11" creationId="{7E20D26C-FE19-3890-41D7-945DDEDF8F37}"/>
          </ac:cxnSpMkLst>
        </pc:cxnChg>
        <pc:cxnChg chg="add mod">
          <ac:chgData name="Manikanta Reddy sammeta" userId="dea7caf15ec502cb" providerId="LiveId" clId="{890DFC74-A83E-476A-A846-AEF4D01660C9}" dt="2024-11-13T04:27:07.910" v="89" actId="1035"/>
          <ac:cxnSpMkLst>
            <pc:docMk/>
            <pc:sldMk cId="4185200621" sldId="256"/>
            <ac:cxnSpMk id="13" creationId="{23E7A93C-6D63-814B-551B-4AD76FA76320}"/>
          </ac:cxnSpMkLst>
        </pc:cxnChg>
        <pc:cxnChg chg="add mod">
          <ac:chgData name="Manikanta Reddy sammeta" userId="dea7caf15ec502cb" providerId="LiveId" clId="{890DFC74-A83E-476A-A846-AEF4D01660C9}" dt="2024-11-13T04:27:23.762" v="203" actId="1035"/>
          <ac:cxnSpMkLst>
            <pc:docMk/>
            <pc:sldMk cId="4185200621" sldId="256"/>
            <ac:cxnSpMk id="14" creationId="{D1A7DAC8-1627-42F0-7CB3-3ADFFC69D4A4}"/>
          </ac:cxnSpMkLst>
        </pc:cxnChg>
        <pc:cxnChg chg="add mod">
          <ac:chgData name="Manikanta Reddy sammeta" userId="dea7caf15ec502cb" providerId="LiveId" clId="{890DFC74-A83E-476A-A846-AEF4D01660C9}" dt="2024-11-13T07:13:10.331" v="4135" actId="14100"/>
          <ac:cxnSpMkLst>
            <pc:docMk/>
            <pc:sldMk cId="4185200621" sldId="256"/>
            <ac:cxnSpMk id="16" creationId="{24901455-6FCA-34BF-D5EF-DA92B7734943}"/>
          </ac:cxnSpMkLst>
        </pc:cxnChg>
        <pc:cxnChg chg="add mod">
          <ac:chgData name="Manikanta Reddy sammeta" userId="dea7caf15ec502cb" providerId="LiveId" clId="{890DFC74-A83E-476A-A846-AEF4D01660C9}" dt="2024-11-13T06:19:58.546" v="3554" actId="1076"/>
          <ac:cxnSpMkLst>
            <pc:docMk/>
            <pc:sldMk cId="4185200621" sldId="256"/>
            <ac:cxnSpMk id="30" creationId="{B9DCD748-A275-842F-2C41-87B71C2B174E}"/>
          </ac:cxnSpMkLst>
        </pc:cxnChg>
        <pc:cxnChg chg="add mod">
          <ac:chgData name="Manikanta Reddy sammeta" userId="dea7caf15ec502cb" providerId="LiveId" clId="{890DFC74-A83E-476A-A846-AEF4D01660C9}" dt="2024-11-13T04:42:41.091" v="1047" actId="1038"/>
          <ac:cxnSpMkLst>
            <pc:docMk/>
            <pc:sldMk cId="4185200621" sldId="256"/>
            <ac:cxnSpMk id="34" creationId="{684FDEE6-AC9C-F064-036B-8E06D4B76DC4}"/>
          </ac:cxnSpMkLst>
        </pc:cxnChg>
        <pc:cxnChg chg="add mod">
          <ac:chgData name="Manikanta Reddy sammeta" userId="dea7caf15ec502cb" providerId="LiveId" clId="{890DFC74-A83E-476A-A846-AEF4D01660C9}" dt="2024-11-13T04:43:20.046" v="1257" actId="1037"/>
          <ac:cxnSpMkLst>
            <pc:docMk/>
            <pc:sldMk cId="4185200621" sldId="256"/>
            <ac:cxnSpMk id="35" creationId="{83ECBF45-3348-D066-413E-EBD37CC0320C}"/>
          </ac:cxnSpMkLst>
        </pc:cxnChg>
        <pc:cxnChg chg="add mod">
          <ac:chgData name="Manikanta Reddy sammeta" userId="dea7caf15ec502cb" providerId="LiveId" clId="{890DFC74-A83E-476A-A846-AEF4D01660C9}" dt="2024-11-13T04:42:54.903" v="1166" actId="1037"/>
          <ac:cxnSpMkLst>
            <pc:docMk/>
            <pc:sldMk cId="4185200621" sldId="256"/>
            <ac:cxnSpMk id="36" creationId="{C4213E4B-C7A8-0105-DE90-5A8B3885247F}"/>
          </ac:cxnSpMkLst>
        </pc:cxnChg>
        <pc:cxnChg chg="add mod">
          <ac:chgData name="Manikanta Reddy sammeta" userId="dea7caf15ec502cb" providerId="LiveId" clId="{890DFC74-A83E-476A-A846-AEF4D01660C9}" dt="2024-11-13T04:42:37.060" v="1042" actId="1035"/>
          <ac:cxnSpMkLst>
            <pc:docMk/>
            <pc:sldMk cId="4185200621" sldId="256"/>
            <ac:cxnSpMk id="37" creationId="{B3A45803-0E99-BD88-BA1C-AAA7CE6A3DFA}"/>
          </ac:cxnSpMkLst>
        </pc:cxnChg>
        <pc:cxnChg chg="add mod">
          <ac:chgData name="Manikanta Reddy sammeta" userId="dea7caf15ec502cb" providerId="LiveId" clId="{890DFC74-A83E-476A-A846-AEF4D01660C9}" dt="2024-11-13T05:32:42.851" v="1673" actId="1035"/>
          <ac:cxnSpMkLst>
            <pc:docMk/>
            <pc:sldMk cId="4185200621" sldId="256"/>
            <ac:cxnSpMk id="54" creationId="{35E0B6AF-42CA-2F7E-3A70-EA770E9422F8}"/>
          </ac:cxnSpMkLst>
        </pc:cxnChg>
        <pc:cxnChg chg="add mod">
          <ac:chgData name="Manikanta Reddy sammeta" userId="dea7caf15ec502cb" providerId="LiveId" clId="{890DFC74-A83E-476A-A846-AEF4D01660C9}" dt="2024-11-13T05:33:31.170" v="1809" actId="1037"/>
          <ac:cxnSpMkLst>
            <pc:docMk/>
            <pc:sldMk cId="4185200621" sldId="256"/>
            <ac:cxnSpMk id="55" creationId="{FC76EE04-D0CC-18E7-D3AA-8930034D41D8}"/>
          </ac:cxnSpMkLst>
        </pc:cxnChg>
        <pc:cxnChg chg="add mod">
          <ac:chgData name="Manikanta Reddy sammeta" userId="dea7caf15ec502cb" providerId="LiveId" clId="{890DFC74-A83E-476A-A846-AEF4D01660C9}" dt="2024-11-13T05:33:44.104" v="1884" actId="1035"/>
          <ac:cxnSpMkLst>
            <pc:docMk/>
            <pc:sldMk cId="4185200621" sldId="256"/>
            <ac:cxnSpMk id="56" creationId="{9A3C97E7-6E6E-4360-54A5-EBB9B4824233}"/>
          </ac:cxnSpMkLst>
        </pc:cxnChg>
        <pc:cxnChg chg="add mod">
          <ac:chgData name="Manikanta Reddy sammeta" userId="dea7caf15ec502cb" providerId="LiveId" clId="{890DFC74-A83E-476A-A846-AEF4D01660C9}" dt="2024-11-13T05:48:20.875" v="1966" actId="13822"/>
          <ac:cxnSpMkLst>
            <pc:docMk/>
            <pc:sldMk cId="4185200621" sldId="256"/>
            <ac:cxnSpMk id="62" creationId="{BA73C83E-CB4D-0E3B-B377-66F55138DAC9}"/>
          </ac:cxnSpMkLst>
        </pc:cxnChg>
        <pc:cxnChg chg="add mod">
          <ac:chgData name="Manikanta Reddy sammeta" userId="dea7caf15ec502cb" providerId="LiveId" clId="{890DFC74-A83E-476A-A846-AEF4D01660C9}" dt="2024-11-13T05:48:50.142" v="2056" actId="14100"/>
          <ac:cxnSpMkLst>
            <pc:docMk/>
            <pc:sldMk cId="4185200621" sldId="256"/>
            <ac:cxnSpMk id="70" creationId="{67BB53CB-936A-6F0F-66A0-F49B16AB6C9C}"/>
          </ac:cxnSpMkLst>
        </pc:cxnChg>
        <pc:cxnChg chg="add mod">
          <ac:chgData name="Manikanta Reddy sammeta" userId="dea7caf15ec502cb" providerId="LiveId" clId="{890DFC74-A83E-476A-A846-AEF4D01660C9}" dt="2024-11-13T05:49:28.300" v="2219" actId="1036"/>
          <ac:cxnSpMkLst>
            <pc:docMk/>
            <pc:sldMk cId="4185200621" sldId="256"/>
            <ac:cxnSpMk id="73" creationId="{C8C066B4-1D0C-A985-AEC4-ECC1B662D2A8}"/>
          </ac:cxnSpMkLst>
        </pc:cxnChg>
        <pc:cxnChg chg="add mod">
          <ac:chgData name="Manikanta Reddy sammeta" userId="dea7caf15ec502cb" providerId="LiveId" clId="{890DFC74-A83E-476A-A846-AEF4D01660C9}" dt="2024-11-13T07:13:26.499" v="4163" actId="1037"/>
          <ac:cxnSpMkLst>
            <pc:docMk/>
            <pc:sldMk cId="4185200621" sldId="256"/>
            <ac:cxnSpMk id="76" creationId="{8A72B8D4-80ED-FEC9-7BD1-564E85471D0D}"/>
          </ac:cxnSpMkLst>
        </pc:cxnChg>
        <pc:cxnChg chg="add mod">
          <ac:chgData name="Manikanta Reddy sammeta" userId="dea7caf15ec502cb" providerId="LiveId" clId="{890DFC74-A83E-476A-A846-AEF4D01660C9}" dt="2024-11-13T05:51:17.153" v="2668" actId="1037"/>
          <ac:cxnSpMkLst>
            <pc:docMk/>
            <pc:sldMk cId="4185200621" sldId="256"/>
            <ac:cxnSpMk id="79" creationId="{B054CEBE-35B4-167E-403D-113318BA6221}"/>
          </ac:cxnSpMkLst>
        </pc:cxnChg>
        <pc:cxnChg chg="add mod">
          <ac:chgData name="Manikanta Reddy sammeta" userId="dea7caf15ec502cb" providerId="LiveId" clId="{890DFC74-A83E-476A-A846-AEF4D01660C9}" dt="2024-11-13T05:52:18.544" v="2827" actId="14100"/>
          <ac:cxnSpMkLst>
            <pc:docMk/>
            <pc:sldMk cId="4185200621" sldId="256"/>
            <ac:cxnSpMk id="81" creationId="{E4BB47F4-66A5-7DD7-A588-BB26B2D78667}"/>
          </ac:cxnSpMkLst>
        </pc:cxnChg>
        <pc:cxnChg chg="add mod">
          <ac:chgData name="Manikanta Reddy sammeta" userId="dea7caf15ec502cb" providerId="LiveId" clId="{890DFC74-A83E-476A-A846-AEF4D01660C9}" dt="2024-11-13T05:53:04.482" v="2937" actId="1036"/>
          <ac:cxnSpMkLst>
            <pc:docMk/>
            <pc:sldMk cId="4185200621" sldId="256"/>
            <ac:cxnSpMk id="84" creationId="{2D55145B-4CF0-7076-1F19-06CC424F28A3}"/>
          </ac:cxnSpMkLst>
        </pc:cxnChg>
        <pc:cxnChg chg="add mod">
          <ac:chgData name="Manikanta Reddy sammeta" userId="dea7caf15ec502cb" providerId="LiveId" clId="{890DFC74-A83E-476A-A846-AEF4D01660C9}" dt="2024-11-13T06:17:07.735" v="3552" actId="1038"/>
          <ac:cxnSpMkLst>
            <pc:docMk/>
            <pc:sldMk cId="4185200621" sldId="256"/>
            <ac:cxnSpMk id="90" creationId="{709EC272-C88B-75AA-2E37-E04FBAA33892}"/>
          </ac:cxnSpMkLst>
        </pc:cxnChg>
        <pc:cxnChg chg="add mod">
          <ac:chgData name="Manikanta Reddy sammeta" userId="dea7caf15ec502cb" providerId="LiveId" clId="{890DFC74-A83E-476A-A846-AEF4D01660C9}" dt="2024-11-13T06:20:18.380" v="3565" actId="14100"/>
          <ac:cxnSpMkLst>
            <pc:docMk/>
            <pc:sldMk cId="4185200621" sldId="256"/>
            <ac:cxnSpMk id="91" creationId="{A92B874E-B1AF-8525-4837-7182999D5898}"/>
          </ac:cxnSpMkLst>
        </pc:cxnChg>
        <pc:cxnChg chg="add mod">
          <ac:chgData name="Manikanta Reddy sammeta" userId="dea7caf15ec502cb" providerId="LiveId" clId="{890DFC74-A83E-476A-A846-AEF4D01660C9}" dt="2024-11-13T07:13:00.789" v="4134" actId="1035"/>
          <ac:cxnSpMkLst>
            <pc:docMk/>
            <pc:sldMk cId="4185200621" sldId="256"/>
            <ac:cxnSpMk id="110" creationId="{CEB3DF9F-6A0A-CC8E-12E9-35988B2D2281}"/>
          </ac:cxnSpMkLst>
        </pc:cxnChg>
        <pc:cxnChg chg="add mod">
          <ac:chgData name="Manikanta Reddy sammeta" userId="dea7caf15ec502cb" providerId="LiveId" clId="{890DFC74-A83E-476A-A846-AEF4D01660C9}" dt="2024-11-13T07:17:33.395" v="4356" actId="1035"/>
          <ac:cxnSpMkLst>
            <pc:docMk/>
            <pc:sldMk cId="4185200621" sldId="256"/>
            <ac:cxnSpMk id="112" creationId="{6867766E-C3E2-DB30-1798-E9493FEE4D04}"/>
          </ac:cxnSpMkLst>
        </pc:cxnChg>
      </pc:sldChg>
      <pc:sldChg chg="modSp new mod ord">
        <pc:chgData name="Manikanta Reddy sammeta" userId="dea7caf15ec502cb" providerId="LiveId" clId="{890DFC74-A83E-476A-A846-AEF4D01660C9}" dt="2024-11-13T07:06:41.458" v="3921"/>
        <pc:sldMkLst>
          <pc:docMk/>
          <pc:sldMk cId="1411366635" sldId="257"/>
        </pc:sldMkLst>
        <pc:spChg chg="mod">
          <ac:chgData name="Manikanta Reddy sammeta" userId="dea7caf15ec502cb" providerId="LiveId" clId="{890DFC74-A83E-476A-A846-AEF4D01660C9}" dt="2024-11-13T06:50:24.730" v="3858" actId="1076"/>
          <ac:spMkLst>
            <pc:docMk/>
            <pc:sldMk cId="1411366635" sldId="257"/>
            <ac:spMk id="2" creationId="{AEC3A6FD-2BFE-3BC7-650E-9A140B444CFE}"/>
          </ac:spMkLst>
        </pc:spChg>
        <pc:spChg chg="mod">
          <ac:chgData name="Manikanta Reddy sammeta" userId="dea7caf15ec502cb" providerId="LiveId" clId="{890DFC74-A83E-476A-A846-AEF4D01660C9}" dt="2024-11-13T06:56:46.360" v="3916" actId="14100"/>
          <ac:spMkLst>
            <pc:docMk/>
            <pc:sldMk cId="1411366635" sldId="257"/>
            <ac:spMk id="3" creationId="{C0A7531A-56C4-8D54-0BDA-861035AEF797}"/>
          </ac:spMkLst>
        </pc:spChg>
      </pc:sldChg>
      <pc:sldChg chg="new del">
        <pc:chgData name="Manikanta Reddy sammeta" userId="dea7caf15ec502cb" providerId="LiveId" clId="{890DFC74-A83E-476A-A846-AEF4D01660C9}" dt="2024-11-13T07:06:44.298" v="3922" actId="47"/>
        <pc:sldMkLst>
          <pc:docMk/>
          <pc:sldMk cId="1855199716" sldId="258"/>
        </pc:sldMkLst>
      </pc:sldChg>
      <pc:sldChg chg="addSp delSp modSp new mod ord">
        <pc:chgData name="Manikanta Reddy sammeta" userId="dea7caf15ec502cb" providerId="LiveId" clId="{890DFC74-A83E-476A-A846-AEF4D01660C9}" dt="2024-11-13T08:05:05.730" v="4716"/>
        <pc:sldMkLst>
          <pc:docMk/>
          <pc:sldMk cId="1965204670" sldId="258"/>
        </pc:sldMkLst>
        <pc:spChg chg="mod">
          <ac:chgData name="Manikanta Reddy sammeta" userId="dea7caf15ec502cb" providerId="LiveId" clId="{890DFC74-A83E-476A-A846-AEF4D01660C9}" dt="2024-11-13T08:02:09.380" v="4540" actId="207"/>
          <ac:spMkLst>
            <pc:docMk/>
            <pc:sldMk cId="1965204670" sldId="258"/>
            <ac:spMk id="2" creationId="{C0C93C09-0588-40FC-932F-DAA6722056F9}"/>
          </ac:spMkLst>
        </pc:spChg>
        <pc:spChg chg="add mod">
          <ac:chgData name="Manikanta Reddy sammeta" userId="dea7caf15ec502cb" providerId="LiveId" clId="{890DFC74-A83E-476A-A846-AEF4D01660C9}" dt="2024-11-13T08:03:10.997" v="4579" actId="1037"/>
          <ac:spMkLst>
            <pc:docMk/>
            <pc:sldMk cId="1965204670" sldId="258"/>
            <ac:spMk id="8" creationId="{37ABE4CC-851F-1976-77F7-E437B169BB67}"/>
          </ac:spMkLst>
        </pc:spChg>
        <pc:graphicFrameChg chg="add mod ord modGraphic">
          <ac:chgData name="Manikanta Reddy sammeta" userId="dea7caf15ec502cb" providerId="LiveId" clId="{890DFC74-A83E-476A-A846-AEF4D01660C9}" dt="2024-11-13T08:03:19.706" v="4590" actId="1036"/>
          <ac:graphicFrameMkLst>
            <pc:docMk/>
            <pc:sldMk cId="1965204670" sldId="258"/>
            <ac:graphicFrameMk id="4" creationId="{72EEA2B8-BC7B-675A-68B1-D4303F55AD71}"/>
          </ac:graphicFrameMkLst>
        </pc:graphicFrameChg>
        <pc:graphicFrameChg chg="add mod modGraphic">
          <ac:chgData name="Manikanta Reddy sammeta" userId="dea7caf15ec502cb" providerId="LiveId" clId="{890DFC74-A83E-476A-A846-AEF4D01660C9}" dt="2024-11-13T08:04:56.272" v="4714" actId="1035"/>
          <ac:graphicFrameMkLst>
            <pc:docMk/>
            <pc:sldMk cId="1965204670" sldId="258"/>
            <ac:graphicFrameMk id="9" creationId="{1D98C49B-E038-18A9-238E-6630B0E1F415}"/>
          </ac:graphicFrameMkLst>
        </pc:graphicFrameChg>
      </pc:sldChg>
      <pc:sldChg chg="new del">
        <pc:chgData name="Manikanta Reddy sammeta" userId="dea7caf15ec502cb" providerId="LiveId" clId="{890DFC74-A83E-476A-A846-AEF4D01660C9}" dt="2024-11-13T08:54:50.292" v="4718" actId="47"/>
        <pc:sldMkLst>
          <pc:docMk/>
          <pc:sldMk cId="2595904966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E158-8D82-0ECC-FE79-A87A47E3A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C4072-7401-AEE3-FF44-33E65C30F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561DD-CD6F-DD28-72F9-9EE92FB1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6686-86A6-4662-BFA5-222B275BB100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D811F-528A-4EA1-8370-7DDB8C3C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52BE7-91AD-82DC-7BB6-68838978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5A42-B8B7-4152-81F6-03AA5AF8A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2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BFC9-FE44-69FC-C7D4-8356A176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5C6F7-3145-4744-5F70-E8285BE88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3EB-2C9A-EAC6-FBE3-60486BAA9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6686-86A6-4662-BFA5-222B275BB100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932D2-0582-0646-ED01-3EBCBFF2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54DD4-E281-9FA2-2F31-F42100E9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5A42-B8B7-4152-81F6-03AA5AF8A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63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F6AA40-6826-F80B-1233-226662029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17057-EA06-A5C8-0B7A-B87078D58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35DE6-8B7A-E457-F9B6-F74D7AD0F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6686-86A6-4662-BFA5-222B275BB100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83A88-7F33-93DE-4800-FD89A282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3901B-5661-779F-2A20-3E015623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5A42-B8B7-4152-81F6-03AA5AF8A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84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4C31-EBD4-862A-716C-FB1B2298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E2DFE-4549-99F3-9C60-61C52C270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A20B5-B039-6AB5-EC33-8DE09D30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6686-86A6-4662-BFA5-222B275BB100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702C7-B2B5-A17A-10F0-0990225A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82D41-88CD-6DAA-8C2B-63D31F4D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5A42-B8B7-4152-81F6-03AA5AF8A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73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6703-ED81-9F79-8867-CA53E9042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69467-BE28-08C5-3EE5-1BD9B357B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DAE64-F4E0-4818-C8DB-50276802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6686-86A6-4662-BFA5-222B275BB100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C1983-C2B1-8E5C-757E-01CAC9CF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7F479-1BEE-0D68-D2CC-36512064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5A42-B8B7-4152-81F6-03AA5AF8A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93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AA08-B907-A768-FA83-FBE74560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DAA13-01D5-8B1E-D114-DB73820A5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1EE84-2190-E93E-1986-18D720B28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43BE9-B8EF-C91D-BD50-E40DAF2D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6686-86A6-4662-BFA5-222B275BB100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3FF34-85AD-0DE1-E09E-DB25E043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C0702-6011-A6B5-BF54-A125D497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5A42-B8B7-4152-81F6-03AA5AF8A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46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A676-22B0-A635-0061-91480695B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820B7-F3AD-0EB9-7C53-D818BC555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A01BC-8B62-8154-D99A-D2C2C9781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72DD5-D29B-18FD-3AAA-DE7570C35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347547-0397-E431-A2B0-353878F62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37F53-6EC2-4598-80B1-FAD1BCEF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6686-86A6-4662-BFA5-222B275BB100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C0F250-2634-7402-752E-CEC838D5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4594B-B6A4-D9B3-7703-19C9CD6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5A42-B8B7-4152-81F6-03AA5AF8A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22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75DE-88F2-0985-4121-2FE04BAF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6A376-4E54-BFAA-242F-D711BF55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6686-86A6-4662-BFA5-222B275BB100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D4541-DE2E-67AA-102D-01C858DC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97184-714D-7D76-243C-E99522B6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5A42-B8B7-4152-81F6-03AA5AF8A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3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18ED9-B331-F428-22CC-C8FBB450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6686-86A6-4662-BFA5-222B275BB100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96D35-5A2E-A37B-411E-87E2D5C0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82A19-51EE-CFA3-0288-F96EE652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5A42-B8B7-4152-81F6-03AA5AF8A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39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CBEF-0D37-7726-2D50-D4AF5180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2BDB8-2A4C-4061-617E-2D9E65F2D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57ACA-67DC-D1C0-D8E5-D440D230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A62D7-F04D-7F1C-4C13-2C1955D9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6686-86A6-4662-BFA5-222B275BB100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80928-C095-0B87-4497-76E289062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7213A-5245-270B-36BB-5594F784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5A42-B8B7-4152-81F6-03AA5AF8A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92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B6D9-2C2C-9943-390F-6C148B76E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EF4FB-FC46-1B12-42BF-A1BCBED2B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DC8F6-EFDD-11CF-A37F-F08350506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F9907-7694-90F4-109E-4BA0BEED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6686-86A6-4662-BFA5-222B275BB100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C838D-BB1D-9407-B8A8-98374A7F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17AC8-7431-DB9A-CC29-C7B7A2FEE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5A42-B8B7-4152-81F6-03AA5AF8A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52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254D0-1530-4414-752B-CBDB66D4C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9B26C-6B08-48A6-7EE8-BD8F31CAA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73828-7862-F62E-3EF6-E213895C4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56686-86A6-4662-BFA5-222B275BB100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B9543-7EB1-8829-BDA1-3C670E80C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78E6A-856D-78EF-0318-EC83321C3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15A42-B8B7-4152-81F6-03AA5AF8A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60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">
              <a:srgbClr val="FF99FF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rgbClr val="66003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F719-A504-C6BD-1142-358F50449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725" y="1553498"/>
            <a:ext cx="3460955" cy="309641"/>
          </a:xfrm>
        </p:spPr>
        <p:txBody>
          <a:bodyPr>
            <a:normAutofit fontScale="90000"/>
          </a:bodyPr>
          <a:lstStyle/>
          <a:p>
            <a:r>
              <a:rPr lang="en-IN" sz="2000" b="1" dirty="0">
                <a:solidFill>
                  <a:srgbClr val="660033"/>
                </a:solidFill>
              </a:rPr>
              <a:t>Restaurant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3E976-7F4D-DACF-D7AA-8E43C7286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8628" y="2359742"/>
            <a:ext cx="1799302" cy="412955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FF33CC"/>
                </a:solidFill>
              </a:rPr>
              <a:t>Admin Login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63B83-ABCE-767D-BCA4-FF825EAE3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32" y="-201635"/>
            <a:ext cx="2041020" cy="20451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536FA8-7A22-EC86-D4F1-B3950B684D39}"/>
              </a:ext>
            </a:extLst>
          </p:cNvPr>
          <p:cNvSpPr txBox="1"/>
          <p:nvPr/>
        </p:nvSpPr>
        <p:spPr>
          <a:xfrm>
            <a:off x="7678995" y="2311032"/>
            <a:ext cx="15555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33CC"/>
                </a:solidFill>
              </a:rPr>
              <a:t>User Login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0476C4-4C33-FA4E-EF79-9758EB2DD89E}"/>
              </a:ext>
            </a:extLst>
          </p:cNvPr>
          <p:cNvCxnSpPr>
            <a:cxnSpLocks/>
          </p:cNvCxnSpPr>
          <p:nvPr/>
        </p:nvCxnSpPr>
        <p:spPr>
          <a:xfrm>
            <a:off x="5624042" y="1784483"/>
            <a:ext cx="0" cy="78173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20D26C-FE19-3890-41D7-945DDEDF8F37}"/>
              </a:ext>
            </a:extLst>
          </p:cNvPr>
          <p:cNvCxnSpPr>
            <a:cxnSpLocks/>
          </p:cNvCxnSpPr>
          <p:nvPr/>
        </p:nvCxnSpPr>
        <p:spPr>
          <a:xfrm>
            <a:off x="3539613" y="2566219"/>
            <a:ext cx="422787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E7A93C-6D63-814B-551B-4AD76FA76320}"/>
              </a:ext>
            </a:extLst>
          </p:cNvPr>
          <p:cNvCxnSpPr>
            <a:cxnSpLocks/>
          </p:cNvCxnSpPr>
          <p:nvPr/>
        </p:nvCxnSpPr>
        <p:spPr>
          <a:xfrm flipH="1">
            <a:off x="2674376" y="2674377"/>
            <a:ext cx="4911" cy="65630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A7DAC8-1627-42F0-7CB3-3ADFFC69D4A4}"/>
              </a:ext>
            </a:extLst>
          </p:cNvPr>
          <p:cNvCxnSpPr>
            <a:cxnSpLocks/>
          </p:cNvCxnSpPr>
          <p:nvPr/>
        </p:nvCxnSpPr>
        <p:spPr>
          <a:xfrm flipH="1">
            <a:off x="8362352" y="2620301"/>
            <a:ext cx="4911" cy="65630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901455-6FCA-34BF-D5EF-DA92B7734943}"/>
              </a:ext>
            </a:extLst>
          </p:cNvPr>
          <p:cNvCxnSpPr>
            <a:cxnSpLocks/>
          </p:cNvCxnSpPr>
          <p:nvPr/>
        </p:nvCxnSpPr>
        <p:spPr>
          <a:xfrm flipV="1">
            <a:off x="599772" y="3323300"/>
            <a:ext cx="5068518" cy="738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CD748-A275-842F-2C41-87B71C2B174E}"/>
              </a:ext>
            </a:extLst>
          </p:cNvPr>
          <p:cNvCxnSpPr>
            <a:cxnSpLocks/>
          </p:cNvCxnSpPr>
          <p:nvPr/>
        </p:nvCxnSpPr>
        <p:spPr>
          <a:xfrm flipV="1">
            <a:off x="7275871" y="3283972"/>
            <a:ext cx="3942735" cy="49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AB0EEE7-2C4C-206C-E5C1-B99C8D714886}"/>
              </a:ext>
            </a:extLst>
          </p:cNvPr>
          <p:cNvSpPr txBox="1"/>
          <p:nvPr/>
        </p:nvSpPr>
        <p:spPr>
          <a:xfrm>
            <a:off x="88483" y="3654832"/>
            <a:ext cx="65581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b="1" dirty="0">
                <a:solidFill>
                  <a:srgbClr val="0033CC"/>
                </a:solidFill>
              </a:rPr>
              <a:t>Add Menu     Delete Menu    Modify Menu    View All Orders        Day wise Profit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84FDEE6-AC9C-F064-036B-8E06D4B76DC4}"/>
              </a:ext>
            </a:extLst>
          </p:cNvPr>
          <p:cNvCxnSpPr/>
          <p:nvPr/>
        </p:nvCxnSpPr>
        <p:spPr>
          <a:xfrm>
            <a:off x="4827630" y="3323301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3ECBF45-3348-D066-413E-EBD37CC0320C}"/>
              </a:ext>
            </a:extLst>
          </p:cNvPr>
          <p:cNvCxnSpPr/>
          <p:nvPr/>
        </p:nvCxnSpPr>
        <p:spPr>
          <a:xfrm>
            <a:off x="614498" y="3318388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4213E4B-C7A8-0105-DE90-5A8B3885247F}"/>
              </a:ext>
            </a:extLst>
          </p:cNvPr>
          <p:cNvCxnSpPr/>
          <p:nvPr/>
        </p:nvCxnSpPr>
        <p:spPr>
          <a:xfrm>
            <a:off x="1720629" y="331346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A45803-0E99-BD88-BA1C-AAA7CE6A3DFA}"/>
              </a:ext>
            </a:extLst>
          </p:cNvPr>
          <p:cNvCxnSpPr/>
          <p:nvPr/>
        </p:nvCxnSpPr>
        <p:spPr>
          <a:xfrm>
            <a:off x="2905420" y="3338051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D9DE0C9-7F3F-9C5E-2A3D-2C40BFFDD271}"/>
              </a:ext>
            </a:extLst>
          </p:cNvPr>
          <p:cNvSpPr txBox="1"/>
          <p:nvPr/>
        </p:nvSpPr>
        <p:spPr>
          <a:xfrm>
            <a:off x="7079229" y="3611438"/>
            <a:ext cx="449826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b="1" dirty="0">
                <a:solidFill>
                  <a:srgbClr val="0033CC"/>
                </a:solidFill>
              </a:rPr>
              <a:t>View Menu        Add items to Cart   Modify cart     Bill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E0B6AF-42CA-2F7E-3A70-EA770E9422F8}"/>
              </a:ext>
            </a:extLst>
          </p:cNvPr>
          <p:cNvCxnSpPr/>
          <p:nvPr/>
        </p:nvCxnSpPr>
        <p:spPr>
          <a:xfrm>
            <a:off x="7290616" y="3298721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C76EE04-D0CC-18E7-D3AA-8930034D41D8}"/>
              </a:ext>
            </a:extLst>
          </p:cNvPr>
          <p:cNvCxnSpPr/>
          <p:nvPr/>
        </p:nvCxnSpPr>
        <p:spPr>
          <a:xfrm>
            <a:off x="10191138" y="329872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A3C97E7-6E6E-4360-54A5-EBB9B4824233}"/>
              </a:ext>
            </a:extLst>
          </p:cNvPr>
          <p:cNvCxnSpPr/>
          <p:nvPr/>
        </p:nvCxnSpPr>
        <p:spPr>
          <a:xfrm>
            <a:off x="9021099" y="330855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CC7CF5B7-BAF0-CC5D-C484-02D323B2B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372" y="1556937"/>
            <a:ext cx="2252420" cy="160561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E4CA130-0CE0-A11D-AC57-E1FDE8237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15" y="1473439"/>
            <a:ext cx="1581672" cy="1581672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A73C83E-CB4D-0E3B-B377-66F55138DAC9}"/>
              </a:ext>
            </a:extLst>
          </p:cNvPr>
          <p:cNvCxnSpPr>
            <a:cxnSpLocks/>
          </p:cNvCxnSpPr>
          <p:nvPr/>
        </p:nvCxnSpPr>
        <p:spPr>
          <a:xfrm>
            <a:off x="314639" y="3919005"/>
            <a:ext cx="0" cy="226548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DFEB55F-4D81-60E2-EE43-468E46142AF9}"/>
              </a:ext>
            </a:extLst>
          </p:cNvPr>
          <p:cNvSpPr/>
          <p:nvPr/>
        </p:nvSpPr>
        <p:spPr>
          <a:xfrm>
            <a:off x="255651" y="6037008"/>
            <a:ext cx="5397897" cy="4116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500" b="1" dirty="0">
                <a:solidFill>
                  <a:schemeClr val="tx1"/>
                </a:solidFill>
              </a:rPr>
              <a:t>Adding items like Veg, Non-veg, Starters, Biriyanis,…</a:t>
            </a:r>
            <a:r>
              <a:rPr lang="en-IN" sz="1500" b="1" dirty="0" err="1">
                <a:solidFill>
                  <a:schemeClr val="tx1"/>
                </a:solidFill>
              </a:rPr>
              <a:t>ect</a:t>
            </a:r>
            <a:endParaRPr lang="en-IN" sz="1500" b="1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7BB53CB-936A-6F0F-66A0-F49B16AB6C9C}"/>
              </a:ext>
            </a:extLst>
          </p:cNvPr>
          <p:cNvCxnSpPr>
            <a:cxnSpLocks/>
          </p:cNvCxnSpPr>
          <p:nvPr/>
        </p:nvCxnSpPr>
        <p:spPr>
          <a:xfrm>
            <a:off x="1705906" y="3884590"/>
            <a:ext cx="7781" cy="176895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D4AA4A0-C959-39BC-BB94-9A06DDF4698B}"/>
              </a:ext>
            </a:extLst>
          </p:cNvPr>
          <p:cNvSpPr/>
          <p:nvPr/>
        </p:nvSpPr>
        <p:spPr>
          <a:xfrm>
            <a:off x="467048" y="5461819"/>
            <a:ext cx="2767766" cy="4214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solidFill>
                  <a:schemeClr val="tx1"/>
                </a:solidFill>
              </a:rPr>
              <a:t>Delete item from Menu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C066B4-1D0C-A985-AEC4-ECC1B662D2A8}"/>
              </a:ext>
            </a:extLst>
          </p:cNvPr>
          <p:cNvCxnSpPr>
            <a:cxnSpLocks/>
          </p:cNvCxnSpPr>
          <p:nvPr/>
        </p:nvCxnSpPr>
        <p:spPr>
          <a:xfrm>
            <a:off x="2880862" y="3919000"/>
            <a:ext cx="0" cy="135108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343F9EB-C306-6F31-041C-832B3BC91D03}"/>
              </a:ext>
            </a:extLst>
          </p:cNvPr>
          <p:cNvSpPr/>
          <p:nvPr/>
        </p:nvSpPr>
        <p:spPr>
          <a:xfrm>
            <a:off x="1828820" y="4847305"/>
            <a:ext cx="2222070" cy="4227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500" b="1" dirty="0">
                <a:solidFill>
                  <a:schemeClr val="tx1"/>
                </a:solidFill>
              </a:rPr>
              <a:t>Modify items from menu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A72B8D4-80ED-FEC9-7BD1-564E85471D0D}"/>
              </a:ext>
            </a:extLst>
          </p:cNvPr>
          <p:cNvCxnSpPr>
            <a:cxnSpLocks/>
          </p:cNvCxnSpPr>
          <p:nvPr/>
        </p:nvCxnSpPr>
        <p:spPr>
          <a:xfrm>
            <a:off x="3977159" y="3884585"/>
            <a:ext cx="0" cy="66774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758CF4B2-D7FD-BBCC-A096-C2FF3F3676C5}"/>
              </a:ext>
            </a:extLst>
          </p:cNvPr>
          <p:cNvSpPr/>
          <p:nvPr/>
        </p:nvSpPr>
        <p:spPr>
          <a:xfrm>
            <a:off x="3048601" y="4330471"/>
            <a:ext cx="2003764" cy="3338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solidFill>
                  <a:schemeClr val="tx1"/>
                </a:solidFill>
              </a:rPr>
              <a:t>View All Order Details 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054CEBE-35B4-167E-403D-113318BA6221}"/>
              </a:ext>
            </a:extLst>
          </p:cNvPr>
          <p:cNvCxnSpPr>
            <a:cxnSpLocks/>
          </p:cNvCxnSpPr>
          <p:nvPr/>
        </p:nvCxnSpPr>
        <p:spPr>
          <a:xfrm>
            <a:off x="7477468" y="3884591"/>
            <a:ext cx="0" cy="226548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D70E0B0B-5521-AB80-2B0A-175DA5610F76}"/>
              </a:ext>
            </a:extLst>
          </p:cNvPr>
          <p:cNvSpPr/>
          <p:nvPr/>
        </p:nvSpPr>
        <p:spPr>
          <a:xfrm>
            <a:off x="6113224" y="6150078"/>
            <a:ext cx="4139358" cy="3231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View All the Menu like Starters, Biriyanis, cooldrinks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4BB47F4-66A5-7DD7-A588-BB26B2D78667}"/>
              </a:ext>
            </a:extLst>
          </p:cNvPr>
          <p:cNvCxnSpPr>
            <a:cxnSpLocks/>
          </p:cNvCxnSpPr>
          <p:nvPr/>
        </p:nvCxnSpPr>
        <p:spPr>
          <a:xfrm>
            <a:off x="8917894" y="3884585"/>
            <a:ext cx="0" cy="157723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59758BD3-914B-EE40-A288-89FCA7648986}"/>
              </a:ext>
            </a:extLst>
          </p:cNvPr>
          <p:cNvSpPr/>
          <p:nvPr/>
        </p:nvSpPr>
        <p:spPr>
          <a:xfrm>
            <a:off x="7669185" y="5476568"/>
            <a:ext cx="1956594" cy="450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solidFill>
                  <a:schemeClr val="tx1"/>
                </a:solidFill>
              </a:rPr>
              <a:t>Add items to cart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D55145B-4CF0-7076-1F19-06CC424F28A3}"/>
              </a:ext>
            </a:extLst>
          </p:cNvPr>
          <p:cNvCxnSpPr>
            <a:cxnSpLocks/>
          </p:cNvCxnSpPr>
          <p:nvPr/>
        </p:nvCxnSpPr>
        <p:spPr>
          <a:xfrm>
            <a:off x="10230502" y="3889499"/>
            <a:ext cx="0" cy="112495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76F2EE14-9E1F-78CE-4363-447E7D2E5925}"/>
              </a:ext>
            </a:extLst>
          </p:cNvPr>
          <p:cNvSpPr/>
          <p:nvPr/>
        </p:nvSpPr>
        <p:spPr>
          <a:xfrm>
            <a:off x="9188275" y="4862054"/>
            <a:ext cx="2531847" cy="439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solidFill>
                  <a:schemeClr val="tx1"/>
                </a:solidFill>
              </a:rPr>
              <a:t>Modify cart like modify Quantity&amp; delete items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09EC272-C88B-75AA-2E37-E04FBAA33892}"/>
              </a:ext>
            </a:extLst>
          </p:cNvPr>
          <p:cNvCxnSpPr/>
          <p:nvPr/>
        </p:nvCxnSpPr>
        <p:spPr>
          <a:xfrm>
            <a:off x="11159616" y="325447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92B874E-B1AF-8525-4837-7182999D5898}"/>
              </a:ext>
            </a:extLst>
          </p:cNvPr>
          <p:cNvCxnSpPr>
            <a:cxnSpLocks/>
          </p:cNvCxnSpPr>
          <p:nvPr/>
        </p:nvCxnSpPr>
        <p:spPr>
          <a:xfrm>
            <a:off x="11159616" y="3875406"/>
            <a:ext cx="0" cy="63556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BD705E94-E540-A30A-132B-697A579A7D19}"/>
              </a:ext>
            </a:extLst>
          </p:cNvPr>
          <p:cNvSpPr/>
          <p:nvPr/>
        </p:nvSpPr>
        <p:spPr>
          <a:xfrm>
            <a:off x="10258596" y="4443016"/>
            <a:ext cx="1933404" cy="2435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solidFill>
                  <a:schemeClr val="tx1"/>
                </a:solidFill>
              </a:rPr>
              <a:t>Give Itemised bill  </a:t>
            </a:r>
          </a:p>
        </p:txBody>
      </p:sp>
      <p:sp>
        <p:nvSpPr>
          <p:cNvPr id="101" name="Thought Bubble: Cloud 100">
            <a:extLst>
              <a:ext uri="{FF2B5EF4-FFF2-40B4-BE49-F238E27FC236}">
                <a16:creationId xmlns:a16="http://schemas.microsoft.com/office/drawing/2014/main" id="{BA9916F6-F0B7-0E5C-1F1E-D985D8E32B68}"/>
              </a:ext>
            </a:extLst>
          </p:cNvPr>
          <p:cNvSpPr/>
          <p:nvPr/>
        </p:nvSpPr>
        <p:spPr>
          <a:xfrm>
            <a:off x="1690367" y="1314524"/>
            <a:ext cx="2360522" cy="967641"/>
          </a:xfrm>
          <a:prstGeom prst="cloud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Admin have to log in with valid admin id  &amp; password </a:t>
            </a:r>
          </a:p>
        </p:txBody>
      </p:sp>
      <p:sp>
        <p:nvSpPr>
          <p:cNvPr id="106" name="Thought Bubble: Cloud 105">
            <a:extLst>
              <a:ext uri="{FF2B5EF4-FFF2-40B4-BE49-F238E27FC236}">
                <a16:creationId xmlns:a16="http://schemas.microsoft.com/office/drawing/2014/main" id="{8A1CDF52-62A3-29C0-229C-9990804A9504}"/>
              </a:ext>
            </a:extLst>
          </p:cNvPr>
          <p:cNvSpPr/>
          <p:nvPr/>
        </p:nvSpPr>
        <p:spPr>
          <a:xfrm>
            <a:off x="7403661" y="1279472"/>
            <a:ext cx="2117013" cy="1011897"/>
          </a:xfrm>
          <a:prstGeom prst="cloud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User have to log in with Name &amp; Mobile no</a:t>
            </a:r>
          </a:p>
        </p:txBody>
      </p:sp>
      <p:sp>
        <p:nvSpPr>
          <p:cNvPr id="107" name="Callout: Up Arrow 106">
            <a:extLst>
              <a:ext uri="{FF2B5EF4-FFF2-40B4-BE49-F238E27FC236}">
                <a16:creationId xmlns:a16="http://schemas.microsoft.com/office/drawing/2014/main" id="{519226F8-7A09-D405-70B1-1BF1DA7E3598}"/>
              </a:ext>
            </a:extLst>
          </p:cNvPr>
          <p:cNvSpPr/>
          <p:nvPr/>
        </p:nvSpPr>
        <p:spPr>
          <a:xfrm>
            <a:off x="292939" y="6384972"/>
            <a:ext cx="2460091" cy="432400"/>
          </a:xfrm>
          <a:prstGeom prst="upArrow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Store all the items data in database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EB3DF9F-6A0A-CC8E-12E9-35988B2D2281}"/>
              </a:ext>
            </a:extLst>
          </p:cNvPr>
          <p:cNvCxnSpPr/>
          <p:nvPr/>
        </p:nvCxnSpPr>
        <p:spPr>
          <a:xfrm>
            <a:off x="5668290" y="3328221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867766E-C3E2-DB30-1798-E9493FEE4D04}"/>
              </a:ext>
            </a:extLst>
          </p:cNvPr>
          <p:cNvCxnSpPr>
            <a:cxnSpLocks/>
          </p:cNvCxnSpPr>
          <p:nvPr/>
        </p:nvCxnSpPr>
        <p:spPr>
          <a:xfrm>
            <a:off x="5751885" y="3869837"/>
            <a:ext cx="0" cy="24004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ED31811F-6636-631B-C7EA-73E560A35EF9}"/>
              </a:ext>
            </a:extLst>
          </p:cNvPr>
          <p:cNvSpPr/>
          <p:nvPr/>
        </p:nvSpPr>
        <p:spPr>
          <a:xfrm>
            <a:off x="5218437" y="4051521"/>
            <a:ext cx="1742811" cy="3338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b="1" dirty="0">
                <a:solidFill>
                  <a:schemeClr val="tx1"/>
                </a:solidFill>
              </a:rPr>
              <a:t>Show day wise Profit</a:t>
            </a:r>
          </a:p>
        </p:txBody>
      </p:sp>
    </p:spTree>
    <p:extLst>
      <p:ext uri="{BB962C8B-B14F-4D97-AF65-F5344CB8AC3E}">
        <p14:creationId xmlns:p14="http://schemas.microsoft.com/office/powerpoint/2010/main" val="418520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3A6FD-2BFE-3BC7-650E-9A140B44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71" y="119319"/>
            <a:ext cx="3832123" cy="401791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rgbClr val="00B0F0"/>
                </a:solidFill>
              </a:rPr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7531A-56C4-8D54-0BDA-861035AEF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70" y="606425"/>
            <a:ext cx="12002729" cy="45260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I. </a:t>
            </a:r>
            <a:r>
              <a:rPr lang="en-US" sz="1800" b="1" dirty="0">
                <a:solidFill>
                  <a:srgbClr val="FFC000"/>
                </a:solidFill>
              </a:rPr>
              <a:t>User Login</a:t>
            </a:r>
          </a:p>
          <a:p>
            <a:pPr marL="0" indent="0">
              <a:buNone/>
            </a:pPr>
            <a:r>
              <a:rPr lang="en-US" sz="1800" dirty="0"/>
              <a:t>1. </a:t>
            </a:r>
            <a:r>
              <a:rPr lang="en-US" sz="1800" b="1" dirty="0">
                <a:solidFill>
                  <a:srgbClr val="7030A0"/>
                </a:solidFill>
              </a:rPr>
              <a:t>Log In: </a:t>
            </a:r>
            <a:r>
              <a:rPr lang="en-US" sz="1800" dirty="0"/>
              <a:t>Users log in with their name and mobile number.</a:t>
            </a:r>
          </a:p>
          <a:p>
            <a:pPr marL="0" indent="0">
              <a:buNone/>
            </a:pPr>
            <a:r>
              <a:rPr lang="en-US" sz="1800" dirty="0"/>
              <a:t>2. </a:t>
            </a:r>
            <a:r>
              <a:rPr lang="en-US" sz="1800" b="1" dirty="0">
                <a:solidFill>
                  <a:srgbClr val="7030A0"/>
                </a:solidFill>
              </a:rPr>
              <a:t>View Menu: </a:t>
            </a:r>
            <a:r>
              <a:rPr lang="en-US" sz="1800" dirty="0"/>
              <a:t>Users can view the full menu, including starters, biryanis, and cold drinks.</a:t>
            </a:r>
          </a:p>
          <a:p>
            <a:pPr marL="0" indent="0">
              <a:buNone/>
            </a:pPr>
            <a:r>
              <a:rPr lang="en-US" sz="1800" dirty="0"/>
              <a:t>3. </a:t>
            </a:r>
            <a:r>
              <a:rPr lang="en-US" sz="1800" b="1" dirty="0">
                <a:solidFill>
                  <a:srgbClr val="7030A0"/>
                </a:solidFill>
              </a:rPr>
              <a:t>Add Items to Cart: </a:t>
            </a:r>
            <a:r>
              <a:rPr lang="en-US" sz="1800" dirty="0"/>
              <a:t>Users can add selected menu items to their cart.</a:t>
            </a:r>
          </a:p>
          <a:p>
            <a:pPr marL="0" indent="0">
              <a:buNone/>
            </a:pPr>
            <a:r>
              <a:rPr lang="en-US" sz="1800" dirty="0"/>
              <a:t>4. </a:t>
            </a:r>
            <a:r>
              <a:rPr lang="en-US" sz="1800" b="1" dirty="0">
                <a:solidFill>
                  <a:srgbClr val="7030A0"/>
                </a:solidFill>
              </a:rPr>
              <a:t>Modify Cart: </a:t>
            </a:r>
            <a:r>
              <a:rPr lang="en-US" sz="1800" dirty="0"/>
              <a:t>Users can modify their cart by adding, deleting, or changing item quantities.</a:t>
            </a:r>
          </a:p>
          <a:p>
            <a:pPr marL="0" indent="0">
              <a:buNone/>
            </a:pPr>
            <a:r>
              <a:rPr lang="en-US" sz="1800" dirty="0"/>
              <a:t>5</a:t>
            </a:r>
            <a:r>
              <a:rPr lang="en-US" sz="1800" b="1" dirty="0">
                <a:solidFill>
                  <a:srgbClr val="7030A0"/>
                </a:solidFill>
              </a:rPr>
              <a:t>. Bill: </a:t>
            </a:r>
            <a:r>
              <a:rPr lang="en-US" sz="1800" dirty="0"/>
              <a:t>After finalizing the cart, users receive an itemized bill.</a:t>
            </a:r>
          </a:p>
          <a:p>
            <a:pPr marL="0" indent="0">
              <a:buNone/>
            </a:pPr>
            <a:r>
              <a:rPr lang="en-US" sz="1800" b="1" dirty="0"/>
              <a:t>II. </a:t>
            </a:r>
            <a:r>
              <a:rPr lang="en-US" sz="1800" b="1" dirty="0">
                <a:solidFill>
                  <a:srgbClr val="FFC000"/>
                </a:solidFill>
              </a:rPr>
              <a:t>Admin Login</a:t>
            </a:r>
          </a:p>
          <a:p>
            <a:pPr marL="0" indent="0">
              <a:buNone/>
            </a:pPr>
            <a:r>
              <a:rPr lang="en-US" sz="1800" dirty="0"/>
              <a:t>1. </a:t>
            </a:r>
            <a:r>
              <a:rPr lang="en-US" sz="1800" b="1" dirty="0">
                <a:solidFill>
                  <a:srgbClr val="7030A0"/>
                </a:solidFill>
              </a:rPr>
              <a:t>Log In: </a:t>
            </a:r>
            <a:r>
              <a:rPr lang="en-US" sz="1800" dirty="0"/>
              <a:t>Admins log in using an admin ID and password.</a:t>
            </a:r>
          </a:p>
          <a:p>
            <a:pPr marL="0" indent="0">
              <a:buNone/>
            </a:pPr>
            <a:r>
              <a:rPr lang="en-US" sz="1800" dirty="0"/>
              <a:t>2. </a:t>
            </a:r>
            <a:r>
              <a:rPr lang="en-US" sz="1800" b="1" dirty="0">
                <a:solidFill>
                  <a:srgbClr val="7030A0"/>
                </a:solidFill>
              </a:rPr>
              <a:t>Add Menu: </a:t>
            </a:r>
            <a:r>
              <a:rPr lang="en-US" sz="1800" dirty="0"/>
              <a:t>Admins can add new items to the menu.</a:t>
            </a:r>
          </a:p>
          <a:p>
            <a:pPr marL="0" indent="0">
              <a:buNone/>
            </a:pPr>
            <a:r>
              <a:rPr lang="en-US" sz="1800" dirty="0"/>
              <a:t>3. </a:t>
            </a:r>
            <a:r>
              <a:rPr lang="en-US" sz="1800" b="1" dirty="0">
                <a:solidFill>
                  <a:srgbClr val="7030A0"/>
                </a:solidFill>
              </a:rPr>
              <a:t>Delete Menu: </a:t>
            </a:r>
            <a:r>
              <a:rPr lang="en-US" sz="1800" dirty="0"/>
              <a:t>Admins can remove items from the menu.</a:t>
            </a:r>
          </a:p>
          <a:p>
            <a:pPr marL="0" indent="0">
              <a:buNone/>
            </a:pPr>
            <a:r>
              <a:rPr lang="en-US" sz="1800" dirty="0"/>
              <a:t>4. </a:t>
            </a:r>
            <a:r>
              <a:rPr lang="en-US" sz="1800" b="1" dirty="0">
                <a:solidFill>
                  <a:srgbClr val="7030A0"/>
                </a:solidFill>
              </a:rPr>
              <a:t>Modify Menu: </a:t>
            </a:r>
            <a:r>
              <a:rPr lang="en-US" sz="1800" dirty="0"/>
              <a:t>Admins can update details of existing menu items.</a:t>
            </a:r>
          </a:p>
          <a:p>
            <a:pPr marL="0" indent="0">
              <a:buNone/>
            </a:pPr>
            <a:r>
              <a:rPr lang="en-US" sz="1800" dirty="0"/>
              <a:t>5. </a:t>
            </a:r>
            <a:r>
              <a:rPr lang="en-US" sz="1800" b="1" dirty="0">
                <a:solidFill>
                  <a:srgbClr val="7030A0"/>
                </a:solidFill>
              </a:rPr>
              <a:t>View All Orders: </a:t>
            </a:r>
            <a:r>
              <a:rPr lang="en-US" sz="1800" dirty="0"/>
              <a:t>Admins have access to a list of all user orders.</a:t>
            </a:r>
          </a:p>
          <a:p>
            <a:pPr marL="0" indent="0">
              <a:buNone/>
            </a:pPr>
            <a:r>
              <a:rPr lang="en-US" sz="1800" dirty="0"/>
              <a:t>6. </a:t>
            </a:r>
            <a:r>
              <a:rPr lang="en-US" sz="1800" b="1" dirty="0">
                <a:solidFill>
                  <a:srgbClr val="7030A0"/>
                </a:solidFill>
              </a:rPr>
              <a:t>View All Order Details: </a:t>
            </a:r>
            <a:r>
              <a:rPr lang="en-US" sz="1800" dirty="0"/>
              <a:t>Admins can view detailed information for each order, including customer info and itemized details.</a:t>
            </a:r>
          </a:p>
          <a:p>
            <a:pPr marL="0" indent="0">
              <a:buNone/>
            </a:pPr>
            <a:r>
              <a:rPr lang="en-US" sz="1800" dirty="0"/>
              <a:t>7. </a:t>
            </a:r>
            <a:r>
              <a:rPr lang="en-US" sz="1800" b="1" dirty="0">
                <a:solidFill>
                  <a:srgbClr val="7030A0"/>
                </a:solidFill>
              </a:rPr>
              <a:t>Day Wise Profit: </a:t>
            </a:r>
            <a:r>
              <a:rPr lang="en-US" sz="1800" dirty="0"/>
              <a:t>Admins can view and analyze daily profit generated by the restaurant.</a:t>
            </a:r>
          </a:p>
          <a:p>
            <a:pPr marL="0" indent="0">
              <a:buNone/>
            </a:pPr>
            <a:r>
              <a:rPr lang="en-US" sz="1800" dirty="0"/>
              <a:t>8. </a:t>
            </a:r>
            <a:r>
              <a:rPr lang="en-US" sz="1800" b="1" dirty="0">
                <a:solidFill>
                  <a:srgbClr val="7030A0"/>
                </a:solidFill>
              </a:rPr>
              <a:t>Modify Items From Menu: </a:t>
            </a:r>
            <a:r>
              <a:rPr lang="en-US" sz="1800" dirty="0"/>
              <a:t>Admins can edit details of existing menu items or add new ones.</a:t>
            </a:r>
          </a:p>
          <a:p>
            <a:pPr marL="0" indent="0">
              <a:buNone/>
            </a:pPr>
            <a:r>
              <a:rPr lang="en-US" sz="1800" dirty="0"/>
              <a:t>9. </a:t>
            </a:r>
            <a:r>
              <a:rPr lang="en-US" sz="1800" b="1" dirty="0">
                <a:solidFill>
                  <a:srgbClr val="7030A0"/>
                </a:solidFill>
              </a:rPr>
              <a:t>Delete Item From Menu: </a:t>
            </a:r>
            <a:r>
              <a:rPr lang="en-US" sz="1800" dirty="0"/>
              <a:t>Admins can delete specific items from the menu if they are unavailable.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41136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3C09-0588-40FC-932F-DAA672205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19400" cy="315911"/>
          </a:xfrm>
        </p:spPr>
        <p:txBody>
          <a:bodyPr>
            <a:normAutofit fontScale="90000"/>
          </a:bodyPr>
          <a:lstStyle/>
          <a:p>
            <a:r>
              <a:rPr lang="en-IN" sz="2000" b="1" dirty="0">
                <a:solidFill>
                  <a:schemeClr val="accent4"/>
                </a:solidFill>
              </a:rPr>
              <a:t>Table Format to store Menu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2EEA2B8-BC7B-675A-68B1-D4303F55AD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044988"/>
              </p:ext>
            </p:extLst>
          </p:nvPr>
        </p:nvGraphicFramePr>
        <p:xfrm>
          <a:off x="0" y="443729"/>
          <a:ext cx="3094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465">
                  <a:extLst>
                    <a:ext uri="{9D8B030D-6E8A-4147-A177-3AD203B41FA5}">
                      <a16:colId xmlns:a16="http://schemas.microsoft.com/office/drawing/2014/main" val="4245220286"/>
                    </a:ext>
                  </a:extLst>
                </a:gridCol>
                <a:gridCol w="1415845">
                  <a:extLst>
                    <a:ext uri="{9D8B030D-6E8A-4147-A177-3AD203B41FA5}">
                      <a16:colId xmlns:a16="http://schemas.microsoft.com/office/drawing/2014/main" val="1290102865"/>
                    </a:ext>
                  </a:extLst>
                </a:gridCol>
                <a:gridCol w="973393">
                  <a:extLst>
                    <a:ext uri="{9D8B030D-6E8A-4147-A177-3AD203B41FA5}">
                      <a16:colId xmlns:a16="http://schemas.microsoft.com/office/drawing/2014/main" val="2412305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1962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ABE4CC-851F-1976-77F7-E437B169BB67}"/>
              </a:ext>
            </a:extLst>
          </p:cNvPr>
          <p:cNvSpPr txBox="1"/>
          <p:nvPr/>
        </p:nvSpPr>
        <p:spPr>
          <a:xfrm>
            <a:off x="-29496" y="915562"/>
            <a:ext cx="3605981" cy="370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accent4"/>
                </a:solidFill>
              </a:rPr>
              <a:t>Table Format to </a:t>
            </a:r>
            <a:r>
              <a:rPr lang="en-IN" b="1" dirty="0">
                <a:solidFill>
                  <a:schemeClr val="accent4"/>
                </a:solidFill>
              </a:rPr>
              <a:t>S</a:t>
            </a:r>
            <a:r>
              <a:rPr lang="en-IN" sz="1800" b="1" dirty="0">
                <a:solidFill>
                  <a:schemeClr val="accent4"/>
                </a:solidFill>
              </a:rPr>
              <a:t>tore User Details</a:t>
            </a:r>
            <a:endParaRPr lang="en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D98C49B-E038-18A9-238E-6630B0E1F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528699"/>
              </p:ext>
            </p:extLst>
          </p:nvPr>
        </p:nvGraphicFramePr>
        <p:xfrm>
          <a:off x="36052" y="1368598"/>
          <a:ext cx="41524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374">
                  <a:extLst>
                    <a:ext uri="{9D8B030D-6E8A-4147-A177-3AD203B41FA5}">
                      <a16:colId xmlns:a16="http://schemas.microsoft.com/office/drawing/2014/main" val="1232055039"/>
                    </a:ext>
                  </a:extLst>
                </a:gridCol>
                <a:gridCol w="1327355">
                  <a:extLst>
                    <a:ext uri="{9D8B030D-6E8A-4147-A177-3AD203B41FA5}">
                      <a16:colId xmlns:a16="http://schemas.microsoft.com/office/drawing/2014/main" val="3460945030"/>
                    </a:ext>
                  </a:extLst>
                </a:gridCol>
                <a:gridCol w="1258529">
                  <a:extLst>
                    <a:ext uri="{9D8B030D-6E8A-4147-A177-3AD203B41FA5}">
                      <a16:colId xmlns:a16="http://schemas.microsoft.com/office/drawing/2014/main" val="475322388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1295993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Bill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1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20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382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Restaurant Management System</vt:lpstr>
      <vt:lpstr>Documentation</vt:lpstr>
      <vt:lpstr>Table Format to store Menu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Manikanta Reddy sammeta</dc:creator>
  <cp:lastModifiedBy>Manikanta Reddy sammeta</cp:lastModifiedBy>
  <cp:revision>1</cp:revision>
  <dcterms:created xsi:type="dcterms:W3CDTF">2024-11-12T17:16:28Z</dcterms:created>
  <dcterms:modified xsi:type="dcterms:W3CDTF">2024-12-14T10:28:44Z</dcterms:modified>
</cp:coreProperties>
</file>