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49E48-BA43-4219-82A3-90F2AA271268}" v="339" dt="2023-11-05T06:03:46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a Kashyap" userId="2059e4dce38cc06e" providerId="LiveId" clId="{27549E48-BA43-4219-82A3-90F2AA271268}"/>
    <pc:docChg chg="undo redo custSel modSld">
      <pc:chgData name="Manisha Kashyap" userId="2059e4dce38cc06e" providerId="LiveId" clId="{27549E48-BA43-4219-82A3-90F2AA271268}" dt="2023-11-05T06:04:32.432" v="793" actId="1076"/>
      <pc:docMkLst>
        <pc:docMk/>
      </pc:docMkLst>
      <pc:sldChg chg="addSp delSp modSp mod">
        <pc:chgData name="Manisha Kashyap" userId="2059e4dce38cc06e" providerId="LiveId" clId="{27549E48-BA43-4219-82A3-90F2AA271268}" dt="2023-11-05T06:04:32.432" v="793" actId="1076"/>
        <pc:sldMkLst>
          <pc:docMk/>
          <pc:sldMk cId="2972686946" sldId="256"/>
        </pc:sldMkLst>
        <pc:spChg chg="del">
          <ac:chgData name="Manisha Kashyap" userId="2059e4dce38cc06e" providerId="LiveId" clId="{27549E48-BA43-4219-82A3-90F2AA271268}" dt="2023-11-04T19:46:28.521" v="0" actId="21"/>
          <ac:spMkLst>
            <pc:docMk/>
            <pc:sldMk cId="2972686946" sldId="256"/>
            <ac:spMk id="2" creationId="{83E75F24-2ECF-ED43-B458-D9D958FE3EC9}"/>
          </ac:spMkLst>
        </pc:spChg>
        <pc:spChg chg="add mod">
          <ac:chgData name="Manisha Kashyap" userId="2059e4dce38cc06e" providerId="LiveId" clId="{27549E48-BA43-4219-82A3-90F2AA271268}" dt="2023-11-05T05:45:46.960" v="652" actId="14100"/>
          <ac:spMkLst>
            <pc:docMk/>
            <pc:sldMk cId="2972686946" sldId="256"/>
            <ac:spMk id="2" creationId="{98102CA3-955A-C26F-B090-BF5CE39F7CD8}"/>
          </ac:spMkLst>
        </pc:spChg>
        <pc:spChg chg="del">
          <ac:chgData name="Manisha Kashyap" userId="2059e4dce38cc06e" providerId="LiveId" clId="{27549E48-BA43-4219-82A3-90F2AA271268}" dt="2023-11-04T19:46:40.755" v="1" actId="21"/>
          <ac:spMkLst>
            <pc:docMk/>
            <pc:sldMk cId="2972686946" sldId="256"/>
            <ac:spMk id="3" creationId="{B7A1C50B-B8C2-D44D-AB71-188CBF1F4F10}"/>
          </ac:spMkLst>
        </pc:spChg>
        <pc:spChg chg="add del mod">
          <ac:chgData name="Manisha Kashyap" userId="2059e4dce38cc06e" providerId="LiveId" clId="{27549E48-BA43-4219-82A3-90F2AA271268}" dt="2023-11-04T19:58:21.566" v="70"/>
          <ac:spMkLst>
            <pc:docMk/>
            <pc:sldMk cId="2972686946" sldId="256"/>
            <ac:spMk id="4" creationId="{55AED4AC-8254-54B6-0488-8F0D98B474A8}"/>
          </ac:spMkLst>
        </pc:spChg>
        <pc:spChg chg="add mod">
          <ac:chgData name="Manisha Kashyap" userId="2059e4dce38cc06e" providerId="LiveId" clId="{27549E48-BA43-4219-82A3-90F2AA271268}" dt="2023-11-04T19:49:37.940" v="28" actId="1076"/>
          <ac:spMkLst>
            <pc:docMk/>
            <pc:sldMk cId="2972686946" sldId="256"/>
            <ac:spMk id="7" creationId="{B74CB5A0-BC3F-DE46-DF7A-D69111FF3488}"/>
          </ac:spMkLst>
        </pc:spChg>
        <pc:spChg chg="add del">
          <ac:chgData name="Manisha Kashyap" userId="2059e4dce38cc06e" providerId="LiveId" clId="{27549E48-BA43-4219-82A3-90F2AA271268}" dt="2023-11-05T05:56:52.599" v="666" actId="478"/>
          <ac:spMkLst>
            <pc:docMk/>
            <pc:sldMk cId="2972686946" sldId="256"/>
            <ac:spMk id="9" creationId="{720097AC-E2D8-3F39-9B35-6CB124E6450F}"/>
          </ac:spMkLst>
        </pc:spChg>
        <pc:spChg chg="add del mod">
          <ac:chgData name="Manisha Kashyap" userId="2059e4dce38cc06e" providerId="LiveId" clId="{27549E48-BA43-4219-82A3-90F2AA271268}" dt="2023-11-05T05:57:32.228" v="669" actId="478"/>
          <ac:spMkLst>
            <pc:docMk/>
            <pc:sldMk cId="2972686946" sldId="256"/>
            <ac:spMk id="10" creationId="{9111EC75-52D1-FD08-EE77-9A2F999B46DA}"/>
          </ac:spMkLst>
        </pc:spChg>
        <pc:spChg chg="add mod">
          <ac:chgData name="Manisha Kashyap" userId="2059e4dce38cc06e" providerId="LiveId" clId="{27549E48-BA43-4219-82A3-90F2AA271268}" dt="2023-11-04T20:42:10.734" v="424" actId="20577"/>
          <ac:spMkLst>
            <pc:docMk/>
            <pc:sldMk cId="2972686946" sldId="256"/>
            <ac:spMk id="12" creationId="{C5E50BE7-741A-C341-2AEF-61267F737448}"/>
          </ac:spMkLst>
        </pc:spChg>
        <pc:spChg chg="add mod">
          <ac:chgData name="Manisha Kashyap" userId="2059e4dce38cc06e" providerId="LiveId" clId="{27549E48-BA43-4219-82A3-90F2AA271268}" dt="2023-11-05T05:59:03.668" v="676" actId="207"/>
          <ac:spMkLst>
            <pc:docMk/>
            <pc:sldMk cId="2972686946" sldId="256"/>
            <ac:spMk id="13" creationId="{1408920F-EFA4-9803-CD42-E40A77129268}"/>
          </ac:spMkLst>
        </pc:spChg>
        <pc:spChg chg="add mod">
          <ac:chgData name="Manisha Kashyap" userId="2059e4dce38cc06e" providerId="LiveId" clId="{27549E48-BA43-4219-82A3-90F2AA271268}" dt="2023-11-04T20:43:09.811" v="426" actId="14100"/>
          <ac:spMkLst>
            <pc:docMk/>
            <pc:sldMk cId="2972686946" sldId="256"/>
            <ac:spMk id="16" creationId="{ED6C700D-7854-5119-C6D8-B4A812D5BD1E}"/>
          </ac:spMkLst>
        </pc:spChg>
        <pc:spChg chg="add mod">
          <ac:chgData name="Manisha Kashyap" userId="2059e4dce38cc06e" providerId="LiveId" clId="{27549E48-BA43-4219-82A3-90F2AA271268}" dt="2023-11-05T06:04:32.432" v="793" actId="1076"/>
          <ac:spMkLst>
            <pc:docMk/>
            <pc:sldMk cId="2972686946" sldId="256"/>
            <ac:spMk id="23" creationId="{D0519E7D-036B-6D23-3693-76AC1CE454A4}"/>
          </ac:spMkLst>
        </pc:spChg>
        <pc:spChg chg="add del mod">
          <ac:chgData name="Manisha Kashyap" userId="2059e4dce38cc06e" providerId="LiveId" clId="{27549E48-BA43-4219-82A3-90F2AA271268}" dt="2023-11-04T21:18:27.613" v="544" actId="478"/>
          <ac:spMkLst>
            <pc:docMk/>
            <pc:sldMk cId="2972686946" sldId="256"/>
            <ac:spMk id="37" creationId="{F5104BA3-46E9-05F3-6D11-D7E997DFC474}"/>
          </ac:spMkLst>
        </pc:spChg>
        <pc:graphicFrameChg chg="add del mod modGraphic">
          <ac:chgData name="Manisha Kashyap" userId="2059e4dce38cc06e" providerId="LiveId" clId="{27549E48-BA43-4219-82A3-90F2AA271268}" dt="2023-11-04T19:58:21.561" v="68" actId="21"/>
          <ac:graphicFrameMkLst>
            <pc:docMk/>
            <pc:sldMk cId="2972686946" sldId="256"/>
            <ac:graphicFrameMk id="13" creationId="{A079B4EA-C979-A310-A51F-D46C3C2E286D}"/>
          </ac:graphicFrameMkLst>
        </pc:graphicFrameChg>
        <pc:graphicFrameChg chg="add mod modGraphic">
          <ac:chgData name="Manisha Kashyap" userId="2059e4dce38cc06e" providerId="LiveId" clId="{27549E48-BA43-4219-82A3-90F2AA271268}" dt="2023-11-04T20:06:11.149" v="189" actId="404"/>
          <ac:graphicFrameMkLst>
            <pc:docMk/>
            <pc:sldMk cId="2972686946" sldId="256"/>
            <ac:graphicFrameMk id="14" creationId="{308B5D88-2AEB-1C64-4B08-307118D3DB6E}"/>
          </ac:graphicFrameMkLst>
        </pc:graphicFrameChg>
        <pc:graphicFrameChg chg="add mod modGraphic">
          <ac:chgData name="Manisha Kashyap" userId="2059e4dce38cc06e" providerId="LiveId" clId="{27549E48-BA43-4219-82A3-90F2AA271268}" dt="2023-11-04T20:41:25.029" v="420"/>
          <ac:graphicFrameMkLst>
            <pc:docMk/>
            <pc:sldMk cId="2972686946" sldId="256"/>
            <ac:graphicFrameMk id="15" creationId="{23A01C17-958F-1C8D-4172-46AE05EC3A79}"/>
          </ac:graphicFrameMkLst>
        </pc:graphicFrameChg>
        <pc:graphicFrameChg chg="add del mod modGraphic">
          <ac:chgData name="Manisha Kashyap" userId="2059e4dce38cc06e" providerId="LiveId" clId="{27549E48-BA43-4219-82A3-90F2AA271268}" dt="2023-11-04T20:48:45.424" v="436" actId="21"/>
          <ac:graphicFrameMkLst>
            <pc:docMk/>
            <pc:sldMk cId="2972686946" sldId="256"/>
            <ac:graphicFrameMk id="31" creationId="{3A0A5AD4-5496-4254-5F18-07F8731BB612}"/>
          </ac:graphicFrameMkLst>
        </pc:graphicFrameChg>
        <pc:graphicFrameChg chg="add mod modGraphic">
          <ac:chgData name="Manisha Kashyap" userId="2059e4dce38cc06e" providerId="LiveId" clId="{27549E48-BA43-4219-82A3-90F2AA271268}" dt="2023-11-04T21:01:53.416" v="509" actId="14100"/>
          <ac:graphicFrameMkLst>
            <pc:docMk/>
            <pc:sldMk cId="2972686946" sldId="256"/>
            <ac:graphicFrameMk id="32" creationId="{A9D92D85-E680-651A-07C7-E360225FD022}"/>
          </ac:graphicFrameMkLst>
        </pc:graphicFrameChg>
        <pc:graphicFrameChg chg="add del modGraphic">
          <ac:chgData name="Manisha Kashyap" userId="2059e4dce38cc06e" providerId="LiveId" clId="{27549E48-BA43-4219-82A3-90F2AA271268}" dt="2023-11-04T21:06:27.601" v="511" actId="478"/>
          <ac:graphicFrameMkLst>
            <pc:docMk/>
            <pc:sldMk cId="2972686946" sldId="256"/>
            <ac:graphicFrameMk id="33" creationId="{3AC6618B-B9FE-3CF7-6833-894EA63F6BDA}"/>
          </ac:graphicFrameMkLst>
        </pc:graphicFrameChg>
        <pc:graphicFrameChg chg="add mod modGraphic">
          <ac:chgData name="Manisha Kashyap" userId="2059e4dce38cc06e" providerId="LiveId" clId="{27549E48-BA43-4219-82A3-90F2AA271268}" dt="2023-11-05T05:29:40.409" v="568"/>
          <ac:graphicFrameMkLst>
            <pc:docMk/>
            <pc:sldMk cId="2972686946" sldId="256"/>
            <ac:graphicFrameMk id="36" creationId="{A6712015-81A4-9620-D019-3D81693BBC31}"/>
          </ac:graphicFrameMkLst>
        </pc:graphicFrameChg>
        <pc:picChg chg="add mod">
          <ac:chgData name="Manisha Kashyap" userId="2059e4dce38cc06e" providerId="LiveId" clId="{27549E48-BA43-4219-82A3-90F2AA271268}" dt="2023-11-05T05:59:14.037" v="677" actId="14100"/>
          <ac:picMkLst>
            <pc:docMk/>
            <pc:sldMk cId="2972686946" sldId="256"/>
            <ac:picMk id="4" creationId="{877DE6B1-DC85-AB37-D5E0-B0F36F5FB503}"/>
          </ac:picMkLst>
        </pc:picChg>
        <pc:picChg chg="add mod">
          <ac:chgData name="Manisha Kashyap" userId="2059e4dce38cc06e" providerId="LiveId" clId="{27549E48-BA43-4219-82A3-90F2AA271268}" dt="2023-11-04T19:49:27.024" v="27" actId="1076"/>
          <ac:picMkLst>
            <pc:docMk/>
            <pc:sldMk cId="2972686946" sldId="256"/>
            <ac:picMk id="6" creationId="{25401112-3FFD-7E3F-3BF4-A374FEED5261}"/>
          </ac:picMkLst>
        </pc:picChg>
        <pc:picChg chg="add mod">
          <ac:chgData name="Manisha Kashyap" userId="2059e4dce38cc06e" providerId="LiveId" clId="{27549E48-BA43-4219-82A3-90F2AA271268}" dt="2023-11-05T05:59:40.805" v="681" actId="1076"/>
          <ac:picMkLst>
            <pc:docMk/>
            <pc:sldMk cId="2972686946" sldId="256"/>
            <ac:picMk id="8" creationId="{5AF94783-4ACE-A141-64F9-25D507C3E2E7}"/>
          </ac:picMkLst>
        </pc:picChg>
        <pc:picChg chg="add del mod">
          <ac:chgData name="Manisha Kashyap" userId="2059e4dce38cc06e" providerId="LiveId" clId="{27549E48-BA43-4219-82A3-90F2AA271268}" dt="2023-11-04T20:11:01.124" v="199" actId="21"/>
          <ac:picMkLst>
            <pc:docMk/>
            <pc:sldMk cId="2972686946" sldId="256"/>
            <ac:picMk id="9" creationId="{CC29BE5D-C9CC-C156-7816-BD37F501C36C}"/>
          </ac:picMkLst>
        </pc:picChg>
        <pc:picChg chg="add mod">
          <ac:chgData name="Manisha Kashyap" userId="2059e4dce38cc06e" providerId="LiveId" clId="{27549E48-BA43-4219-82A3-90F2AA271268}" dt="2023-11-04T20:42:23.449" v="425" actId="14100"/>
          <ac:picMkLst>
            <pc:docMk/>
            <pc:sldMk cId="2972686946" sldId="256"/>
            <ac:picMk id="11" creationId="{F5F50C55-CDF9-5A01-CF19-9CC44D7D4A0F}"/>
          </ac:picMkLst>
        </pc:picChg>
        <pc:picChg chg="add mod">
          <ac:chgData name="Manisha Kashyap" userId="2059e4dce38cc06e" providerId="LiveId" clId="{27549E48-BA43-4219-82A3-90F2AA271268}" dt="2023-11-04T20:28:25.318" v="347" actId="14100"/>
          <ac:picMkLst>
            <pc:docMk/>
            <pc:sldMk cId="2972686946" sldId="256"/>
            <ac:picMk id="18" creationId="{DB8FAC9B-B90E-91E9-1A1E-89C920F0282F}"/>
          </ac:picMkLst>
        </pc:picChg>
        <pc:picChg chg="add del">
          <ac:chgData name="Manisha Kashyap" userId="2059e4dce38cc06e" providerId="LiveId" clId="{27549E48-BA43-4219-82A3-90F2AA271268}" dt="2023-11-05T05:59:37.081" v="679" actId="21"/>
          <ac:picMkLst>
            <pc:docMk/>
            <pc:sldMk cId="2972686946" sldId="256"/>
            <ac:picMk id="19" creationId="{5C97D758-DCE6-2D06-DEF3-84EC62EE4617}"/>
          </ac:picMkLst>
        </pc:picChg>
        <pc:picChg chg="add del mod">
          <ac:chgData name="Manisha Kashyap" userId="2059e4dce38cc06e" providerId="LiveId" clId="{27549E48-BA43-4219-82A3-90F2AA271268}" dt="2023-11-04T20:25:38.594" v="240" actId="931"/>
          <ac:picMkLst>
            <pc:docMk/>
            <pc:sldMk cId="2972686946" sldId="256"/>
            <ac:picMk id="20" creationId="{C50BC537-513B-1E29-8199-10ED60372D3E}"/>
          </ac:picMkLst>
        </pc:picChg>
        <pc:picChg chg="add mod">
          <ac:chgData name="Manisha Kashyap" userId="2059e4dce38cc06e" providerId="LiveId" clId="{27549E48-BA43-4219-82A3-90F2AA271268}" dt="2023-11-05T06:00:16.980" v="685" actId="1076"/>
          <ac:picMkLst>
            <pc:docMk/>
            <pc:sldMk cId="2972686946" sldId="256"/>
            <ac:picMk id="21" creationId="{CF643199-FA69-6851-32A3-78CDC1CB1608}"/>
          </ac:picMkLst>
        </pc:picChg>
        <pc:picChg chg="add mod">
          <ac:chgData name="Manisha Kashyap" userId="2059e4dce38cc06e" providerId="LiveId" clId="{27549E48-BA43-4219-82A3-90F2AA271268}" dt="2023-11-04T20:35:58.147" v="392" actId="14100"/>
          <ac:picMkLst>
            <pc:docMk/>
            <pc:sldMk cId="2972686946" sldId="256"/>
            <ac:picMk id="22" creationId="{866D9ABD-4FEB-B1E8-B4CD-E3F3D07E2D3F}"/>
          </ac:picMkLst>
        </pc:picChg>
        <pc:picChg chg="add mod">
          <ac:chgData name="Manisha Kashyap" userId="2059e4dce38cc06e" providerId="LiveId" clId="{27549E48-BA43-4219-82A3-90F2AA271268}" dt="2023-11-04T20:37:04.080" v="399" actId="1076"/>
          <ac:picMkLst>
            <pc:docMk/>
            <pc:sldMk cId="2972686946" sldId="256"/>
            <ac:picMk id="24" creationId="{7415CF71-F791-875C-E599-558C12498625}"/>
          </ac:picMkLst>
        </pc:picChg>
        <pc:picChg chg="add del mod">
          <ac:chgData name="Manisha Kashyap" userId="2059e4dce38cc06e" providerId="LiveId" clId="{27549E48-BA43-4219-82A3-90F2AA271268}" dt="2023-11-04T20:43:27.070" v="428" actId="478"/>
          <ac:picMkLst>
            <pc:docMk/>
            <pc:sldMk cId="2972686946" sldId="256"/>
            <ac:picMk id="26" creationId="{909BEC60-7388-C411-6548-10C2F0BD931F}"/>
          </ac:picMkLst>
        </pc:picChg>
        <pc:picChg chg="add mod">
          <ac:chgData name="Manisha Kashyap" userId="2059e4dce38cc06e" providerId="LiveId" clId="{27549E48-BA43-4219-82A3-90F2AA271268}" dt="2023-11-04T20:43:45.315" v="432" actId="14100"/>
          <ac:picMkLst>
            <pc:docMk/>
            <pc:sldMk cId="2972686946" sldId="256"/>
            <ac:picMk id="28" creationId="{36A291F5-ACDD-71E4-65AF-E53FEC188981}"/>
          </ac:picMkLst>
        </pc:picChg>
        <pc:picChg chg="add del mod">
          <ac:chgData name="Manisha Kashyap" userId="2059e4dce38cc06e" providerId="LiveId" clId="{27549E48-BA43-4219-82A3-90F2AA271268}" dt="2023-11-05T05:47:04.366" v="657" actId="21"/>
          <ac:picMkLst>
            <pc:docMk/>
            <pc:sldMk cId="2972686946" sldId="256"/>
            <ac:picMk id="35" creationId="{D57E2909-0183-9FF4-AEE2-B9B6D587705D}"/>
          </ac:picMkLst>
        </pc:picChg>
      </pc:sldChg>
    </pc:docChg>
  </pc:docChgLst>
  <pc:docChgLst>
    <pc:chgData name="manishakashyap85@gmail.com" userId="2059e4dce38cc06e" providerId="LiveId" clId="{5A9FE8F9-C434-B240-9F29-D95F989BD27C}"/>
    <pc:docChg chg="modSld">
      <pc:chgData name="manishakashyap85@gmail.com" userId="2059e4dce38cc06e" providerId="LiveId" clId="{5A9FE8F9-C434-B240-9F29-D95F989BD27C}" dt="2021-11-17T17:52:34.343" v="0" actId="1076"/>
      <pc:docMkLst>
        <pc:docMk/>
      </pc:docMkLst>
      <pc:sldChg chg="modSp">
        <pc:chgData name="manishakashyap85@gmail.com" userId="2059e4dce38cc06e" providerId="LiveId" clId="{5A9FE8F9-C434-B240-9F29-D95F989BD27C}" dt="2021-11-17T17:52:34.343" v="0" actId="1076"/>
        <pc:sldMkLst>
          <pc:docMk/>
          <pc:sldMk cId="2972686946" sldId="256"/>
        </pc:sldMkLst>
        <pc:spChg chg="mod">
          <ac:chgData name="manishakashyap85@gmail.com" userId="2059e4dce38cc06e" providerId="LiveId" clId="{5A9FE8F9-C434-B240-9F29-D95F989BD27C}" dt="2021-11-17T17:52:34.343" v="0" actId="1076"/>
          <ac:spMkLst>
            <pc:docMk/>
            <pc:sldMk cId="2972686946" sldId="256"/>
            <ac:spMk id="2" creationId="{83E75F24-2ECF-ED43-B458-D9D958FE3EC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67873-163D-4EBF-B005-A03955FCF4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C788B89-74AE-4B6E-A7E4-4978AB344835}">
      <dgm:prSet phldrT="[Text]" custT="1"/>
      <dgm:spPr/>
      <dgm:t>
        <a:bodyPr/>
        <a:lstStyle/>
        <a:p>
          <a:r>
            <a:rPr lang="en-US" sz="1400" b="0" i="0" dirty="0"/>
            <a:t>Increasing competition from traditional hotels</a:t>
          </a:r>
          <a:endParaRPr lang="en-IN" sz="1400" dirty="0"/>
        </a:p>
      </dgm:t>
    </dgm:pt>
    <dgm:pt modelId="{3DE1CC67-57A3-4FAC-B996-A099C0478434}" type="parTrans" cxnId="{446437A1-70AC-4602-8597-3A776466E96E}">
      <dgm:prSet/>
      <dgm:spPr/>
      <dgm:t>
        <a:bodyPr/>
        <a:lstStyle/>
        <a:p>
          <a:endParaRPr lang="en-IN"/>
        </a:p>
      </dgm:t>
    </dgm:pt>
    <dgm:pt modelId="{7BDF783B-3089-49C1-A036-27B3116C97B1}" type="sibTrans" cxnId="{446437A1-70AC-4602-8597-3A776466E96E}">
      <dgm:prSet/>
      <dgm:spPr/>
      <dgm:t>
        <a:bodyPr/>
        <a:lstStyle/>
        <a:p>
          <a:endParaRPr lang="en-IN"/>
        </a:p>
      </dgm:t>
    </dgm:pt>
    <dgm:pt modelId="{474F7057-9DE5-4EBB-BA31-F964E11F4DDB}">
      <dgm:prSet phldrT="[Text]" custT="1"/>
      <dgm:spPr/>
      <dgm:t>
        <a:bodyPr/>
        <a:lstStyle/>
        <a:p>
          <a:r>
            <a:rPr lang="en-US" sz="1400" b="0" i="0" dirty="0"/>
            <a:t>Regulatory challenges in different jurisdiction</a:t>
          </a:r>
          <a:endParaRPr lang="en-IN" sz="1400" dirty="0"/>
        </a:p>
      </dgm:t>
    </dgm:pt>
    <dgm:pt modelId="{EBE3364E-63AC-4367-8F2E-7BF7A7630660}" type="parTrans" cxnId="{ABA61FA2-C825-4296-8E62-0875780B6F67}">
      <dgm:prSet/>
      <dgm:spPr/>
      <dgm:t>
        <a:bodyPr/>
        <a:lstStyle/>
        <a:p>
          <a:endParaRPr lang="en-IN"/>
        </a:p>
      </dgm:t>
    </dgm:pt>
    <dgm:pt modelId="{40C8F374-7407-4227-9D34-8A976BBB72E8}" type="sibTrans" cxnId="{ABA61FA2-C825-4296-8E62-0875780B6F67}">
      <dgm:prSet/>
      <dgm:spPr/>
      <dgm:t>
        <a:bodyPr/>
        <a:lstStyle/>
        <a:p>
          <a:endParaRPr lang="en-IN"/>
        </a:p>
      </dgm:t>
    </dgm:pt>
    <dgm:pt modelId="{9CC37951-B41C-402F-AB54-9F44FD9B8EB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Ensuring trust and safety for both hosts and guests</a:t>
          </a:r>
          <a:endParaRPr lang="en-IN" sz="1400" dirty="0"/>
        </a:p>
      </dgm:t>
    </dgm:pt>
    <dgm:pt modelId="{8DCC64F1-E50B-4492-957B-71230AB93316}" type="parTrans" cxnId="{672D7357-93DB-4EE0-932B-213F278103AC}">
      <dgm:prSet/>
      <dgm:spPr/>
      <dgm:t>
        <a:bodyPr/>
        <a:lstStyle/>
        <a:p>
          <a:endParaRPr lang="en-IN"/>
        </a:p>
      </dgm:t>
    </dgm:pt>
    <dgm:pt modelId="{BD5D503B-4455-48F5-A391-EE592C415F56}" type="sibTrans" cxnId="{672D7357-93DB-4EE0-932B-213F278103AC}">
      <dgm:prSet/>
      <dgm:spPr/>
      <dgm:t>
        <a:bodyPr/>
        <a:lstStyle/>
        <a:p>
          <a:endParaRPr lang="en-IN"/>
        </a:p>
      </dgm:t>
    </dgm:pt>
    <dgm:pt modelId="{2B65C3F0-C3A2-412F-A0B2-C6AEE5B96284}" type="pres">
      <dgm:prSet presAssocID="{84267873-163D-4EBF-B005-A03955FCF4FC}" presName="linear" presStyleCnt="0">
        <dgm:presLayoutVars>
          <dgm:dir/>
          <dgm:animLvl val="lvl"/>
          <dgm:resizeHandles val="exact"/>
        </dgm:presLayoutVars>
      </dgm:prSet>
      <dgm:spPr/>
    </dgm:pt>
    <dgm:pt modelId="{1229E848-6B27-43F0-92A6-8AA0785D1966}" type="pres">
      <dgm:prSet presAssocID="{4C788B89-74AE-4B6E-A7E4-4978AB344835}" presName="parentLin" presStyleCnt="0"/>
      <dgm:spPr/>
    </dgm:pt>
    <dgm:pt modelId="{D61C57B2-B0B8-4771-8E8E-0976E5615D46}" type="pres">
      <dgm:prSet presAssocID="{4C788B89-74AE-4B6E-A7E4-4978AB344835}" presName="parentLeftMargin" presStyleLbl="node1" presStyleIdx="0" presStyleCnt="3"/>
      <dgm:spPr/>
    </dgm:pt>
    <dgm:pt modelId="{39036C87-7BDB-44E7-9BE9-37A754C8D3EB}" type="pres">
      <dgm:prSet presAssocID="{4C788B89-74AE-4B6E-A7E4-4978AB344835}" presName="parentText" presStyleLbl="node1" presStyleIdx="0" presStyleCnt="3" custLinFactNeighborY="-7279">
        <dgm:presLayoutVars>
          <dgm:chMax val="0"/>
          <dgm:bulletEnabled val="1"/>
        </dgm:presLayoutVars>
      </dgm:prSet>
      <dgm:spPr/>
    </dgm:pt>
    <dgm:pt modelId="{6C19E766-6A37-4550-8A6B-9AAF99E2F013}" type="pres">
      <dgm:prSet presAssocID="{4C788B89-74AE-4B6E-A7E4-4978AB344835}" presName="negativeSpace" presStyleCnt="0"/>
      <dgm:spPr/>
    </dgm:pt>
    <dgm:pt modelId="{9E7AEAE1-7734-4355-B97D-02E88AAE259B}" type="pres">
      <dgm:prSet presAssocID="{4C788B89-74AE-4B6E-A7E4-4978AB344835}" presName="childText" presStyleLbl="conFgAcc1" presStyleIdx="0" presStyleCnt="3">
        <dgm:presLayoutVars>
          <dgm:bulletEnabled val="1"/>
        </dgm:presLayoutVars>
      </dgm:prSet>
      <dgm:spPr/>
    </dgm:pt>
    <dgm:pt modelId="{09613F7B-C741-4B5B-B35C-A917EC94309D}" type="pres">
      <dgm:prSet presAssocID="{7BDF783B-3089-49C1-A036-27B3116C97B1}" presName="spaceBetweenRectangles" presStyleCnt="0"/>
      <dgm:spPr/>
    </dgm:pt>
    <dgm:pt modelId="{401D7B1B-0839-421F-BA7B-1C49D6BFA452}" type="pres">
      <dgm:prSet presAssocID="{474F7057-9DE5-4EBB-BA31-F964E11F4DDB}" presName="parentLin" presStyleCnt="0"/>
      <dgm:spPr/>
    </dgm:pt>
    <dgm:pt modelId="{BACFA582-2B89-4296-9491-C3F95CE12F12}" type="pres">
      <dgm:prSet presAssocID="{474F7057-9DE5-4EBB-BA31-F964E11F4DDB}" presName="parentLeftMargin" presStyleLbl="node1" presStyleIdx="0" presStyleCnt="3"/>
      <dgm:spPr/>
    </dgm:pt>
    <dgm:pt modelId="{626193BB-FE9B-4419-9D50-6B960E398B1E}" type="pres">
      <dgm:prSet presAssocID="{474F7057-9DE5-4EBB-BA31-F964E11F4D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87BB11-EF97-4A7B-980E-7FAA30F57F6B}" type="pres">
      <dgm:prSet presAssocID="{474F7057-9DE5-4EBB-BA31-F964E11F4DDB}" presName="negativeSpace" presStyleCnt="0"/>
      <dgm:spPr/>
    </dgm:pt>
    <dgm:pt modelId="{C7BC79FF-D9DC-4B0F-B435-0281910EA0FB}" type="pres">
      <dgm:prSet presAssocID="{474F7057-9DE5-4EBB-BA31-F964E11F4DDB}" presName="childText" presStyleLbl="conFgAcc1" presStyleIdx="1" presStyleCnt="3">
        <dgm:presLayoutVars>
          <dgm:bulletEnabled val="1"/>
        </dgm:presLayoutVars>
      </dgm:prSet>
      <dgm:spPr/>
    </dgm:pt>
    <dgm:pt modelId="{1FB88603-24AB-4EEA-BEF6-9092F2108352}" type="pres">
      <dgm:prSet presAssocID="{40C8F374-7407-4227-9D34-8A976BBB72E8}" presName="spaceBetweenRectangles" presStyleCnt="0"/>
      <dgm:spPr/>
    </dgm:pt>
    <dgm:pt modelId="{E6F71BB7-7012-485B-BF8C-277FC4EE287F}" type="pres">
      <dgm:prSet presAssocID="{9CC37951-B41C-402F-AB54-9F44FD9B8EBE}" presName="parentLin" presStyleCnt="0"/>
      <dgm:spPr/>
    </dgm:pt>
    <dgm:pt modelId="{6C6B7005-AEFB-4488-988D-177F847D202C}" type="pres">
      <dgm:prSet presAssocID="{9CC37951-B41C-402F-AB54-9F44FD9B8EBE}" presName="parentLeftMargin" presStyleLbl="node1" presStyleIdx="1" presStyleCnt="3"/>
      <dgm:spPr/>
    </dgm:pt>
    <dgm:pt modelId="{C92A0BF6-A2D5-48F4-B179-0AB54BC30322}" type="pres">
      <dgm:prSet presAssocID="{9CC37951-B41C-402F-AB54-9F44FD9B8E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B938AE-91AA-4C87-9CC8-BB21644A2D01}" type="pres">
      <dgm:prSet presAssocID="{9CC37951-B41C-402F-AB54-9F44FD9B8EBE}" presName="negativeSpace" presStyleCnt="0"/>
      <dgm:spPr/>
    </dgm:pt>
    <dgm:pt modelId="{CE34DCCD-3B5B-4A50-9932-116F90D54570}" type="pres">
      <dgm:prSet presAssocID="{9CC37951-B41C-402F-AB54-9F44FD9B8E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C05F25-4FFF-469F-BF47-D063140FC9FD}" type="presOf" srcId="{84267873-163D-4EBF-B005-A03955FCF4FC}" destId="{2B65C3F0-C3A2-412F-A0B2-C6AEE5B96284}" srcOrd="0" destOrd="0" presId="urn:microsoft.com/office/officeart/2005/8/layout/list1"/>
    <dgm:cxn modelId="{CFE98E2A-3501-4A40-83C6-7C22F5189E34}" type="presOf" srcId="{474F7057-9DE5-4EBB-BA31-F964E11F4DDB}" destId="{626193BB-FE9B-4419-9D50-6B960E398B1E}" srcOrd="1" destOrd="0" presId="urn:microsoft.com/office/officeart/2005/8/layout/list1"/>
    <dgm:cxn modelId="{7264A84D-7D0C-4E98-A83B-025A83838E5B}" type="presOf" srcId="{9CC37951-B41C-402F-AB54-9F44FD9B8EBE}" destId="{6C6B7005-AEFB-4488-988D-177F847D202C}" srcOrd="0" destOrd="0" presId="urn:microsoft.com/office/officeart/2005/8/layout/list1"/>
    <dgm:cxn modelId="{672D7357-93DB-4EE0-932B-213F278103AC}" srcId="{84267873-163D-4EBF-B005-A03955FCF4FC}" destId="{9CC37951-B41C-402F-AB54-9F44FD9B8EBE}" srcOrd="2" destOrd="0" parTransId="{8DCC64F1-E50B-4492-957B-71230AB93316}" sibTransId="{BD5D503B-4455-48F5-A391-EE592C415F56}"/>
    <dgm:cxn modelId="{7FF18A7C-59FF-4860-ADFB-8FFB22FFD258}" type="presOf" srcId="{9CC37951-B41C-402F-AB54-9F44FD9B8EBE}" destId="{C92A0BF6-A2D5-48F4-B179-0AB54BC30322}" srcOrd="1" destOrd="0" presId="urn:microsoft.com/office/officeart/2005/8/layout/list1"/>
    <dgm:cxn modelId="{51862E89-33CC-4BB1-9836-154076EA95F8}" type="presOf" srcId="{4C788B89-74AE-4B6E-A7E4-4978AB344835}" destId="{39036C87-7BDB-44E7-9BE9-37A754C8D3EB}" srcOrd="1" destOrd="0" presId="urn:microsoft.com/office/officeart/2005/8/layout/list1"/>
    <dgm:cxn modelId="{446437A1-70AC-4602-8597-3A776466E96E}" srcId="{84267873-163D-4EBF-B005-A03955FCF4FC}" destId="{4C788B89-74AE-4B6E-A7E4-4978AB344835}" srcOrd="0" destOrd="0" parTransId="{3DE1CC67-57A3-4FAC-B996-A099C0478434}" sibTransId="{7BDF783B-3089-49C1-A036-27B3116C97B1}"/>
    <dgm:cxn modelId="{ABA61FA2-C825-4296-8E62-0875780B6F67}" srcId="{84267873-163D-4EBF-B005-A03955FCF4FC}" destId="{474F7057-9DE5-4EBB-BA31-F964E11F4DDB}" srcOrd="1" destOrd="0" parTransId="{EBE3364E-63AC-4367-8F2E-7BF7A7630660}" sibTransId="{40C8F374-7407-4227-9D34-8A976BBB72E8}"/>
    <dgm:cxn modelId="{2378F9AA-8830-4F3D-8AE8-5F15F2789914}" type="presOf" srcId="{4C788B89-74AE-4B6E-A7E4-4978AB344835}" destId="{D61C57B2-B0B8-4771-8E8E-0976E5615D46}" srcOrd="0" destOrd="0" presId="urn:microsoft.com/office/officeart/2005/8/layout/list1"/>
    <dgm:cxn modelId="{2682C9D2-3E08-4A24-9F36-6C397DE97AB2}" type="presOf" srcId="{474F7057-9DE5-4EBB-BA31-F964E11F4DDB}" destId="{BACFA582-2B89-4296-9491-C3F95CE12F12}" srcOrd="0" destOrd="0" presId="urn:microsoft.com/office/officeart/2005/8/layout/list1"/>
    <dgm:cxn modelId="{FA94206B-4C64-4E5A-AE07-F303C0925356}" type="presParOf" srcId="{2B65C3F0-C3A2-412F-A0B2-C6AEE5B96284}" destId="{1229E848-6B27-43F0-92A6-8AA0785D1966}" srcOrd="0" destOrd="0" presId="urn:microsoft.com/office/officeart/2005/8/layout/list1"/>
    <dgm:cxn modelId="{29385923-3F1C-43F0-BB6E-E4EEF6890AB0}" type="presParOf" srcId="{1229E848-6B27-43F0-92A6-8AA0785D1966}" destId="{D61C57B2-B0B8-4771-8E8E-0976E5615D46}" srcOrd="0" destOrd="0" presId="urn:microsoft.com/office/officeart/2005/8/layout/list1"/>
    <dgm:cxn modelId="{C0AE0D02-DF20-41A3-B6FF-14E031311AFC}" type="presParOf" srcId="{1229E848-6B27-43F0-92A6-8AA0785D1966}" destId="{39036C87-7BDB-44E7-9BE9-37A754C8D3EB}" srcOrd="1" destOrd="0" presId="urn:microsoft.com/office/officeart/2005/8/layout/list1"/>
    <dgm:cxn modelId="{56547596-F53C-4225-8E4E-97147C263649}" type="presParOf" srcId="{2B65C3F0-C3A2-412F-A0B2-C6AEE5B96284}" destId="{6C19E766-6A37-4550-8A6B-9AAF99E2F013}" srcOrd="1" destOrd="0" presId="urn:microsoft.com/office/officeart/2005/8/layout/list1"/>
    <dgm:cxn modelId="{ECE8EDAD-0743-4A7C-B692-9B781501E6CB}" type="presParOf" srcId="{2B65C3F0-C3A2-412F-A0B2-C6AEE5B96284}" destId="{9E7AEAE1-7734-4355-B97D-02E88AAE259B}" srcOrd="2" destOrd="0" presId="urn:microsoft.com/office/officeart/2005/8/layout/list1"/>
    <dgm:cxn modelId="{70C85B1F-4921-417E-A764-DD9E37B5E62C}" type="presParOf" srcId="{2B65C3F0-C3A2-412F-A0B2-C6AEE5B96284}" destId="{09613F7B-C741-4B5B-B35C-A917EC94309D}" srcOrd="3" destOrd="0" presId="urn:microsoft.com/office/officeart/2005/8/layout/list1"/>
    <dgm:cxn modelId="{5302844A-2CD7-44D0-9CD3-543BCFC9E374}" type="presParOf" srcId="{2B65C3F0-C3A2-412F-A0B2-C6AEE5B96284}" destId="{401D7B1B-0839-421F-BA7B-1C49D6BFA452}" srcOrd="4" destOrd="0" presId="urn:microsoft.com/office/officeart/2005/8/layout/list1"/>
    <dgm:cxn modelId="{AF2757E7-441B-425E-ABEA-F7AF1AF85FC1}" type="presParOf" srcId="{401D7B1B-0839-421F-BA7B-1C49D6BFA452}" destId="{BACFA582-2B89-4296-9491-C3F95CE12F12}" srcOrd="0" destOrd="0" presId="urn:microsoft.com/office/officeart/2005/8/layout/list1"/>
    <dgm:cxn modelId="{E73FD1F4-949C-4013-9F78-DF4BB2108F62}" type="presParOf" srcId="{401D7B1B-0839-421F-BA7B-1C49D6BFA452}" destId="{626193BB-FE9B-4419-9D50-6B960E398B1E}" srcOrd="1" destOrd="0" presId="urn:microsoft.com/office/officeart/2005/8/layout/list1"/>
    <dgm:cxn modelId="{A145FD01-AC49-49F0-B745-5CCDE37D1858}" type="presParOf" srcId="{2B65C3F0-C3A2-412F-A0B2-C6AEE5B96284}" destId="{F387BB11-EF97-4A7B-980E-7FAA30F57F6B}" srcOrd="5" destOrd="0" presId="urn:microsoft.com/office/officeart/2005/8/layout/list1"/>
    <dgm:cxn modelId="{D2841E4A-6D8C-4525-935D-536CF3BB51E5}" type="presParOf" srcId="{2B65C3F0-C3A2-412F-A0B2-C6AEE5B96284}" destId="{C7BC79FF-D9DC-4B0F-B435-0281910EA0FB}" srcOrd="6" destOrd="0" presId="urn:microsoft.com/office/officeart/2005/8/layout/list1"/>
    <dgm:cxn modelId="{9731D2DD-7B45-40B2-B295-6118651FA233}" type="presParOf" srcId="{2B65C3F0-C3A2-412F-A0B2-C6AEE5B96284}" destId="{1FB88603-24AB-4EEA-BEF6-9092F2108352}" srcOrd="7" destOrd="0" presId="urn:microsoft.com/office/officeart/2005/8/layout/list1"/>
    <dgm:cxn modelId="{89D6BC59-4509-4035-B9C0-CE815D23DF2D}" type="presParOf" srcId="{2B65C3F0-C3A2-412F-A0B2-C6AEE5B96284}" destId="{E6F71BB7-7012-485B-BF8C-277FC4EE287F}" srcOrd="8" destOrd="0" presId="urn:microsoft.com/office/officeart/2005/8/layout/list1"/>
    <dgm:cxn modelId="{E00EDB88-4610-42AC-8DBF-7F0D5228C782}" type="presParOf" srcId="{E6F71BB7-7012-485B-BF8C-277FC4EE287F}" destId="{6C6B7005-AEFB-4488-988D-177F847D202C}" srcOrd="0" destOrd="0" presId="urn:microsoft.com/office/officeart/2005/8/layout/list1"/>
    <dgm:cxn modelId="{90ED151A-A581-43AB-8119-A7B9AA7D873B}" type="presParOf" srcId="{E6F71BB7-7012-485B-BF8C-277FC4EE287F}" destId="{C92A0BF6-A2D5-48F4-B179-0AB54BC30322}" srcOrd="1" destOrd="0" presId="urn:microsoft.com/office/officeart/2005/8/layout/list1"/>
    <dgm:cxn modelId="{CB7B4E1C-2667-426F-811A-24E92FE24E43}" type="presParOf" srcId="{2B65C3F0-C3A2-412F-A0B2-C6AEE5B96284}" destId="{E9B938AE-91AA-4C87-9CC8-BB21644A2D01}" srcOrd="9" destOrd="0" presId="urn:microsoft.com/office/officeart/2005/8/layout/list1"/>
    <dgm:cxn modelId="{0F773211-B570-4E29-8F9D-FC0E910D7FCA}" type="presParOf" srcId="{2B65C3F0-C3A2-412F-A0B2-C6AEE5B96284}" destId="{CE34DCCD-3B5B-4A50-9932-116F90D545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E4996-149A-411E-96DD-7A9EB78D0D9E}" type="doc">
      <dgm:prSet loTypeId="urn:microsoft.com/office/officeart/2005/8/layout/p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8182ADE3-2A06-4F1F-9372-AC85C57AE004}">
      <dgm:prSet phldrT="[Text]" custT="1"/>
      <dgm:spPr/>
      <dgm:t>
        <a:bodyPr/>
        <a:lstStyle/>
        <a:p>
          <a:r>
            <a:rPr lang="en-IN" sz="1200" b="1" dirty="0"/>
            <a:t>Utilizing Pricing Strategies to understand market condition and customer demand</a:t>
          </a:r>
        </a:p>
      </dgm:t>
    </dgm:pt>
    <dgm:pt modelId="{1B1D3411-174E-4FBE-BC6F-C50B4C84F024}" type="parTrans" cxnId="{8AD34A5A-D0BE-44DF-92A1-75FBD702EE11}">
      <dgm:prSet/>
      <dgm:spPr/>
      <dgm:t>
        <a:bodyPr/>
        <a:lstStyle/>
        <a:p>
          <a:endParaRPr lang="en-IN"/>
        </a:p>
      </dgm:t>
    </dgm:pt>
    <dgm:pt modelId="{FE63D45F-0D31-4A8C-B1A9-BAC0968BA1E1}" type="sibTrans" cxnId="{8AD34A5A-D0BE-44DF-92A1-75FBD702EE11}">
      <dgm:prSet/>
      <dgm:spPr/>
      <dgm:t>
        <a:bodyPr/>
        <a:lstStyle/>
        <a:p>
          <a:endParaRPr lang="en-IN"/>
        </a:p>
      </dgm:t>
    </dgm:pt>
    <dgm:pt modelId="{D888AE8C-D325-4D91-9469-2B4DFB2F414E}">
      <dgm:prSet phldrT="[Text]" custT="1"/>
      <dgm:spPr/>
      <dgm:t>
        <a:bodyPr/>
        <a:lstStyle/>
        <a:p>
          <a:r>
            <a:rPr lang="en-US" sz="1100" b="1" i="0" dirty="0"/>
            <a:t> </a:t>
          </a:r>
          <a:r>
            <a:rPr lang="en-US" sz="1200" b="1" i="0" dirty="0"/>
            <a:t>Conducting market research to identify customer preferences</a:t>
          </a:r>
          <a:endParaRPr lang="en-IN" sz="1100" b="1" dirty="0"/>
        </a:p>
      </dgm:t>
    </dgm:pt>
    <dgm:pt modelId="{27618D04-155A-4D1C-B029-C433D65FFA1B}" type="parTrans" cxnId="{C8FC3C86-7B35-4E4F-B028-68347D4EA906}">
      <dgm:prSet/>
      <dgm:spPr/>
      <dgm:t>
        <a:bodyPr/>
        <a:lstStyle/>
        <a:p>
          <a:endParaRPr lang="en-IN"/>
        </a:p>
      </dgm:t>
    </dgm:pt>
    <dgm:pt modelId="{28E36080-9329-4566-B02D-442BA7805701}" type="sibTrans" cxnId="{C8FC3C86-7B35-4E4F-B028-68347D4EA906}">
      <dgm:prSet/>
      <dgm:spPr/>
      <dgm:t>
        <a:bodyPr/>
        <a:lstStyle/>
        <a:p>
          <a:endParaRPr lang="en-IN"/>
        </a:p>
      </dgm:t>
    </dgm:pt>
    <dgm:pt modelId="{CFE3CA34-F389-4DBA-B78E-032EA503330A}">
      <dgm:prSet phldrT="[Text]"/>
      <dgm:spPr/>
      <dgm:t>
        <a:bodyPr/>
        <a:lstStyle/>
        <a:p>
          <a:r>
            <a:rPr lang="en-US" b="1" i="0" dirty="0"/>
            <a:t>Analyzing economic indicators to predict market trends</a:t>
          </a:r>
          <a:endParaRPr lang="en-IN" dirty="0"/>
        </a:p>
      </dgm:t>
    </dgm:pt>
    <dgm:pt modelId="{BF95B8F9-EE13-40C1-BE0D-76EF40086990}" type="parTrans" cxnId="{AEB2ED4B-3B72-4A4A-A55F-8A3F4494279E}">
      <dgm:prSet/>
      <dgm:spPr/>
      <dgm:t>
        <a:bodyPr/>
        <a:lstStyle/>
        <a:p>
          <a:endParaRPr lang="en-IN"/>
        </a:p>
      </dgm:t>
    </dgm:pt>
    <dgm:pt modelId="{35D4E02E-3A9D-4941-B415-5D0E1EEE6A19}" type="sibTrans" cxnId="{AEB2ED4B-3B72-4A4A-A55F-8A3F4494279E}">
      <dgm:prSet/>
      <dgm:spPr/>
      <dgm:t>
        <a:bodyPr/>
        <a:lstStyle/>
        <a:p>
          <a:endParaRPr lang="en-IN"/>
        </a:p>
      </dgm:t>
    </dgm:pt>
    <dgm:pt modelId="{04713861-76CA-4ED1-9841-C939F66598EA}">
      <dgm:prSet custT="1"/>
      <dgm:spPr/>
      <dgm:t>
        <a:bodyPr/>
        <a:lstStyle/>
        <a:p>
          <a:r>
            <a:rPr lang="en-US" sz="1200" b="1" i="0" dirty="0"/>
            <a:t>Conduct market research to assess competitors' strengths, weaknesses, and market positioning</a:t>
          </a:r>
          <a:r>
            <a:rPr lang="en-US" sz="900" b="0" i="0" dirty="0"/>
            <a:t>,</a:t>
          </a:r>
          <a:endParaRPr lang="en-IN" sz="900" dirty="0"/>
        </a:p>
      </dgm:t>
    </dgm:pt>
    <dgm:pt modelId="{DA35A078-6E58-4B06-8F0C-A3639412C17B}" type="parTrans" cxnId="{EA7F3915-72C8-4B85-9CE1-69BC2E0B51FE}">
      <dgm:prSet/>
      <dgm:spPr/>
      <dgm:t>
        <a:bodyPr/>
        <a:lstStyle/>
        <a:p>
          <a:endParaRPr lang="en-IN"/>
        </a:p>
      </dgm:t>
    </dgm:pt>
    <dgm:pt modelId="{F08F3542-D430-46B9-A866-6FDA3FA0D2BB}" type="sibTrans" cxnId="{EA7F3915-72C8-4B85-9CE1-69BC2E0B51FE}">
      <dgm:prSet/>
      <dgm:spPr/>
      <dgm:t>
        <a:bodyPr/>
        <a:lstStyle/>
        <a:p>
          <a:endParaRPr lang="en-IN"/>
        </a:p>
      </dgm:t>
    </dgm:pt>
    <dgm:pt modelId="{59689DB5-8FD9-41A4-A818-747CEC6D0FEA}" type="pres">
      <dgm:prSet presAssocID="{567E4996-149A-411E-96DD-7A9EB78D0D9E}" presName="Name0" presStyleCnt="0">
        <dgm:presLayoutVars>
          <dgm:dir/>
          <dgm:resizeHandles val="exact"/>
        </dgm:presLayoutVars>
      </dgm:prSet>
      <dgm:spPr/>
    </dgm:pt>
    <dgm:pt modelId="{B99BA3AB-F5F5-49BF-A8D6-F6D713475F9E}" type="pres">
      <dgm:prSet presAssocID="{567E4996-149A-411E-96DD-7A9EB78D0D9E}" presName="bkgdShp" presStyleLbl="alignAccFollowNode1" presStyleIdx="0" presStyleCnt="1" custScaleX="99232" custScaleY="83023" custLinFactNeighborX="-2495" custLinFactNeighborY="-4521"/>
      <dgm:spPr/>
    </dgm:pt>
    <dgm:pt modelId="{E5498DDC-5BAE-4A71-90F6-8B98852368A2}" type="pres">
      <dgm:prSet presAssocID="{567E4996-149A-411E-96DD-7A9EB78D0D9E}" presName="linComp" presStyleCnt="0"/>
      <dgm:spPr/>
    </dgm:pt>
    <dgm:pt modelId="{71F1E921-F9C5-4DC0-87F0-9B34C466FCCB}" type="pres">
      <dgm:prSet presAssocID="{8182ADE3-2A06-4F1F-9372-AC85C57AE004}" presName="compNode" presStyleCnt="0"/>
      <dgm:spPr/>
    </dgm:pt>
    <dgm:pt modelId="{956D3FA3-ECF2-4E83-997A-F4490BF5DE09}" type="pres">
      <dgm:prSet presAssocID="{8182ADE3-2A06-4F1F-9372-AC85C57AE004}" presName="node" presStyleLbl="node1" presStyleIdx="0" presStyleCnt="4" custScaleX="117256" custScaleY="104271">
        <dgm:presLayoutVars>
          <dgm:bulletEnabled val="1"/>
        </dgm:presLayoutVars>
      </dgm:prSet>
      <dgm:spPr/>
    </dgm:pt>
    <dgm:pt modelId="{7E969978-064D-41AB-81FB-CDB5794A64B9}" type="pres">
      <dgm:prSet presAssocID="{8182ADE3-2A06-4F1F-9372-AC85C57AE004}" presName="invisiNode" presStyleLbl="node1" presStyleIdx="0" presStyleCnt="4"/>
      <dgm:spPr/>
    </dgm:pt>
    <dgm:pt modelId="{CE5DDBB6-0359-4195-8E32-83EACB3C2117}" type="pres">
      <dgm:prSet presAssocID="{8182ADE3-2A06-4F1F-9372-AC85C57AE004}" presName="imagNode" presStyleLbl="fgImgPlace1" presStyleIdx="0" presStyleCnt="4" custScaleX="79732" custScaleY="62191"/>
      <dgm:spPr/>
    </dgm:pt>
    <dgm:pt modelId="{F9D19047-CF07-4515-B68F-B9F34D668C01}" type="pres">
      <dgm:prSet presAssocID="{FE63D45F-0D31-4A8C-B1A9-BAC0968BA1E1}" presName="sibTrans" presStyleLbl="sibTrans2D1" presStyleIdx="0" presStyleCnt="0"/>
      <dgm:spPr/>
    </dgm:pt>
    <dgm:pt modelId="{9758E1A0-BDAC-4E70-A9DA-16CE88DBDAEA}" type="pres">
      <dgm:prSet presAssocID="{D888AE8C-D325-4D91-9469-2B4DFB2F414E}" presName="compNode" presStyleCnt="0"/>
      <dgm:spPr/>
    </dgm:pt>
    <dgm:pt modelId="{44D05464-F77C-483E-9037-DFB5E731545B}" type="pres">
      <dgm:prSet presAssocID="{D888AE8C-D325-4D91-9469-2B4DFB2F414E}" presName="node" presStyleLbl="node1" presStyleIdx="1" presStyleCnt="4" custScaleX="103066" custScaleY="106945" custLinFactNeighborX="-2064" custLinFactNeighborY="-16">
        <dgm:presLayoutVars>
          <dgm:bulletEnabled val="1"/>
        </dgm:presLayoutVars>
      </dgm:prSet>
      <dgm:spPr/>
    </dgm:pt>
    <dgm:pt modelId="{75F06255-DAA2-4382-9FB5-E5545FFF3A29}" type="pres">
      <dgm:prSet presAssocID="{D888AE8C-D325-4D91-9469-2B4DFB2F414E}" presName="invisiNode" presStyleLbl="node1" presStyleIdx="1" presStyleCnt="4"/>
      <dgm:spPr/>
    </dgm:pt>
    <dgm:pt modelId="{E53F69A8-DD35-4908-ABBC-C9221ACFDD1C}" type="pres">
      <dgm:prSet presAssocID="{D888AE8C-D325-4D91-9469-2B4DFB2F414E}" presName="imagNode" presStyleLbl="fgImgPlace1" presStyleIdx="1" presStyleCnt="4"/>
      <dgm:spPr/>
    </dgm:pt>
    <dgm:pt modelId="{B945F45F-25DD-4CAA-B7BE-C021551C245B}" type="pres">
      <dgm:prSet presAssocID="{28E36080-9329-4566-B02D-442BA7805701}" presName="sibTrans" presStyleLbl="sibTrans2D1" presStyleIdx="0" presStyleCnt="0"/>
      <dgm:spPr/>
    </dgm:pt>
    <dgm:pt modelId="{48F6654E-F5FF-4874-9C79-D4397496B7C0}" type="pres">
      <dgm:prSet presAssocID="{CFE3CA34-F389-4DBA-B78E-032EA503330A}" presName="compNode" presStyleCnt="0"/>
      <dgm:spPr/>
    </dgm:pt>
    <dgm:pt modelId="{6DE36167-474C-4D07-963C-CA3BB4B95A5E}" type="pres">
      <dgm:prSet presAssocID="{CFE3CA34-F389-4DBA-B78E-032EA503330A}" presName="node" presStyleLbl="node1" presStyleIdx="2" presStyleCnt="4" custScaleX="117070" custScaleY="106945">
        <dgm:presLayoutVars>
          <dgm:bulletEnabled val="1"/>
        </dgm:presLayoutVars>
      </dgm:prSet>
      <dgm:spPr/>
    </dgm:pt>
    <dgm:pt modelId="{7CBAF194-3624-46A5-AAE0-6A6F392E883A}" type="pres">
      <dgm:prSet presAssocID="{CFE3CA34-F389-4DBA-B78E-032EA503330A}" presName="invisiNode" presStyleLbl="node1" presStyleIdx="2" presStyleCnt="4"/>
      <dgm:spPr/>
    </dgm:pt>
    <dgm:pt modelId="{23AFC795-1C05-4C8E-B406-26943662A814}" type="pres">
      <dgm:prSet presAssocID="{CFE3CA34-F389-4DBA-B78E-032EA503330A}" presName="imagNode" presStyleLbl="fgImgPlace1" presStyleIdx="2" presStyleCnt="4"/>
      <dgm:spPr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</dgm:spPr>
    </dgm:pt>
    <dgm:pt modelId="{AD820B2D-E67B-4042-90EC-6AEF407AC4F0}" type="pres">
      <dgm:prSet presAssocID="{35D4E02E-3A9D-4941-B415-5D0E1EEE6A19}" presName="sibTrans" presStyleLbl="sibTrans2D1" presStyleIdx="0" presStyleCnt="0"/>
      <dgm:spPr/>
    </dgm:pt>
    <dgm:pt modelId="{14AF99CD-6861-4EFC-B150-471149E44B18}" type="pres">
      <dgm:prSet presAssocID="{04713861-76CA-4ED1-9841-C939F66598EA}" presName="compNode" presStyleCnt="0"/>
      <dgm:spPr/>
    </dgm:pt>
    <dgm:pt modelId="{1249B1B4-AB3D-4EC3-BF02-113BF9298694}" type="pres">
      <dgm:prSet presAssocID="{04713861-76CA-4ED1-9841-C939F66598EA}" presName="node" presStyleLbl="node1" presStyleIdx="3" presStyleCnt="4" custScaleX="137094" custScaleY="111191">
        <dgm:presLayoutVars>
          <dgm:bulletEnabled val="1"/>
        </dgm:presLayoutVars>
      </dgm:prSet>
      <dgm:spPr/>
    </dgm:pt>
    <dgm:pt modelId="{EE7EE020-8B42-4CF8-9D0C-FF94344BB08C}" type="pres">
      <dgm:prSet presAssocID="{04713861-76CA-4ED1-9841-C939F66598EA}" presName="invisiNode" presStyleLbl="node1" presStyleIdx="3" presStyleCnt="4"/>
      <dgm:spPr/>
    </dgm:pt>
    <dgm:pt modelId="{53FEA3C9-F2C6-4184-94AA-E913F437E617}" type="pres">
      <dgm:prSet presAssocID="{04713861-76CA-4ED1-9841-C939F66598EA}" presName="imagNode" presStyleLbl="fgImgPlace1" presStyleIdx="3" presStyleCnt="4"/>
      <dgm:spPr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</dgm:spPr>
    </dgm:pt>
  </dgm:ptLst>
  <dgm:cxnLst>
    <dgm:cxn modelId="{EA7F3915-72C8-4B85-9CE1-69BC2E0B51FE}" srcId="{567E4996-149A-411E-96DD-7A9EB78D0D9E}" destId="{04713861-76CA-4ED1-9841-C939F66598EA}" srcOrd="3" destOrd="0" parTransId="{DA35A078-6E58-4B06-8F0C-A3639412C17B}" sibTransId="{F08F3542-D430-46B9-A866-6FDA3FA0D2BB}"/>
    <dgm:cxn modelId="{C5F84C25-6A6C-4F2A-AA8B-8CF5865332B2}" type="presOf" srcId="{04713861-76CA-4ED1-9841-C939F66598EA}" destId="{1249B1B4-AB3D-4EC3-BF02-113BF9298694}" srcOrd="0" destOrd="0" presId="urn:microsoft.com/office/officeart/2005/8/layout/pList2"/>
    <dgm:cxn modelId="{2F3AB026-7316-49AD-A0FF-573337F3846C}" type="presOf" srcId="{CFE3CA34-F389-4DBA-B78E-032EA503330A}" destId="{6DE36167-474C-4D07-963C-CA3BB4B95A5E}" srcOrd="0" destOrd="0" presId="urn:microsoft.com/office/officeart/2005/8/layout/pList2"/>
    <dgm:cxn modelId="{AEB2ED4B-3B72-4A4A-A55F-8A3F4494279E}" srcId="{567E4996-149A-411E-96DD-7A9EB78D0D9E}" destId="{CFE3CA34-F389-4DBA-B78E-032EA503330A}" srcOrd="2" destOrd="0" parTransId="{BF95B8F9-EE13-40C1-BE0D-76EF40086990}" sibTransId="{35D4E02E-3A9D-4941-B415-5D0E1EEE6A19}"/>
    <dgm:cxn modelId="{550B9F74-EFFD-4AC5-A805-F5ABA644063D}" type="presOf" srcId="{FE63D45F-0D31-4A8C-B1A9-BAC0968BA1E1}" destId="{F9D19047-CF07-4515-B68F-B9F34D668C01}" srcOrd="0" destOrd="0" presId="urn:microsoft.com/office/officeart/2005/8/layout/pList2"/>
    <dgm:cxn modelId="{8AD34A5A-D0BE-44DF-92A1-75FBD702EE11}" srcId="{567E4996-149A-411E-96DD-7A9EB78D0D9E}" destId="{8182ADE3-2A06-4F1F-9372-AC85C57AE004}" srcOrd="0" destOrd="0" parTransId="{1B1D3411-174E-4FBE-BC6F-C50B4C84F024}" sibTransId="{FE63D45F-0D31-4A8C-B1A9-BAC0968BA1E1}"/>
    <dgm:cxn modelId="{C8FC3C86-7B35-4E4F-B028-68347D4EA906}" srcId="{567E4996-149A-411E-96DD-7A9EB78D0D9E}" destId="{D888AE8C-D325-4D91-9469-2B4DFB2F414E}" srcOrd="1" destOrd="0" parTransId="{27618D04-155A-4D1C-B029-C433D65FFA1B}" sibTransId="{28E36080-9329-4566-B02D-442BA7805701}"/>
    <dgm:cxn modelId="{E99D5C86-F881-4820-A7A0-9032B72E29E1}" type="presOf" srcId="{35D4E02E-3A9D-4941-B415-5D0E1EEE6A19}" destId="{AD820B2D-E67B-4042-90EC-6AEF407AC4F0}" srcOrd="0" destOrd="0" presId="urn:microsoft.com/office/officeart/2005/8/layout/pList2"/>
    <dgm:cxn modelId="{6C181394-DD26-465C-B544-E446F17969AC}" type="presOf" srcId="{8182ADE3-2A06-4F1F-9372-AC85C57AE004}" destId="{956D3FA3-ECF2-4E83-997A-F4490BF5DE09}" srcOrd="0" destOrd="0" presId="urn:microsoft.com/office/officeart/2005/8/layout/pList2"/>
    <dgm:cxn modelId="{C94AE0B5-78B0-4C1A-9E23-E75E7209DA90}" type="presOf" srcId="{D888AE8C-D325-4D91-9469-2B4DFB2F414E}" destId="{44D05464-F77C-483E-9037-DFB5E731545B}" srcOrd="0" destOrd="0" presId="urn:microsoft.com/office/officeart/2005/8/layout/pList2"/>
    <dgm:cxn modelId="{CC3C56E1-4432-429F-800B-289384D23614}" type="presOf" srcId="{567E4996-149A-411E-96DD-7A9EB78D0D9E}" destId="{59689DB5-8FD9-41A4-A818-747CEC6D0FEA}" srcOrd="0" destOrd="0" presId="urn:microsoft.com/office/officeart/2005/8/layout/pList2"/>
    <dgm:cxn modelId="{3275A3F8-52EF-4455-8E95-4813E3D1F9CE}" type="presOf" srcId="{28E36080-9329-4566-B02D-442BA7805701}" destId="{B945F45F-25DD-4CAA-B7BE-C021551C245B}" srcOrd="0" destOrd="0" presId="urn:microsoft.com/office/officeart/2005/8/layout/pList2"/>
    <dgm:cxn modelId="{A161C550-32E0-4C7A-A02C-605509A7F2D0}" type="presParOf" srcId="{59689DB5-8FD9-41A4-A818-747CEC6D0FEA}" destId="{B99BA3AB-F5F5-49BF-A8D6-F6D713475F9E}" srcOrd="0" destOrd="0" presId="urn:microsoft.com/office/officeart/2005/8/layout/pList2"/>
    <dgm:cxn modelId="{FC13A0F0-8F2E-4FCB-8107-98431B38D7D7}" type="presParOf" srcId="{59689DB5-8FD9-41A4-A818-747CEC6D0FEA}" destId="{E5498DDC-5BAE-4A71-90F6-8B98852368A2}" srcOrd="1" destOrd="0" presId="urn:microsoft.com/office/officeart/2005/8/layout/pList2"/>
    <dgm:cxn modelId="{C90206AD-4210-40A3-AB34-25CA9E4EB4D4}" type="presParOf" srcId="{E5498DDC-5BAE-4A71-90F6-8B98852368A2}" destId="{71F1E921-F9C5-4DC0-87F0-9B34C466FCCB}" srcOrd="0" destOrd="0" presId="urn:microsoft.com/office/officeart/2005/8/layout/pList2"/>
    <dgm:cxn modelId="{8E0FCA40-DAB7-4221-A580-B5DA8ADD0F0A}" type="presParOf" srcId="{71F1E921-F9C5-4DC0-87F0-9B34C466FCCB}" destId="{956D3FA3-ECF2-4E83-997A-F4490BF5DE09}" srcOrd="0" destOrd="0" presId="urn:microsoft.com/office/officeart/2005/8/layout/pList2"/>
    <dgm:cxn modelId="{1EB91390-3206-4E2C-A8BF-473225FA7DB5}" type="presParOf" srcId="{71F1E921-F9C5-4DC0-87F0-9B34C466FCCB}" destId="{7E969978-064D-41AB-81FB-CDB5794A64B9}" srcOrd="1" destOrd="0" presId="urn:microsoft.com/office/officeart/2005/8/layout/pList2"/>
    <dgm:cxn modelId="{2B4D436A-A5B3-43E6-9A0B-42CB57EEFA2D}" type="presParOf" srcId="{71F1E921-F9C5-4DC0-87F0-9B34C466FCCB}" destId="{CE5DDBB6-0359-4195-8E32-83EACB3C2117}" srcOrd="2" destOrd="0" presId="urn:microsoft.com/office/officeart/2005/8/layout/pList2"/>
    <dgm:cxn modelId="{4544C06D-46E9-490C-8EFF-5BD7F88A905E}" type="presParOf" srcId="{E5498DDC-5BAE-4A71-90F6-8B98852368A2}" destId="{F9D19047-CF07-4515-B68F-B9F34D668C01}" srcOrd="1" destOrd="0" presId="urn:microsoft.com/office/officeart/2005/8/layout/pList2"/>
    <dgm:cxn modelId="{E717BFF9-2480-4344-8E58-F02491062255}" type="presParOf" srcId="{E5498DDC-5BAE-4A71-90F6-8B98852368A2}" destId="{9758E1A0-BDAC-4E70-A9DA-16CE88DBDAEA}" srcOrd="2" destOrd="0" presId="urn:microsoft.com/office/officeart/2005/8/layout/pList2"/>
    <dgm:cxn modelId="{035C5661-D489-4F82-962F-F8863E43CE8D}" type="presParOf" srcId="{9758E1A0-BDAC-4E70-A9DA-16CE88DBDAEA}" destId="{44D05464-F77C-483E-9037-DFB5E731545B}" srcOrd="0" destOrd="0" presId="urn:microsoft.com/office/officeart/2005/8/layout/pList2"/>
    <dgm:cxn modelId="{B66B2D53-5F81-48FF-A778-3D52A413F073}" type="presParOf" srcId="{9758E1A0-BDAC-4E70-A9DA-16CE88DBDAEA}" destId="{75F06255-DAA2-4382-9FB5-E5545FFF3A29}" srcOrd="1" destOrd="0" presId="urn:microsoft.com/office/officeart/2005/8/layout/pList2"/>
    <dgm:cxn modelId="{EF956EA4-38BB-4F35-9B9D-B7A41B38C318}" type="presParOf" srcId="{9758E1A0-BDAC-4E70-A9DA-16CE88DBDAEA}" destId="{E53F69A8-DD35-4908-ABBC-C9221ACFDD1C}" srcOrd="2" destOrd="0" presId="urn:microsoft.com/office/officeart/2005/8/layout/pList2"/>
    <dgm:cxn modelId="{058DAFE6-C198-4032-A5F9-9CF8FD5DE1A9}" type="presParOf" srcId="{E5498DDC-5BAE-4A71-90F6-8B98852368A2}" destId="{B945F45F-25DD-4CAA-B7BE-C021551C245B}" srcOrd="3" destOrd="0" presId="urn:microsoft.com/office/officeart/2005/8/layout/pList2"/>
    <dgm:cxn modelId="{FA4A21F8-F9BC-4AD4-B03D-B158F58EB698}" type="presParOf" srcId="{E5498DDC-5BAE-4A71-90F6-8B98852368A2}" destId="{48F6654E-F5FF-4874-9C79-D4397496B7C0}" srcOrd="4" destOrd="0" presId="urn:microsoft.com/office/officeart/2005/8/layout/pList2"/>
    <dgm:cxn modelId="{D64B81E2-DC7F-4F76-982F-14DB8232BBA8}" type="presParOf" srcId="{48F6654E-F5FF-4874-9C79-D4397496B7C0}" destId="{6DE36167-474C-4D07-963C-CA3BB4B95A5E}" srcOrd="0" destOrd="0" presId="urn:microsoft.com/office/officeart/2005/8/layout/pList2"/>
    <dgm:cxn modelId="{90CDD542-2917-4A08-8B43-4C6E21A5B3F8}" type="presParOf" srcId="{48F6654E-F5FF-4874-9C79-D4397496B7C0}" destId="{7CBAF194-3624-46A5-AAE0-6A6F392E883A}" srcOrd="1" destOrd="0" presId="urn:microsoft.com/office/officeart/2005/8/layout/pList2"/>
    <dgm:cxn modelId="{A6D236BD-78AA-4BE3-8379-046E73B0DE91}" type="presParOf" srcId="{48F6654E-F5FF-4874-9C79-D4397496B7C0}" destId="{23AFC795-1C05-4C8E-B406-26943662A814}" srcOrd="2" destOrd="0" presId="urn:microsoft.com/office/officeart/2005/8/layout/pList2"/>
    <dgm:cxn modelId="{CA5ACEE8-27F0-477C-BC1B-E2199779EBAC}" type="presParOf" srcId="{E5498DDC-5BAE-4A71-90F6-8B98852368A2}" destId="{AD820B2D-E67B-4042-90EC-6AEF407AC4F0}" srcOrd="5" destOrd="0" presId="urn:microsoft.com/office/officeart/2005/8/layout/pList2"/>
    <dgm:cxn modelId="{A1A53E82-A225-43AC-8150-B2696C018A89}" type="presParOf" srcId="{E5498DDC-5BAE-4A71-90F6-8B98852368A2}" destId="{14AF99CD-6861-4EFC-B150-471149E44B18}" srcOrd="6" destOrd="0" presId="urn:microsoft.com/office/officeart/2005/8/layout/pList2"/>
    <dgm:cxn modelId="{1717BD55-5840-41B7-B925-38386D83F06F}" type="presParOf" srcId="{14AF99CD-6861-4EFC-B150-471149E44B18}" destId="{1249B1B4-AB3D-4EC3-BF02-113BF9298694}" srcOrd="0" destOrd="0" presId="urn:microsoft.com/office/officeart/2005/8/layout/pList2"/>
    <dgm:cxn modelId="{68A0F496-17D8-40B9-A5E1-74DFDF8AEABE}" type="presParOf" srcId="{14AF99CD-6861-4EFC-B150-471149E44B18}" destId="{EE7EE020-8B42-4CF8-9D0C-FF94344BB08C}" srcOrd="1" destOrd="0" presId="urn:microsoft.com/office/officeart/2005/8/layout/pList2"/>
    <dgm:cxn modelId="{1BDB1359-D8F5-49E9-AD14-22A2DABEA6EB}" type="presParOf" srcId="{14AF99CD-6861-4EFC-B150-471149E44B18}" destId="{53FEA3C9-F2C6-4184-94AA-E913F437E61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7F628-7AEB-4C29-AFE0-F79295D5A58C}" type="doc">
      <dgm:prSet loTypeId="urn:microsoft.com/office/officeart/2011/layout/RadialPictureList" loCatId="pictur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F3067A1-AC82-4305-A554-1CA623DB7FB4}">
      <dgm:prSet phldrT="[Text]" custT="1"/>
      <dgm:spPr/>
      <dgm:t>
        <a:bodyPr/>
        <a:lstStyle/>
        <a:p>
          <a:r>
            <a:rPr lang="en-US" sz="1600" b="1" i="0" dirty="0"/>
            <a:t>Key Opportunities in the Highly Competitive Market</a:t>
          </a:r>
          <a:endParaRPr lang="en-IN" sz="1600" b="1" dirty="0"/>
        </a:p>
      </dgm:t>
    </dgm:pt>
    <dgm:pt modelId="{1F91B62B-1484-46C9-9120-47F177C6EB1C}" type="parTrans" cxnId="{58FFA8F9-D48F-48B9-8FDB-D1BDC333298A}">
      <dgm:prSet/>
      <dgm:spPr/>
      <dgm:t>
        <a:bodyPr/>
        <a:lstStyle/>
        <a:p>
          <a:endParaRPr lang="en-IN" sz="4000"/>
        </a:p>
      </dgm:t>
    </dgm:pt>
    <dgm:pt modelId="{886C4BD0-9D17-4C96-AAA2-84D651E01A72}" type="sibTrans" cxnId="{58FFA8F9-D48F-48B9-8FDB-D1BDC333298A}">
      <dgm:prSet/>
      <dgm:spPr/>
      <dgm:t>
        <a:bodyPr/>
        <a:lstStyle/>
        <a:p>
          <a:endParaRPr lang="en-IN" sz="4000"/>
        </a:p>
      </dgm:t>
    </dgm:pt>
    <dgm:pt modelId="{22822684-BE69-4615-8149-E1FE104D0EE0}">
      <dgm:prSet phldrT="[Text]" custT="1"/>
      <dgm:spPr/>
      <dgm:t>
        <a:bodyPr/>
        <a:lstStyle/>
        <a:p>
          <a:r>
            <a:rPr lang="en-US" sz="1200" b="1" i="0" dirty="0"/>
            <a:t>Expanding into new geographical markets</a:t>
          </a:r>
          <a:endParaRPr lang="en-IN" sz="1200" dirty="0"/>
        </a:p>
      </dgm:t>
    </dgm:pt>
    <dgm:pt modelId="{76B4CC4E-40B0-4478-9B09-EB9A9462229C}" type="parTrans" cxnId="{A376416B-9053-4EFE-9550-BF56DB04AA20}">
      <dgm:prSet/>
      <dgm:spPr/>
      <dgm:t>
        <a:bodyPr/>
        <a:lstStyle/>
        <a:p>
          <a:endParaRPr lang="en-IN" sz="4000"/>
        </a:p>
      </dgm:t>
    </dgm:pt>
    <dgm:pt modelId="{DCEE68D9-D6E2-4A17-BECE-3B26548A2A86}" type="sibTrans" cxnId="{A376416B-9053-4EFE-9550-BF56DB04AA20}">
      <dgm:prSet/>
      <dgm:spPr/>
      <dgm:t>
        <a:bodyPr/>
        <a:lstStyle/>
        <a:p>
          <a:endParaRPr lang="en-IN" sz="4000"/>
        </a:p>
      </dgm:t>
    </dgm:pt>
    <dgm:pt modelId="{2416ECFB-170A-4266-A0DC-7E27AD63FD0F}">
      <dgm:prSet phldrT="[Text]" custT="1"/>
      <dgm:spPr/>
      <dgm:t>
        <a:bodyPr/>
        <a:lstStyle/>
        <a:p>
          <a:r>
            <a:rPr lang="en-US" sz="1200" b="1" i="0" dirty="0"/>
            <a:t>Diversifying accommodation options and experiences</a:t>
          </a:r>
          <a:endParaRPr lang="en-IN" sz="1200" dirty="0"/>
        </a:p>
      </dgm:t>
    </dgm:pt>
    <dgm:pt modelId="{D860B845-D080-419E-AB43-F4F64010836D}" type="parTrans" cxnId="{2B41398B-76C8-41CF-851E-765C8F960E9D}">
      <dgm:prSet/>
      <dgm:spPr/>
      <dgm:t>
        <a:bodyPr/>
        <a:lstStyle/>
        <a:p>
          <a:endParaRPr lang="en-IN" sz="4000"/>
        </a:p>
      </dgm:t>
    </dgm:pt>
    <dgm:pt modelId="{7DBC42F0-37FC-4D46-AA41-39DF59998B58}" type="sibTrans" cxnId="{2B41398B-76C8-41CF-851E-765C8F960E9D}">
      <dgm:prSet/>
      <dgm:spPr/>
      <dgm:t>
        <a:bodyPr/>
        <a:lstStyle/>
        <a:p>
          <a:endParaRPr lang="en-IN" sz="4000"/>
        </a:p>
      </dgm:t>
    </dgm:pt>
    <dgm:pt modelId="{DED18C59-29B3-462F-9F0D-0B688D7A8D0B}">
      <dgm:prSet phldrT="[Text]" custT="1"/>
      <dgm:spPr/>
      <dgm:t>
        <a:bodyPr/>
        <a:lstStyle/>
        <a:p>
          <a:r>
            <a:rPr lang="en-US" sz="1200" b="1" i="0" dirty="0"/>
            <a:t>Partnering with local businesses and tourism organizations</a:t>
          </a:r>
          <a:endParaRPr lang="en-IN" sz="1200" dirty="0"/>
        </a:p>
      </dgm:t>
    </dgm:pt>
    <dgm:pt modelId="{DAF6BA79-5D23-49F9-A7B4-8F3FD39565E4}" type="parTrans" cxnId="{7F470F50-B219-4E36-8E59-91F9036FDE62}">
      <dgm:prSet/>
      <dgm:spPr/>
      <dgm:t>
        <a:bodyPr/>
        <a:lstStyle/>
        <a:p>
          <a:endParaRPr lang="en-IN" sz="4000"/>
        </a:p>
      </dgm:t>
    </dgm:pt>
    <dgm:pt modelId="{607769F6-4689-4050-99E7-57479E279A00}" type="sibTrans" cxnId="{7F470F50-B219-4E36-8E59-91F9036FDE62}">
      <dgm:prSet/>
      <dgm:spPr/>
      <dgm:t>
        <a:bodyPr/>
        <a:lstStyle/>
        <a:p>
          <a:endParaRPr lang="en-IN" sz="4000"/>
        </a:p>
      </dgm:t>
    </dgm:pt>
    <dgm:pt modelId="{242C79A4-05FF-4F8F-8B93-652AA5F823DA}">
      <dgm:prSet/>
      <dgm:spPr/>
      <dgm:t>
        <a:bodyPr/>
        <a:lstStyle/>
        <a:p>
          <a:endParaRPr lang="en-IN"/>
        </a:p>
      </dgm:t>
    </dgm:pt>
    <dgm:pt modelId="{3A368277-4E2A-4F8B-9A24-11631BD00952}" type="parTrans" cxnId="{2FB8F144-7DB1-4017-93D1-8AFACCD6EE93}">
      <dgm:prSet/>
      <dgm:spPr/>
      <dgm:t>
        <a:bodyPr/>
        <a:lstStyle/>
        <a:p>
          <a:endParaRPr lang="en-IN" sz="4000"/>
        </a:p>
      </dgm:t>
    </dgm:pt>
    <dgm:pt modelId="{B89501F7-AAAC-4D4A-8F2D-1025F8BDBC38}" type="sibTrans" cxnId="{2FB8F144-7DB1-4017-93D1-8AFACCD6EE93}">
      <dgm:prSet/>
      <dgm:spPr/>
      <dgm:t>
        <a:bodyPr/>
        <a:lstStyle/>
        <a:p>
          <a:endParaRPr lang="en-IN" sz="4000"/>
        </a:p>
      </dgm:t>
    </dgm:pt>
    <dgm:pt modelId="{B64902AB-B147-4820-BF69-D2B4E3EC3649}" type="pres">
      <dgm:prSet presAssocID="{8E67F628-7AEB-4C29-AFE0-F79295D5A58C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7F88143-33E1-472A-AE6F-A7ED4419911D}" type="pres">
      <dgm:prSet presAssocID="{5F3067A1-AC82-4305-A554-1CA623DB7FB4}" presName="Parent" presStyleLbl="node1" presStyleIdx="0" presStyleCnt="2" custScaleX="179919" custScaleY="123200">
        <dgm:presLayoutVars>
          <dgm:chMax val="4"/>
          <dgm:chPref val="3"/>
        </dgm:presLayoutVars>
      </dgm:prSet>
      <dgm:spPr/>
    </dgm:pt>
    <dgm:pt modelId="{3962F235-763C-40DD-9E28-2A9E0DD5268E}" type="pres">
      <dgm:prSet presAssocID="{22822684-BE69-4615-8149-E1FE104D0EE0}" presName="Accent" presStyleLbl="node1" presStyleIdx="1" presStyleCnt="2"/>
      <dgm:spPr/>
    </dgm:pt>
    <dgm:pt modelId="{F9339BA2-D2E1-4AB1-81D2-F8089332E40F}" type="pres">
      <dgm:prSet presAssocID="{22822684-BE69-4615-8149-E1FE104D0EE0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8C9757F4-FBD0-4031-AC9C-8C8398E91919}" type="pres">
      <dgm:prSet presAssocID="{22822684-BE69-4615-8149-E1FE104D0EE0}" presName="Child1" presStyleLbl="revTx" presStyleIdx="0" presStyleCnt="3" custScaleX="211554" custScaleY="80389" custLinFactNeighborX="71029" custLinFactNeighborY="-6523">
        <dgm:presLayoutVars>
          <dgm:chMax val="0"/>
          <dgm:chPref val="0"/>
          <dgm:bulletEnabled val="1"/>
        </dgm:presLayoutVars>
      </dgm:prSet>
      <dgm:spPr/>
    </dgm:pt>
    <dgm:pt modelId="{A1F84966-5850-4125-8AE0-9D678F5AFB00}" type="pres">
      <dgm:prSet presAssocID="{2416ECFB-170A-4266-A0DC-7E27AD63FD0F}" presName="Image2" presStyleCnt="0"/>
      <dgm:spPr/>
    </dgm:pt>
    <dgm:pt modelId="{1A9A1813-A8B1-4B44-87FE-1817B30DF264}" type="pres">
      <dgm:prSet presAssocID="{2416ECFB-170A-4266-A0DC-7E27AD63FD0F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292380A7-481E-4C0B-8420-915D4100D309}" type="pres">
      <dgm:prSet presAssocID="{2416ECFB-170A-4266-A0DC-7E27AD63FD0F}" presName="Child2" presStyleLbl="revTx" presStyleIdx="1" presStyleCnt="3" custScaleX="200550" custScaleY="85923" custLinFactNeighborX="61827" custLinFactNeighborY="-11469">
        <dgm:presLayoutVars>
          <dgm:chMax val="0"/>
          <dgm:chPref val="0"/>
          <dgm:bulletEnabled val="1"/>
        </dgm:presLayoutVars>
      </dgm:prSet>
      <dgm:spPr/>
    </dgm:pt>
    <dgm:pt modelId="{81B9974F-332D-41E6-BA47-ABC7117A6F74}" type="pres">
      <dgm:prSet presAssocID="{DED18C59-29B3-462F-9F0D-0B688D7A8D0B}" presName="Image3" presStyleCnt="0"/>
      <dgm:spPr/>
    </dgm:pt>
    <dgm:pt modelId="{B9F6BF58-C56A-4C1F-8E05-515478B77E3A}" type="pres">
      <dgm:prSet presAssocID="{DED18C59-29B3-462F-9F0D-0B688D7A8D0B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</dgm:spPr>
    </dgm:pt>
    <dgm:pt modelId="{8907DB1D-D223-4974-8F93-23553CC956C9}" type="pres">
      <dgm:prSet presAssocID="{DED18C59-29B3-462F-9F0D-0B688D7A8D0B}" presName="Child3" presStyleLbl="revTx" presStyleIdx="2" presStyleCnt="3" custScaleX="188959" custScaleY="66035" custLinFactNeighborX="49735" custLinFactNeighborY="814">
        <dgm:presLayoutVars>
          <dgm:chMax val="0"/>
          <dgm:chPref val="0"/>
          <dgm:bulletEnabled val="1"/>
        </dgm:presLayoutVars>
      </dgm:prSet>
      <dgm:spPr/>
    </dgm:pt>
  </dgm:ptLst>
  <dgm:cxnLst>
    <dgm:cxn modelId="{08AFBF21-B4BB-45CC-9F1C-6C85FF97DE26}" type="presOf" srcId="{2416ECFB-170A-4266-A0DC-7E27AD63FD0F}" destId="{292380A7-481E-4C0B-8420-915D4100D309}" srcOrd="0" destOrd="0" presId="urn:microsoft.com/office/officeart/2011/layout/RadialPictureList"/>
    <dgm:cxn modelId="{2FB8F144-7DB1-4017-93D1-8AFACCD6EE93}" srcId="{8E67F628-7AEB-4C29-AFE0-F79295D5A58C}" destId="{242C79A4-05FF-4F8F-8B93-652AA5F823DA}" srcOrd="1" destOrd="0" parTransId="{3A368277-4E2A-4F8B-9A24-11631BD00952}" sibTransId="{B89501F7-AAAC-4D4A-8F2D-1025F8BDBC38}"/>
    <dgm:cxn modelId="{8A416C66-C99B-4BD2-B395-C26BA14595EE}" type="presOf" srcId="{8E67F628-7AEB-4C29-AFE0-F79295D5A58C}" destId="{B64902AB-B147-4820-BF69-D2B4E3EC3649}" srcOrd="0" destOrd="0" presId="urn:microsoft.com/office/officeart/2011/layout/RadialPictureList"/>
    <dgm:cxn modelId="{A376416B-9053-4EFE-9550-BF56DB04AA20}" srcId="{5F3067A1-AC82-4305-A554-1CA623DB7FB4}" destId="{22822684-BE69-4615-8149-E1FE104D0EE0}" srcOrd="0" destOrd="0" parTransId="{76B4CC4E-40B0-4478-9B09-EB9A9462229C}" sibTransId="{DCEE68D9-D6E2-4A17-BECE-3B26548A2A86}"/>
    <dgm:cxn modelId="{7F470F50-B219-4E36-8E59-91F9036FDE62}" srcId="{5F3067A1-AC82-4305-A554-1CA623DB7FB4}" destId="{DED18C59-29B3-462F-9F0D-0B688D7A8D0B}" srcOrd="2" destOrd="0" parTransId="{DAF6BA79-5D23-49F9-A7B4-8F3FD39565E4}" sibTransId="{607769F6-4689-4050-99E7-57479E279A00}"/>
    <dgm:cxn modelId="{FDD6C07C-60CA-4167-97FC-7A3EFBD0B47D}" type="presOf" srcId="{5F3067A1-AC82-4305-A554-1CA623DB7FB4}" destId="{C7F88143-33E1-472A-AE6F-A7ED4419911D}" srcOrd="0" destOrd="0" presId="urn:microsoft.com/office/officeart/2011/layout/RadialPictureList"/>
    <dgm:cxn modelId="{2B41398B-76C8-41CF-851E-765C8F960E9D}" srcId="{5F3067A1-AC82-4305-A554-1CA623DB7FB4}" destId="{2416ECFB-170A-4266-A0DC-7E27AD63FD0F}" srcOrd="1" destOrd="0" parTransId="{D860B845-D080-419E-AB43-F4F64010836D}" sibTransId="{7DBC42F0-37FC-4D46-AA41-39DF59998B58}"/>
    <dgm:cxn modelId="{82E87AAE-204E-44C6-9372-4E1096C3FA26}" type="presOf" srcId="{22822684-BE69-4615-8149-E1FE104D0EE0}" destId="{8C9757F4-FBD0-4031-AC9C-8C8398E91919}" srcOrd="0" destOrd="0" presId="urn:microsoft.com/office/officeart/2011/layout/RadialPictureList"/>
    <dgm:cxn modelId="{A4455DEF-9A2F-401E-B661-16EA3ABBE0ED}" type="presOf" srcId="{DED18C59-29B3-462F-9F0D-0B688D7A8D0B}" destId="{8907DB1D-D223-4974-8F93-23553CC956C9}" srcOrd="0" destOrd="0" presId="urn:microsoft.com/office/officeart/2011/layout/RadialPictureList"/>
    <dgm:cxn modelId="{58FFA8F9-D48F-48B9-8FDB-D1BDC333298A}" srcId="{8E67F628-7AEB-4C29-AFE0-F79295D5A58C}" destId="{5F3067A1-AC82-4305-A554-1CA623DB7FB4}" srcOrd="0" destOrd="0" parTransId="{1F91B62B-1484-46C9-9120-47F177C6EB1C}" sibTransId="{886C4BD0-9D17-4C96-AAA2-84D651E01A72}"/>
    <dgm:cxn modelId="{1D54C7B8-16F9-40C7-AEC7-5CB9279E121B}" type="presParOf" srcId="{B64902AB-B147-4820-BF69-D2B4E3EC3649}" destId="{C7F88143-33E1-472A-AE6F-A7ED4419911D}" srcOrd="0" destOrd="0" presId="urn:microsoft.com/office/officeart/2011/layout/RadialPictureList"/>
    <dgm:cxn modelId="{1EAC46DC-04C4-40F1-84F7-06CA61EFE5E6}" type="presParOf" srcId="{B64902AB-B147-4820-BF69-D2B4E3EC3649}" destId="{3962F235-763C-40DD-9E28-2A9E0DD5268E}" srcOrd="1" destOrd="0" presId="urn:microsoft.com/office/officeart/2011/layout/RadialPictureList"/>
    <dgm:cxn modelId="{1E7736C2-2C3C-45B5-95F5-B81DE22C8D04}" type="presParOf" srcId="{B64902AB-B147-4820-BF69-D2B4E3EC3649}" destId="{F9339BA2-D2E1-4AB1-81D2-F8089332E40F}" srcOrd="2" destOrd="0" presId="urn:microsoft.com/office/officeart/2011/layout/RadialPictureList"/>
    <dgm:cxn modelId="{BE3BEF4F-E2DB-458E-818D-69E1466443AC}" type="presParOf" srcId="{B64902AB-B147-4820-BF69-D2B4E3EC3649}" destId="{8C9757F4-FBD0-4031-AC9C-8C8398E91919}" srcOrd="3" destOrd="0" presId="urn:microsoft.com/office/officeart/2011/layout/RadialPictureList"/>
    <dgm:cxn modelId="{FA574F08-33A8-42C8-88F5-E65E8EC057E1}" type="presParOf" srcId="{B64902AB-B147-4820-BF69-D2B4E3EC3649}" destId="{A1F84966-5850-4125-8AE0-9D678F5AFB00}" srcOrd="4" destOrd="0" presId="urn:microsoft.com/office/officeart/2011/layout/RadialPictureList"/>
    <dgm:cxn modelId="{C3F16DF3-768A-49E5-92A7-2286EBC4966E}" type="presParOf" srcId="{A1F84966-5850-4125-8AE0-9D678F5AFB00}" destId="{1A9A1813-A8B1-4B44-87FE-1817B30DF264}" srcOrd="0" destOrd="0" presId="urn:microsoft.com/office/officeart/2011/layout/RadialPictureList"/>
    <dgm:cxn modelId="{C879DA23-242D-4459-860F-E9220DBA6EC4}" type="presParOf" srcId="{B64902AB-B147-4820-BF69-D2B4E3EC3649}" destId="{292380A7-481E-4C0B-8420-915D4100D309}" srcOrd="5" destOrd="0" presId="urn:microsoft.com/office/officeart/2011/layout/RadialPictureList"/>
    <dgm:cxn modelId="{94B5629E-EBE7-48B7-9E65-B868D3344E98}" type="presParOf" srcId="{B64902AB-B147-4820-BF69-D2B4E3EC3649}" destId="{81B9974F-332D-41E6-BA47-ABC7117A6F74}" srcOrd="6" destOrd="0" presId="urn:microsoft.com/office/officeart/2011/layout/RadialPictureList"/>
    <dgm:cxn modelId="{332CADD8-6A00-43B9-8D2C-89CB0484F2DC}" type="presParOf" srcId="{81B9974F-332D-41E6-BA47-ABC7117A6F74}" destId="{B9F6BF58-C56A-4C1F-8E05-515478B77E3A}" srcOrd="0" destOrd="0" presId="urn:microsoft.com/office/officeart/2011/layout/RadialPictureList"/>
    <dgm:cxn modelId="{EF3FBFFC-4352-41CA-8E6E-A009969692E9}" type="presParOf" srcId="{B64902AB-B147-4820-BF69-D2B4E3EC3649}" destId="{8907DB1D-D223-4974-8F93-23553CC956C9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16AE1B-8364-4F44-AD9B-549F19C078DE}" type="doc">
      <dgm:prSet loTypeId="urn:microsoft.com/office/officeart/2005/8/layout/pyramid2" loCatId="pyramid" qsTypeId="urn:microsoft.com/office/officeart/2005/8/quickstyle/simple5" qsCatId="simple" csTypeId="urn:microsoft.com/office/officeart/2005/8/colors/accent4_1" csCatId="accent4" phldr="1"/>
      <dgm:spPr/>
    </dgm:pt>
    <dgm:pt modelId="{58ECD0BF-6EC1-47C3-B3D9-20F390AECEC1}">
      <dgm:prSet phldrT="[Text]"/>
      <dgm:spPr/>
      <dgm:t>
        <a:bodyPr/>
        <a:lstStyle/>
        <a:p>
          <a:r>
            <a:rPr lang="en-US" b="1" i="0" dirty="0"/>
            <a:t>Emphasizing sustainability and responsible tourism</a:t>
          </a:r>
          <a:endParaRPr lang="en-IN" dirty="0"/>
        </a:p>
      </dgm:t>
    </dgm:pt>
    <dgm:pt modelId="{62A50204-F5CB-42A4-AC51-919BBCA4CD4B}" type="parTrans" cxnId="{3EB2C52C-A21C-43C7-9CAE-9976D94334B4}">
      <dgm:prSet/>
      <dgm:spPr/>
      <dgm:t>
        <a:bodyPr/>
        <a:lstStyle/>
        <a:p>
          <a:endParaRPr lang="en-IN"/>
        </a:p>
      </dgm:t>
    </dgm:pt>
    <dgm:pt modelId="{00952212-69E5-4C18-8B17-FE292E3D2363}" type="sibTrans" cxnId="{3EB2C52C-A21C-43C7-9CAE-9976D94334B4}">
      <dgm:prSet/>
      <dgm:spPr/>
      <dgm:t>
        <a:bodyPr/>
        <a:lstStyle/>
        <a:p>
          <a:endParaRPr lang="en-IN"/>
        </a:p>
      </dgm:t>
    </dgm:pt>
    <dgm:pt modelId="{DE5E322A-374F-4C00-AB86-FCC64567FA76}">
      <dgm:prSet phldrT="[Text]"/>
      <dgm:spPr/>
      <dgm:t>
        <a:bodyPr/>
        <a:lstStyle/>
        <a:p>
          <a:r>
            <a:rPr lang="en-US" b="1" i="0" dirty="0"/>
            <a:t>Collaborating with other travel and hospitality companies</a:t>
          </a:r>
          <a:endParaRPr lang="en-IN" dirty="0"/>
        </a:p>
      </dgm:t>
    </dgm:pt>
    <dgm:pt modelId="{394078E2-5169-44D7-8C90-65DE9D14FA06}" type="parTrans" cxnId="{197A4033-0614-46FA-A05F-6714068E356C}">
      <dgm:prSet/>
      <dgm:spPr/>
      <dgm:t>
        <a:bodyPr/>
        <a:lstStyle/>
        <a:p>
          <a:endParaRPr lang="en-IN"/>
        </a:p>
      </dgm:t>
    </dgm:pt>
    <dgm:pt modelId="{3826E968-8046-4836-AB0D-FF419BCED691}" type="sibTrans" cxnId="{197A4033-0614-46FA-A05F-6714068E356C}">
      <dgm:prSet/>
      <dgm:spPr/>
      <dgm:t>
        <a:bodyPr/>
        <a:lstStyle/>
        <a:p>
          <a:endParaRPr lang="en-IN"/>
        </a:p>
      </dgm:t>
    </dgm:pt>
    <dgm:pt modelId="{DD7245FA-89A7-4E09-8888-2CAF3942B898}">
      <dgm:prSet phldrT="[Text]"/>
      <dgm:spPr/>
      <dgm:t>
        <a:bodyPr/>
        <a:lstStyle/>
        <a:p>
          <a:r>
            <a:rPr lang="en-US" b="1" i="0" dirty="0"/>
            <a:t>Collaborating with other travel and hospitality companies</a:t>
          </a:r>
          <a:endParaRPr lang="en-IN" dirty="0"/>
        </a:p>
      </dgm:t>
    </dgm:pt>
    <dgm:pt modelId="{FFABA246-4F85-4468-BCDE-EE99B5FCD689}" type="parTrans" cxnId="{F1EA5396-33A9-4C8D-941A-4AC2B05CD692}">
      <dgm:prSet/>
      <dgm:spPr/>
      <dgm:t>
        <a:bodyPr/>
        <a:lstStyle/>
        <a:p>
          <a:endParaRPr lang="en-IN"/>
        </a:p>
      </dgm:t>
    </dgm:pt>
    <dgm:pt modelId="{ABAD4643-BFBD-45C8-AD23-7C73B43F0B52}" type="sibTrans" cxnId="{F1EA5396-33A9-4C8D-941A-4AC2B05CD692}">
      <dgm:prSet/>
      <dgm:spPr/>
      <dgm:t>
        <a:bodyPr/>
        <a:lstStyle/>
        <a:p>
          <a:endParaRPr lang="en-IN"/>
        </a:p>
      </dgm:t>
    </dgm:pt>
    <dgm:pt modelId="{6245617C-F5A7-4801-9FC0-D0D1C4CD381F}">
      <dgm:prSet/>
      <dgm:spPr/>
      <dgm:t>
        <a:bodyPr/>
        <a:lstStyle/>
        <a:p>
          <a:r>
            <a:rPr lang="en-US" b="1" i="0" dirty="0"/>
            <a:t>Investing in technology and data analytics</a:t>
          </a:r>
          <a:endParaRPr lang="en-IN" b="1" dirty="0"/>
        </a:p>
      </dgm:t>
    </dgm:pt>
    <dgm:pt modelId="{89865157-7093-4BE0-AD7B-6B71BE5FEEE5}" type="parTrans" cxnId="{ABCF5581-EC34-44BD-B257-50E3A7610686}">
      <dgm:prSet/>
      <dgm:spPr/>
      <dgm:t>
        <a:bodyPr/>
        <a:lstStyle/>
        <a:p>
          <a:endParaRPr lang="en-IN"/>
        </a:p>
      </dgm:t>
    </dgm:pt>
    <dgm:pt modelId="{1A90210F-8453-481A-963E-6D79D0BC32F2}" type="sibTrans" cxnId="{ABCF5581-EC34-44BD-B257-50E3A7610686}">
      <dgm:prSet/>
      <dgm:spPr/>
      <dgm:t>
        <a:bodyPr/>
        <a:lstStyle/>
        <a:p>
          <a:endParaRPr lang="en-IN"/>
        </a:p>
      </dgm:t>
    </dgm:pt>
    <dgm:pt modelId="{23F6DA5A-6C47-44D6-9FB9-4F870B7D72C0}">
      <dgm:prSet/>
      <dgm:spPr/>
      <dgm:t>
        <a:bodyPr/>
        <a:lstStyle/>
        <a:p>
          <a:r>
            <a:rPr lang="en-US" b="1" i="0" dirty="0"/>
            <a:t>Enhancing the digital platform and user experience</a:t>
          </a:r>
          <a:endParaRPr lang="en-IN" b="1" dirty="0"/>
        </a:p>
      </dgm:t>
    </dgm:pt>
    <dgm:pt modelId="{1907F030-FD0A-4CD3-8960-4EDD7E1E7645}" type="parTrans" cxnId="{AFB60A37-1065-421D-A4C5-3A698A1C08F6}">
      <dgm:prSet/>
      <dgm:spPr/>
      <dgm:t>
        <a:bodyPr/>
        <a:lstStyle/>
        <a:p>
          <a:endParaRPr lang="en-IN"/>
        </a:p>
      </dgm:t>
    </dgm:pt>
    <dgm:pt modelId="{CE7723EB-2FF1-48A7-928F-8118C3693099}" type="sibTrans" cxnId="{AFB60A37-1065-421D-A4C5-3A698A1C08F6}">
      <dgm:prSet/>
      <dgm:spPr/>
      <dgm:t>
        <a:bodyPr/>
        <a:lstStyle/>
        <a:p>
          <a:endParaRPr lang="en-IN"/>
        </a:p>
      </dgm:t>
    </dgm:pt>
    <dgm:pt modelId="{11B91E57-FC4F-429B-BB94-A5FE6951B3E1}">
      <dgm:prSet/>
      <dgm:spPr/>
      <dgm:t>
        <a:bodyPr/>
        <a:lstStyle/>
        <a:p>
          <a:r>
            <a:rPr lang="en-US" b="1" i="0" dirty="0"/>
            <a:t>Fostering a strong host and guest community</a:t>
          </a:r>
          <a:endParaRPr lang="en-IN" b="1" dirty="0"/>
        </a:p>
      </dgm:t>
    </dgm:pt>
    <dgm:pt modelId="{06268BD8-95E9-43BD-8FED-0BAC80627EDC}" type="parTrans" cxnId="{02BFC78F-442E-47F7-8B7D-E6DFB72B44E3}">
      <dgm:prSet/>
      <dgm:spPr/>
      <dgm:t>
        <a:bodyPr/>
        <a:lstStyle/>
        <a:p>
          <a:endParaRPr lang="en-IN"/>
        </a:p>
      </dgm:t>
    </dgm:pt>
    <dgm:pt modelId="{B5346E06-2293-4236-A221-F7A81D90D3BA}" type="sibTrans" cxnId="{02BFC78F-442E-47F7-8B7D-E6DFB72B44E3}">
      <dgm:prSet/>
      <dgm:spPr/>
      <dgm:t>
        <a:bodyPr/>
        <a:lstStyle/>
        <a:p>
          <a:endParaRPr lang="en-IN"/>
        </a:p>
      </dgm:t>
    </dgm:pt>
    <dgm:pt modelId="{145AF22F-03E1-4FA0-A03E-9E75FED33870}" type="pres">
      <dgm:prSet presAssocID="{9916AE1B-8364-4F44-AD9B-549F19C078DE}" presName="compositeShape" presStyleCnt="0">
        <dgm:presLayoutVars>
          <dgm:dir/>
          <dgm:resizeHandles/>
        </dgm:presLayoutVars>
      </dgm:prSet>
      <dgm:spPr/>
    </dgm:pt>
    <dgm:pt modelId="{2792D2DB-98B7-4931-8EDB-F385202520B1}" type="pres">
      <dgm:prSet presAssocID="{9916AE1B-8364-4F44-AD9B-549F19C078DE}" presName="pyramid" presStyleLbl="node1" presStyleIdx="0" presStyleCnt="1" custLinFactNeighborX="4380" custLinFactNeighborY="1615"/>
      <dgm:spPr/>
    </dgm:pt>
    <dgm:pt modelId="{81C0584C-31A8-4664-A544-366FB9D67A5F}" type="pres">
      <dgm:prSet presAssocID="{9916AE1B-8364-4F44-AD9B-549F19C078DE}" presName="theList" presStyleCnt="0"/>
      <dgm:spPr/>
    </dgm:pt>
    <dgm:pt modelId="{B14714AF-C312-4F27-A3AA-62DEBFD50D6E}" type="pres">
      <dgm:prSet presAssocID="{58ECD0BF-6EC1-47C3-B3D9-20F390AECEC1}" presName="aNode" presStyleLbl="fgAcc1" presStyleIdx="0" presStyleCnt="6">
        <dgm:presLayoutVars>
          <dgm:bulletEnabled val="1"/>
        </dgm:presLayoutVars>
      </dgm:prSet>
      <dgm:spPr/>
    </dgm:pt>
    <dgm:pt modelId="{E8DE560E-CAD2-44E4-B029-6961770727D7}" type="pres">
      <dgm:prSet presAssocID="{58ECD0BF-6EC1-47C3-B3D9-20F390AECEC1}" presName="aSpace" presStyleCnt="0"/>
      <dgm:spPr/>
    </dgm:pt>
    <dgm:pt modelId="{52DE5967-252B-4607-BE64-C8A828F344B0}" type="pres">
      <dgm:prSet presAssocID="{DE5E322A-374F-4C00-AB86-FCC64567FA76}" presName="aNode" presStyleLbl="fgAcc1" presStyleIdx="1" presStyleCnt="6">
        <dgm:presLayoutVars>
          <dgm:bulletEnabled val="1"/>
        </dgm:presLayoutVars>
      </dgm:prSet>
      <dgm:spPr/>
    </dgm:pt>
    <dgm:pt modelId="{B783C178-58E0-4EBD-824E-425B9B0C009B}" type="pres">
      <dgm:prSet presAssocID="{DE5E322A-374F-4C00-AB86-FCC64567FA76}" presName="aSpace" presStyleCnt="0"/>
      <dgm:spPr/>
    </dgm:pt>
    <dgm:pt modelId="{84D5BECB-242E-40C1-B499-44FB85EA162D}" type="pres">
      <dgm:prSet presAssocID="{DD7245FA-89A7-4E09-8888-2CAF3942B898}" presName="aNode" presStyleLbl="fgAcc1" presStyleIdx="2" presStyleCnt="6">
        <dgm:presLayoutVars>
          <dgm:bulletEnabled val="1"/>
        </dgm:presLayoutVars>
      </dgm:prSet>
      <dgm:spPr/>
    </dgm:pt>
    <dgm:pt modelId="{DF32A5B9-8441-4362-8630-2C90374F6BD8}" type="pres">
      <dgm:prSet presAssocID="{DD7245FA-89A7-4E09-8888-2CAF3942B898}" presName="aSpace" presStyleCnt="0"/>
      <dgm:spPr/>
    </dgm:pt>
    <dgm:pt modelId="{BC3DD24A-EFBF-4B42-A52E-9722EED4EBA0}" type="pres">
      <dgm:prSet presAssocID="{6245617C-F5A7-4801-9FC0-D0D1C4CD381F}" presName="aNode" presStyleLbl="fgAcc1" presStyleIdx="3" presStyleCnt="6" custLinFactNeighborX="-600" custLinFactNeighborY="-16276">
        <dgm:presLayoutVars>
          <dgm:bulletEnabled val="1"/>
        </dgm:presLayoutVars>
      </dgm:prSet>
      <dgm:spPr/>
    </dgm:pt>
    <dgm:pt modelId="{6A9B562A-5062-4BF6-BD3A-74BB5E49ABB1}" type="pres">
      <dgm:prSet presAssocID="{6245617C-F5A7-4801-9FC0-D0D1C4CD381F}" presName="aSpace" presStyleCnt="0"/>
      <dgm:spPr/>
    </dgm:pt>
    <dgm:pt modelId="{2EB82DB0-4AAD-438D-8BA4-1CC6E2C06ED1}" type="pres">
      <dgm:prSet presAssocID="{23F6DA5A-6C47-44D6-9FB9-4F870B7D72C0}" presName="aNode" presStyleLbl="fgAcc1" presStyleIdx="4" presStyleCnt="6">
        <dgm:presLayoutVars>
          <dgm:bulletEnabled val="1"/>
        </dgm:presLayoutVars>
      </dgm:prSet>
      <dgm:spPr/>
    </dgm:pt>
    <dgm:pt modelId="{A3F8243C-B1F8-4D0C-A757-8EFDA6233136}" type="pres">
      <dgm:prSet presAssocID="{23F6DA5A-6C47-44D6-9FB9-4F870B7D72C0}" presName="aSpace" presStyleCnt="0"/>
      <dgm:spPr/>
    </dgm:pt>
    <dgm:pt modelId="{5D34A898-B86A-4286-BD00-95693FA34CE0}" type="pres">
      <dgm:prSet presAssocID="{11B91E57-FC4F-429B-BB94-A5FE6951B3E1}" presName="aNode" presStyleLbl="fgAcc1" presStyleIdx="5" presStyleCnt="6">
        <dgm:presLayoutVars>
          <dgm:bulletEnabled val="1"/>
        </dgm:presLayoutVars>
      </dgm:prSet>
      <dgm:spPr/>
    </dgm:pt>
    <dgm:pt modelId="{DB4E757E-8BDE-449A-927C-A96D5B052DF0}" type="pres">
      <dgm:prSet presAssocID="{11B91E57-FC4F-429B-BB94-A5FE6951B3E1}" presName="aSpace" presStyleCnt="0"/>
      <dgm:spPr/>
    </dgm:pt>
  </dgm:ptLst>
  <dgm:cxnLst>
    <dgm:cxn modelId="{8605070F-39A5-40E6-A204-674CDDEC26D6}" type="presOf" srcId="{11B91E57-FC4F-429B-BB94-A5FE6951B3E1}" destId="{5D34A898-B86A-4286-BD00-95693FA34CE0}" srcOrd="0" destOrd="0" presId="urn:microsoft.com/office/officeart/2005/8/layout/pyramid2"/>
    <dgm:cxn modelId="{132D8124-3517-4C41-ACB7-F999C98E1F69}" type="presOf" srcId="{6245617C-F5A7-4801-9FC0-D0D1C4CD381F}" destId="{BC3DD24A-EFBF-4B42-A52E-9722EED4EBA0}" srcOrd="0" destOrd="0" presId="urn:microsoft.com/office/officeart/2005/8/layout/pyramid2"/>
    <dgm:cxn modelId="{3EB2C52C-A21C-43C7-9CAE-9976D94334B4}" srcId="{9916AE1B-8364-4F44-AD9B-549F19C078DE}" destId="{58ECD0BF-6EC1-47C3-B3D9-20F390AECEC1}" srcOrd="0" destOrd="0" parTransId="{62A50204-F5CB-42A4-AC51-919BBCA4CD4B}" sibTransId="{00952212-69E5-4C18-8B17-FE292E3D2363}"/>
    <dgm:cxn modelId="{1E8E5330-BB27-4FB4-A070-C25126DFEC92}" type="presOf" srcId="{58ECD0BF-6EC1-47C3-B3D9-20F390AECEC1}" destId="{B14714AF-C312-4F27-A3AA-62DEBFD50D6E}" srcOrd="0" destOrd="0" presId="urn:microsoft.com/office/officeart/2005/8/layout/pyramid2"/>
    <dgm:cxn modelId="{197A4033-0614-46FA-A05F-6714068E356C}" srcId="{9916AE1B-8364-4F44-AD9B-549F19C078DE}" destId="{DE5E322A-374F-4C00-AB86-FCC64567FA76}" srcOrd="1" destOrd="0" parTransId="{394078E2-5169-44D7-8C90-65DE9D14FA06}" sibTransId="{3826E968-8046-4836-AB0D-FF419BCED691}"/>
    <dgm:cxn modelId="{C2496836-A77C-41C9-90A3-C7A88724D602}" type="presOf" srcId="{DD7245FA-89A7-4E09-8888-2CAF3942B898}" destId="{84D5BECB-242E-40C1-B499-44FB85EA162D}" srcOrd="0" destOrd="0" presId="urn:microsoft.com/office/officeart/2005/8/layout/pyramid2"/>
    <dgm:cxn modelId="{AFB60A37-1065-421D-A4C5-3A698A1C08F6}" srcId="{9916AE1B-8364-4F44-AD9B-549F19C078DE}" destId="{23F6DA5A-6C47-44D6-9FB9-4F870B7D72C0}" srcOrd="4" destOrd="0" parTransId="{1907F030-FD0A-4CD3-8960-4EDD7E1E7645}" sibTransId="{CE7723EB-2FF1-48A7-928F-8118C3693099}"/>
    <dgm:cxn modelId="{ABCF5581-EC34-44BD-B257-50E3A7610686}" srcId="{9916AE1B-8364-4F44-AD9B-549F19C078DE}" destId="{6245617C-F5A7-4801-9FC0-D0D1C4CD381F}" srcOrd="3" destOrd="0" parTransId="{89865157-7093-4BE0-AD7B-6B71BE5FEEE5}" sibTransId="{1A90210F-8453-481A-963E-6D79D0BC32F2}"/>
    <dgm:cxn modelId="{02BFC78F-442E-47F7-8B7D-E6DFB72B44E3}" srcId="{9916AE1B-8364-4F44-AD9B-549F19C078DE}" destId="{11B91E57-FC4F-429B-BB94-A5FE6951B3E1}" srcOrd="5" destOrd="0" parTransId="{06268BD8-95E9-43BD-8FED-0BAC80627EDC}" sibTransId="{B5346E06-2293-4236-A221-F7A81D90D3BA}"/>
    <dgm:cxn modelId="{F1EA5396-33A9-4C8D-941A-4AC2B05CD692}" srcId="{9916AE1B-8364-4F44-AD9B-549F19C078DE}" destId="{DD7245FA-89A7-4E09-8888-2CAF3942B898}" srcOrd="2" destOrd="0" parTransId="{FFABA246-4F85-4468-BCDE-EE99B5FCD689}" sibTransId="{ABAD4643-BFBD-45C8-AD23-7C73B43F0B52}"/>
    <dgm:cxn modelId="{47295F9C-8170-49CF-8992-CC354DA21C5E}" type="presOf" srcId="{9916AE1B-8364-4F44-AD9B-549F19C078DE}" destId="{145AF22F-03E1-4FA0-A03E-9E75FED33870}" srcOrd="0" destOrd="0" presId="urn:microsoft.com/office/officeart/2005/8/layout/pyramid2"/>
    <dgm:cxn modelId="{D3E947C3-7EBC-4879-9821-C1D79EF844B0}" type="presOf" srcId="{DE5E322A-374F-4C00-AB86-FCC64567FA76}" destId="{52DE5967-252B-4607-BE64-C8A828F344B0}" srcOrd="0" destOrd="0" presId="urn:microsoft.com/office/officeart/2005/8/layout/pyramid2"/>
    <dgm:cxn modelId="{AEDCADE8-7326-42C9-BA98-0B0E2D1C5496}" type="presOf" srcId="{23F6DA5A-6C47-44D6-9FB9-4F870B7D72C0}" destId="{2EB82DB0-4AAD-438D-8BA4-1CC6E2C06ED1}" srcOrd="0" destOrd="0" presId="urn:microsoft.com/office/officeart/2005/8/layout/pyramid2"/>
    <dgm:cxn modelId="{16554A93-B785-40A4-8664-102B098235F4}" type="presParOf" srcId="{145AF22F-03E1-4FA0-A03E-9E75FED33870}" destId="{2792D2DB-98B7-4931-8EDB-F385202520B1}" srcOrd="0" destOrd="0" presId="urn:microsoft.com/office/officeart/2005/8/layout/pyramid2"/>
    <dgm:cxn modelId="{97CD04D7-F885-40A8-ABBE-30286EEF39E4}" type="presParOf" srcId="{145AF22F-03E1-4FA0-A03E-9E75FED33870}" destId="{81C0584C-31A8-4664-A544-366FB9D67A5F}" srcOrd="1" destOrd="0" presId="urn:microsoft.com/office/officeart/2005/8/layout/pyramid2"/>
    <dgm:cxn modelId="{8A05D818-60D1-40D6-94EE-FE6D50138A03}" type="presParOf" srcId="{81C0584C-31A8-4664-A544-366FB9D67A5F}" destId="{B14714AF-C312-4F27-A3AA-62DEBFD50D6E}" srcOrd="0" destOrd="0" presId="urn:microsoft.com/office/officeart/2005/8/layout/pyramid2"/>
    <dgm:cxn modelId="{E0BB11AD-501A-468D-85E9-26345AB9A544}" type="presParOf" srcId="{81C0584C-31A8-4664-A544-366FB9D67A5F}" destId="{E8DE560E-CAD2-44E4-B029-6961770727D7}" srcOrd="1" destOrd="0" presId="urn:microsoft.com/office/officeart/2005/8/layout/pyramid2"/>
    <dgm:cxn modelId="{C324A07B-623B-4394-9068-3840B8C61846}" type="presParOf" srcId="{81C0584C-31A8-4664-A544-366FB9D67A5F}" destId="{52DE5967-252B-4607-BE64-C8A828F344B0}" srcOrd="2" destOrd="0" presId="urn:microsoft.com/office/officeart/2005/8/layout/pyramid2"/>
    <dgm:cxn modelId="{F363E817-04B0-40F5-B60D-3C13A0DE2C6B}" type="presParOf" srcId="{81C0584C-31A8-4664-A544-366FB9D67A5F}" destId="{B783C178-58E0-4EBD-824E-425B9B0C009B}" srcOrd="3" destOrd="0" presId="urn:microsoft.com/office/officeart/2005/8/layout/pyramid2"/>
    <dgm:cxn modelId="{29323078-E156-43C5-8C05-044426A09BEE}" type="presParOf" srcId="{81C0584C-31A8-4664-A544-366FB9D67A5F}" destId="{84D5BECB-242E-40C1-B499-44FB85EA162D}" srcOrd="4" destOrd="0" presId="urn:microsoft.com/office/officeart/2005/8/layout/pyramid2"/>
    <dgm:cxn modelId="{BE32DCDF-926B-485E-AEB7-A003D51BA06B}" type="presParOf" srcId="{81C0584C-31A8-4664-A544-366FB9D67A5F}" destId="{DF32A5B9-8441-4362-8630-2C90374F6BD8}" srcOrd="5" destOrd="0" presId="urn:microsoft.com/office/officeart/2005/8/layout/pyramid2"/>
    <dgm:cxn modelId="{22DDCBFD-AF6A-452A-A65E-31AB52FD8C1E}" type="presParOf" srcId="{81C0584C-31A8-4664-A544-366FB9D67A5F}" destId="{BC3DD24A-EFBF-4B42-A52E-9722EED4EBA0}" srcOrd="6" destOrd="0" presId="urn:microsoft.com/office/officeart/2005/8/layout/pyramid2"/>
    <dgm:cxn modelId="{610A3682-FFEC-41EB-B436-110418975A17}" type="presParOf" srcId="{81C0584C-31A8-4664-A544-366FB9D67A5F}" destId="{6A9B562A-5062-4BF6-BD3A-74BB5E49ABB1}" srcOrd="7" destOrd="0" presId="urn:microsoft.com/office/officeart/2005/8/layout/pyramid2"/>
    <dgm:cxn modelId="{1340EE89-0FF2-4394-9E5D-05A36890D176}" type="presParOf" srcId="{81C0584C-31A8-4664-A544-366FB9D67A5F}" destId="{2EB82DB0-4AAD-438D-8BA4-1CC6E2C06ED1}" srcOrd="8" destOrd="0" presId="urn:microsoft.com/office/officeart/2005/8/layout/pyramid2"/>
    <dgm:cxn modelId="{70F4F374-FB12-4417-B0E6-849358CDC5F8}" type="presParOf" srcId="{81C0584C-31A8-4664-A544-366FB9D67A5F}" destId="{A3F8243C-B1F8-4D0C-A757-8EFDA6233136}" srcOrd="9" destOrd="0" presId="urn:microsoft.com/office/officeart/2005/8/layout/pyramid2"/>
    <dgm:cxn modelId="{EEBBFF22-9EFA-4467-9713-99A929E9E183}" type="presParOf" srcId="{81C0584C-31A8-4664-A544-366FB9D67A5F}" destId="{5D34A898-B86A-4286-BD00-95693FA34CE0}" srcOrd="10" destOrd="0" presId="urn:microsoft.com/office/officeart/2005/8/layout/pyramid2"/>
    <dgm:cxn modelId="{C6585C48-7C3B-4030-A6C9-EABC4D7BB325}" type="presParOf" srcId="{81C0584C-31A8-4664-A544-366FB9D67A5F}" destId="{DB4E757E-8BDE-449A-927C-A96D5B052DF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AEAE1-7734-4355-B97D-02E88AAE259B}">
      <dsp:nvSpPr>
        <dsp:cNvPr id="0" name=""/>
        <dsp:cNvSpPr/>
      </dsp:nvSpPr>
      <dsp:spPr>
        <a:xfrm>
          <a:off x="0" y="325776"/>
          <a:ext cx="29890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36C87-7BDB-44E7-9BE9-37A754C8D3EB}">
      <dsp:nvSpPr>
        <dsp:cNvPr id="0" name=""/>
        <dsp:cNvSpPr/>
      </dsp:nvSpPr>
      <dsp:spPr>
        <a:xfrm>
          <a:off x="149450" y="4510"/>
          <a:ext cx="2092304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84" tIns="0" rIns="790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Increasing competition from traditional hotels</a:t>
          </a:r>
          <a:endParaRPr lang="en-IN" sz="1400" kern="1200" dirty="0"/>
        </a:p>
      </dsp:txBody>
      <dsp:txXfrm>
        <a:off x="176830" y="31890"/>
        <a:ext cx="2037544" cy="506120"/>
      </dsp:txXfrm>
    </dsp:sp>
    <dsp:sp modelId="{C7BC79FF-D9DC-4B0F-B435-0281910EA0FB}">
      <dsp:nvSpPr>
        <dsp:cNvPr id="0" name=""/>
        <dsp:cNvSpPr/>
      </dsp:nvSpPr>
      <dsp:spPr>
        <a:xfrm>
          <a:off x="0" y="1187616"/>
          <a:ext cx="29890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193BB-FE9B-4419-9D50-6B960E398B1E}">
      <dsp:nvSpPr>
        <dsp:cNvPr id="0" name=""/>
        <dsp:cNvSpPr/>
      </dsp:nvSpPr>
      <dsp:spPr>
        <a:xfrm>
          <a:off x="149450" y="907176"/>
          <a:ext cx="2092304" cy="560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84" tIns="0" rIns="790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Regulatory challenges in different jurisdiction</a:t>
          </a:r>
          <a:endParaRPr lang="en-IN" sz="1400" kern="1200" dirty="0"/>
        </a:p>
      </dsp:txBody>
      <dsp:txXfrm>
        <a:off x="176830" y="934556"/>
        <a:ext cx="2037544" cy="506120"/>
      </dsp:txXfrm>
    </dsp:sp>
    <dsp:sp modelId="{CE34DCCD-3B5B-4A50-9932-116F90D54570}">
      <dsp:nvSpPr>
        <dsp:cNvPr id="0" name=""/>
        <dsp:cNvSpPr/>
      </dsp:nvSpPr>
      <dsp:spPr>
        <a:xfrm>
          <a:off x="0" y="2049456"/>
          <a:ext cx="29890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A0BF6-A2D5-48F4-B179-0AB54BC30322}">
      <dsp:nvSpPr>
        <dsp:cNvPr id="0" name=""/>
        <dsp:cNvSpPr/>
      </dsp:nvSpPr>
      <dsp:spPr>
        <a:xfrm>
          <a:off x="149450" y="1769016"/>
          <a:ext cx="2092304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84" tIns="0" rIns="790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Ensuring trust and safety for both hosts and guests</a:t>
          </a:r>
          <a:endParaRPr lang="en-IN" sz="1400" kern="1200" dirty="0"/>
        </a:p>
      </dsp:txBody>
      <dsp:txXfrm>
        <a:off x="176830" y="1796396"/>
        <a:ext cx="203754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BA3AB-F5F5-49BF-A8D6-F6D713475F9E}">
      <dsp:nvSpPr>
        <dsp:cNvPr id="0" name=""/>
        <dsp:cNvSpPr/>
      </dsp:nvSpPr>
      <dsp:spPr>
        <a:xfrm>
          <a:off x="0" y="46283"/>
          <a:ext cx="5083263" cy="968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DDBB6-0359-4195-8E32-83EACB3C2117}">
      <dsp:nvSpPr>
        <dsp:cNvPr id="0" name=""/>
        <dsp:cNvSpPr/>
      </dsp:nvSpPr>
      <dsp:spPr>
        <a:xfrm>
          <a:off x="337445" y="302043"/>
          <a:ext cx="759430" cy="5320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D3FA3-ECF2-4E83-997A-F4490BF5DE09}">
      <dsp:nvSpPr>
        <dsp:cNvPr id="0" name=""/>
        <dsp:cNvSpPr/>
      </dsp:nvSpPr>
      <dsp:spPr>
        <a:xfrm rot="10800000">
          <a:off x="158741" y="1120895"/>
          <a:ext cx="1116838" cy="148670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Utilizing Pricing Strategies to understand market condition and customer demand</a:t>
          </a:r>
        </a:p>
      </dsp:txBody>
      <dsp:txXfrm rot="10800000">
        <a:off x="193088" y="1120895"/>
        <a:ext cx="1048144" cy="1452354"/>
      </dsp:txXfrm>
    </dsp:sp>
    <dsp:sp modelId="{E53F69A8-DD35-4908-ABBC-C9221ACFDD1C}">
      <dsp:nvSpPr>
        <dsp:cNvPr id="0" name=""/>
        <dsp:cNvSpPr/>
      </dsp:nvSpPr>
      <dsp:spPr>
        <a:xfrm>
          <a:off x="1385429" y="130786"/>
          <a:ext cx="952478" cy="855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05464-F77C-483E-9037-DFB5E731545B}">
      <dsp:nvSpPr>
        <dsp:cNvPr id="0" name=""/>
        <dsp:cNvSpPr/>
      </dsp:nvSpPr>
      <dsp:spPr>
        <a:xfrm rot="10800000">
          <a:off x="1351168" y="1092073"/>
          <a:ext cx="981681" cy="152482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 </a:t>
          </a:r>
          <a:r>
            <a:rPr lang="en-US" sz="1200" b="1" i="0" kern="1200" dirty="0"/>
            <a:t>Conducting market research to identify customer preferences</a:t>
          </a:r>
          <a:endParaRPr lang="en-IN" sz="1100" b="1" kern="1200" dirty="0"/>
        </a:p>
      </dsp:txBody>
      <dsp:txXfrm rot="10800000">
        <a:off x="1381358" y="1092073"/>
        <a:ext cx="921301" cy="1494637"/>
      </dsp:txXfrm>
    </dsp:sp>
    <dsp:sp modelId="{23AFC795-1C05-4C8E-B406-26943662A814}">
      <dsp:nvSpPr>
        <dsp:cNvPr id="0" name=""/>
        <dsp:cNvSpPr/>
      </dsp:nvSpPr>
      <dsp:spPr>
        <a:xfrm>
          <a:off x="2529051" y="130786"/>
          <a:ext cx="952478" cy="8554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36167-474C-4D07-963C-CA3BB4B95A5E}">
      <dsp:nvSpPr>
        <dsp:cNvPr id="0" name=""/>
        <dsp:cNvSpPr/>
      </dsp:nvSpPr>
      <dsp:spPr>
        <a:xfrm rot="10800000">
          <a:off x="2447757" y="1092301"/>
          <a:ext cx="1115066" cy="152482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Analyzing economic indicators to predict market trends</a:t>
          </a:r>
          <a:endParaRPr lang="en-IN" sz="1400" kern="1200" dirty="0"/>
        </a:p>
      </dsp:txBody>
      <dsp:txXfrm rot="10800000">
        <a:off x="2482049" y="1092301"/>
        <a:ext cx="1046482" cy="1490535"/>
      </dsp:txXfrm>
    </dsp:sp>
    <dsp:sp modelId="{53FEA3C9-F2C6-4184-94AA-E913F437E617}">
      <dsp:nvSpPr>
        <dsp:cNvPr id="0" name=""/>
        <dsp:cNvSpPr/>
      </dsp:nvSpPr>
      <dsp:spPr>
        <a:xfrm>
          <a:off x="3834728" y="115651"/>
          <a:ext cx="952478" cy="8554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9B1B4-AB3D-4EC3-BF02-113BF9298694}">
      <dsp:nvSpPr>
        <dsp:cNvPr id="0" name=""/>
        <dsp:cNvSpPr/>
      </dsp:nvSpPr>
      <dsp:spPr>
        <a:xfrm rot="10800000">
          <a:off x="3658072" y="1046896"/>
          <a:ext cx="1305791" cy="158536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Conduct market research to assess competitors' strengths, weaknesses, and market positioning</a:t>
          </a:r>
          <a:r>
            <a:rPr lang="en-US" sz="900" b="0" i="0" kern="1200" dirty="0"/>
            <a:t>,</a:t>
          </a:r>
          <a:endParaRPr lang="en-IN" sz="900" kern="1200" dirty="0"/>
        </a:p>
      </dsp:txBody>
      <dsp:txXfrm rot="10800000">
        <a:off x="3698230" y="1046896"/>
        <a:ext cx="1225475" cy="1545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88143-33E1-472A-AE6F-A7ED4419911D}">
      <dsp:nvSpPr>
        <dsp:cNvPr id="0" name=""/>
        <dsp:cNvSpPr/>
      </dsp:nvSpPr>
      <dsp:spPr>
        <a:xfrm>
          <a:off x="951311" y="538899"/>
          <a:ext cx="2203490" cy="1508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Key Opportunities in the Highly Competitive Market</a:t>
          </a:r>
          <a:endParaRPr lang="en-IN" sz="1600" b="1" kern="1200" dirty="0"/>
        </a:p>
      </dsp:txBody>
      <dsp:txXfrm>
        <a:off x="1274005" y="759875"/>
        <a:ext cx="1558102" cy="1066968"/>
      </dsp:txXfrm>
    </dsp:sp>
    <dsp:sp modelId="{3962F235-763C-40DD-9E28-2A9E0DD5268E}">
      <dsp:nvSpPr>
        <dsp:cNvPr id="0" name=""/>
        <dsp:cNvSpPr/>
      </dsp:nvSpPr>
      <dsp:spPr>
        <a:xfrm>
          <a:off x="809134" y="0"/>
          <a:ext cx="2468818" cy="257359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339BA2-D2E1-4AB1-81D2-F8089332E40F}">
      <dsp:nvSpPr>
        <dsp:cNvPr id="0" name=""/>
        <dsp:cNvSpPr/>
      </dsp:nvSpPr>
      <dsp:spPr>
        <a:xfrm>
          <a:off x="2626992" y="216953"/>
          <a:ext cx="656082" cy="65626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9757F4-FBD0-4031-AC9C-8C8398E91919}">
      <dsp:nvSpPr>
        <dsp:cNvPr id="0" name=""/>
        <dsp:cNvSpPr/>
      </dsp:nvSpPr>
      <dsp:spPr>
        <a:xfrm>
          <a:off x="3466781" y="248354"/>
          <a:ext cx="1857850" cy="51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b="1" i="0" kern="1200" dirty="0"/>
            <a:t>Expanding into new geographical markets</a:t>
          </a:r>
          <a:endParaRPr lang="en-IN" sz="1200" kern="1200" dirty="0"/>
        </a:p>
      </dsp:txBody>
      <dsp:txXfrm>
        <a:off x="3466781" y="248354"/>
        <a:ext cx="1857850" cy="510600"/>
      </dsp:txXfrm>
    </dsp:sp>
    <dsp:sp modelId="{1A9A1813-A8B1-4B44-87FE-1817B30DF264}">
      <dsp:nvSpPr>
        <dsp:cNvPr id="0" name=""/>
        <dsp:cNvSpPr/>
      </dsp:nvSpPr>
      <dsp:spPr>
        <a:xfrm>
          <a:off x="2880570" y="963553"/>
          <a:ext cx="656082" cy="65626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2380A7-481E-4C0B-8420-915D4100D309}">
      <dsp:nvSpPr>
        <dsp:cNvPr id="0" name=""/>
        <dsp:cNvSpPr/>
      </dsp:nvSpPr>
      <dsp:spPr>
        <a:xfrm>
          <a:off x="3691525" y="944677"/>
          <a:ext cx="1761214" cy="54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b="1" i="0" kern="1200" dirty="0"/>
            <a:t>Diversifying accommodation options and experiences</a:t>
          </a:r>
          <a:endParaRPr lang="en-IN" sz="1200" kern="1200" dirty="0"/>
        </a:p>
      </dsp:txBody>
      <dsp:txXfrm>
        <a:off x="3691525" y="944677"/>
        <a:ext cx="1761214" cy="545750"/>
      </dsp:txXfrm>
    </dsp:sp>
    <dsp:sp modelId="{B9F6BF58-C56A-4C1F-8E05-515478B77E3A}">
      <dsp:nvSpPr>
        <dsp:cNvPr id="0" name=""/>
        <dsp:cNvSpPr/>
      </dsp:nvSpPr>
      <dsp:spPr>
        <a:xfrm>
          <a:off x="2626992" y="1720704"/>
          <a:ext cx="656082" cy="65626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07DB1D-D223-4974-8F93-23553CC956C9}">
      <dsp:nvSpPr>
        <dsp:cNvPr id="0" name=""/>
        <dsp:cNvSpPr/>
      </dsp:nvSpPr>
      <dsp:spPr>
        <a:xfrm>
          <a:off x="3378992" y="1847123"/>
          <a:ext cx="1659423" cy="41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b="1" i="0" kern="1200" dirty="0"/>
            <a:t>Partnering with local businesses and tourism organizations</a:t>
          </a:r>
          <a:endParaRPr lang="en-IN" sz="1200" kern="1200" dirty="0"/>
        </a:p>
      </dsp:txBody>
      <dsp:txXfrm>
        <a:off x="3378992" y="1847123"/>
        <a:ext cx="1659423" cy="419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2D2DB-98B7-4931-8EDB-F385202520B1}">
      <dsp:nvSpPr>
        <dsp:cNvPr id="0" name=""/>
        <dsp:cNvSpPr/>
      </dsp:nvSpPr>
      <dsp:spPr>
        <a:xfrm>
          <a:off x="165893" y="0"/>
          <a:ext cx="3787513" cy="3904413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4714AF-C312-4F27-A3AA-62DEBFD50D6E}">
      <dsp:nvSpPr>
        <dsp:cNvPr id="0" name=""/>
        <dsp:cNvSpPr/>
      </dsp:nvSpPr>
      <dsp:spPr>
        <a:xfrm>
          <a:off x="1893756" y="392538"/>
          <a:ext cx="2461883" cy="462123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Emphasizing sustainability and responsible tourism</a:t>
          </a:r>
          <a:endParaRPr lang="en-IN" sz="1100" kern="1200" dirty="0"/>
        </a:p>
      </dsp:txBody>
      <dsp:txXfrm>
        <a:off x="1916315" y="415097"/>
        <a:ext cx="2416765" cy="417005"/>
      </dsp:txXfrm>
    </dsp:sp>
    <dsp:sp modelId="{52DE5967-252B-4607-BE64-C8A828F344B0}">
      <dsp:nvSpPr>
        <dsp:cNvPr id="0" name=""/>
        <dsp:cNvSpPr/>
      </dsp:nvSpPr>
      <dsp:spPr>
        <a:xfrm>
          <a:off x="1893756" y="912427"/>
          <a:ext cx="2461883" cy="462123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Collaborating with other travel and hospitality companies</a:t>
          </a:r>
          <a:endParaRPr lang="en-IN" sz="1100" kern="1200" dirty="0"/>
        </a:p>
      </dsp:txBody>
      <dsp:txXfrm>
        <a:off x="1916315" y="934986"/>
        <a:ext cx="2416765" cy="417005"/>
      </dsp:txXfrm>
    </dsp:sp>
    <dsp:sp modelId="{84D5BECB-242E-40C1-B499-44FB85EA162D}">
      <dsp:nvSpPr>
        <dsp:cNvPr id="0" name=""/>
        <dsp:cNvSpPr/>
      </dsp:nvSpPr>
      <dsp:spPr>
        <a:xfrm>
          <a:off x="1893756" y="1432317"/>
          <a:ext cx="2461883" cy="462123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Collaborating with other travel and hospitality companies</a:t>
          </a:r>
          <a:endParaRPr lang="en-IN" sz="1100" kern="1200" dirty="0"/>
        </a:p>
      </dsp:txBody>
      <dsp:txXfrm>
        <a:off x="1916315" y="1454876"/>
        <a:ext cx="2416765" cy="417005"/>
      </dsp:txXfrm>
    </dsp:sp>
    <dsp:sp modelId="{BC3DD24A-EFBF-4B42-A52E-9722EED4EBA0}">
      <dsp:nvSpPr>
        <dsp:cNvPr id="0" name=""/>
        <dsp:cNvSpPr/>
      </dsp:nvSpPr>
      <dsp:spPr>
        <a:xfrm>
          <a:off x="1878985" y="1942804"/>
          <a:ext cx="2461883" cy="462123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Investing in technology and data analytics</a:t>
          </a:r>
          <a:endParaRPr lang="en-IN" sz="1100" b="1" kern="1200" dirty="0"/>
        </a:p>
      </dsp:txBody>
      <dsp:txXfrm>
        <a:off x="1901544" y="1965363"/>
        <a:ext cx="2416765" cy="417005"/>
      </dsp:txXfrm>
    </dsp:sp>
    <dsp:sp modelId="{2EB82DB0-4AAD-438D-8BA4-1CC6E2C06ED1}">
      <dsp:nvSpPr>
        <dsp:cNvPr id="0" name=""/>
        <dsp:cNvSpPr/>
      </dsp:nvSpPr>
      <dsp:spPr>
        <a:xfrm>
          <a:off x="1893756" y="2472095"/>
          <a:ext cx="2461883" cy="462123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Enhancing the digital platform and user experience</a:t>
          </a:r>
          <a:endParaRPr lang="en-IN" sz="1100" b="1" kern="1200" dirty="0"/>
        </a:p>
      </dsp:txBody>
      <dsp:txXfrm>
        <a:off x="1916315" y="2494654"/>
        <a:ext cx="2416765" cy="417005"/>
      </dsp:txXfrm>
    </dsp:sp>
    <dsp:sp modelId="{5D34A898-B86A-4286-BD00-95693FA34CE0}">
      <dsp:nvSpPr>
        <dsp:cNvPr id="0" name=""/>
        <dsp:cNvSpPr/>
      </dsp:nvSpPr>
      <dsp:spPr>
        <a:xfrm>
          <a:off x="1893756" y="2991985"/>
          <a:ext cx="2461883" cy="462123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Fostering a strong host and guest community</a:t>
          </a:r>
          <a:endParaRPr lang="en-IN" sz="1100" b="1" kern="1200" dirty="0"/>
        </a:p>
      </dsp:txBody>
      <dsp:txXfrm>
        <a:off x="1916315" y="3014544"/>
        <a:ext cx="2416765" cy="417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7B6B4-1AEF-466E-88A5-5521A815256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AD9BE-57A2-486F-9241-578D30CD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4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AD9BE-57A2-486F-9241-578D30CDB1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5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C68F-6C7E-BE42-AA62-7AC0DA84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234C-00D0-0541-8674-BBF92CC91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234C-10DD-FC4E-9089-5E8F6BF1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6CD2-5BC7-3247-A895-5449E119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3D66-DBD9-B842-852F-8F5A8DDC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638-81ED-F843-A373-EC49555E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DB28B-1A73-514D-BDE7-C18C8EC6E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A3FE-D97D-DA4D-9991-44B55B1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6EC8-4A66-8C43-9ACC-2CB52340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1766-D442-6E4A-8ABC-DA3417A9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D35D5-06DD-7B4A-B676-EC8AD7E5E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CA71-5B58-6B47-B613-E080C5BD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B5F3-1B23-E34A-93E2-48191809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B29A-E0F6-D04D-B1BC-52AAB0CC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62C-0845-A245-9B6F-91AA2A4A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668D-543B-4D4E-B293-D2461D08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70E0-A16D-6847-9860-FE15CC11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FC02-52AF-E149-8A63-8FFAC8C0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DE67-D746-144D-B604-F213330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E442-4CC9-8D44-917D-0F8CAA85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17FC-B540-0E40-9E43-AB4A0589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0463-7796-B14A-B032-E62B7BBA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973-9C30-6A4F-BA4E-BA702933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91B4-C362-F54C-B0A1-93217A6B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0C54-C970-764F-961E-37F8DBAC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325-E93A-BF4F-B746-51E08961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95BA-8E31-6948-B48E-F057DE8A8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61DBC-C361-2C46-8278-8165B519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AB610-8E89-6849-AA4E-E83FB586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8038-A30D-8E46-A859-6B20F8EB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4B207-4700-404D-8E8C-37C6806B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CA4B-7BE5-FD4C-941C-74FA90B7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409C-75E0-2342-B1A1-F37C4EA5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E87A7-272B-304E-AF04-AC464F8C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8B0A0-03CC-B347-B48D-C4A9A537A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E6C4C-89D1-3B4D-A9D6-89779957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B74B5-4BF4-3D47-BB34-B999F9E2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84750-2DEC-CD41-B244-148AC951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9665D-C0AA-D847-94F0-16302DF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00C-8F34-E740-959E-FCF8277E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4FD7A-849D-D24E-AEEE-FDE7B2EA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6D495-8CA9-E64B-88F8-BDF566AF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69795-B2BA-D447-B409-B036E704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BB194-17D8-F445-9EFD-6CB60EE1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8AA6D-7373-9240-8FE3-F3350EE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B7EAE-9ECF-F74E-B615-3A7AD09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6D68-9032-AA44-ADD6-24CAB588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89E4-1F28-8B43-BA6A-A0227C72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1E4D4-D0A3-E04F-BB38-335182B03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00ECB-BBAB-2C42-9F5B-3339D8E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4FA4-C5C2-3F4D-96E8-87F3183F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7803-4204-204B-B3AA-D2E84BC3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060F-7A23-2546-A216-91F30E6C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E7375-AFB5-7844-B1C4-5D76F27E9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E3DA-EEDE-3B46-8A28-D23B377B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CC85-B1E1-D84A-B1C4-F7B40F06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FC21-1EEE-D646-BC82-F0993834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CF00-C2E9-8D4F-9C89-0D976B12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13F26-9305-E643-AEDB-A133C0A4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725A-56AB-B94B-91C5-AE725F27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D2CD-89D8-7045-8123-066D910A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4E9E6-B8C4-534C-A198-B1D3D3F82FE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4734-F4AF-0C42-B460-7A0DE4024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79C5-61FD-0949-BB11-67E3F2CF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44CF-59C0-514E-B96D-D1FB4A02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7.jpg"/><Relationship Id="rId26" Type="http://schemas.openxmlformats.org/officeDocument/2006/relationships/diagramQuickStyle" Target="../diagrams/quickStyle4.xml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3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3.png"/><Relationship Id="rId25" Type="http://schemas.openxmlformats.org/officeDocument/2006/relationships/diagramLayout" Target="../diagrams/layout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diagramLayout" Target="../diagrams/layout3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Data" Target="../diagrams/data4.xml"/><Relationship Id="rId32" Type="http://schemas.openxmlformats.org/officeDocument/2006/relationships/hyperlink" Target="mailto:manishakashyap85@gmail.com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23" Type="http://schemas.microsoft.com/office/2007/relationships/diagramDrawing" Target="../diagrams/drawing3.xml"/><Relationship Id="rId28" Type="http://schemas.microsoft.com/office/2007/relationships/diagramDrawing" Target="../diagrams/drawing4.xml"/><Relationship Id="rId10" Type="http://schemas.openxmlformats.org/officeDocument/2006/relationships/diagramData" Target="../diagrams/data2.xml"/><Relationship Id="rId19" Type="http://schemas.openxmlformats.org/officeDocument/2006/relationships/diagramData" Target="../diagrams/data3.xml"/><Relationship Id="rId31" Type="http://schemas.openxmlformats.org/officeDocument/2006/relationships/image" Target="../media/image13.jp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Colors" Target="../diagrams/colors3.xml"/><Relationship Id="rId27" Type="http://schemas.openxmlformats.org/officeDocument/2006/relationships/diagramColors" Target="../diagrams/colors4.xml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01112-3FFD-7E3F-3BF4-A374FEED5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61" y="69538"/>
            <a:ext cx="1713731" cy="591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CB5A0-BC3F-DE46-DF7A-D69111FF3488}"/>
              </a:ext>
            </a:extLst>
          </p:cNvPr>
          <p:cNvSpPr txBox="1"/>
          <p:nvPr/>
        </p:nvSpPr>
        <p:spPr>
          <a:xfrm>
            <a:off x="5565059" y="180552"/>
            <a:ext cx="14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: Case Study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50C55-CDF9-5A01-CF19-9CC44D7D4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13" y="660898"/>
            <a:ext cx="3430376" cy="1681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50BE7-741A-C341-2AEF-61267F737448}"/>
              </a:ext>
            </a:extLst>
          </p:cNvPr>
          <p:cNvSpPr txBox="1"/>
          <p:nvPr/>
        </p:nvSpPr>
        <p:spPr>
          <a:xfrm>
            <a:off x="68826" y="255639"/>
            <a:ext cx="39427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C00000"/>
                </a:solidFill>
                <a:effectLst/>
                <a:latin typeface="Inter"/>
              </a:rPr>
              <a:t>Understanding the Evolving </a:t>
            </a:r>
            <a:r>
              <a:rPr lang="en-US" sz="1500" b="0" i="0" dirty="0" err="1">
                <a:solidFill>
                  <a:srgbClr val="C00000"/>
                </a:solidFill>
                <a:effectLst/>
                <a:latin typeface="Inter"/>
              </a:rPr>
              <a:t>Landscape:</a:t>
            </a:r>
            <a:r>
              <a:rPr lang="en-US" sz="1500" b="1" i="0" dirty="0" err="1">
                <a:solidFill>
                  <a:srgbClr val="C00000"/>
                </a:solidFill>
                <a:effectLst/>
                <a:latin typeface="Inter"/>
              </a:rPr>
              <a:t>Key</a:t>
            </a:r>
            <a:r>
              <a:rPr lang="en-US" sz="1500" b="1" i="0" dirty="0">
                <a:solidFill>
                  <a:srgbClr val="C00000"/>
                </a:solidFill>
                <a:effectLst/>
                <a:latin typeface="Inter"/>
              </a:rPr>
              <a:t> Challenges in the Global Hospitality Industry</a:t>
            </a:r>
            <a:endParaRPr lang="en-IN" sz="15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08B5D88-2AEB-1C64-4B08-307118D3D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815068"/>
              </p:ext>
            </p:extLst>
          </p:nvPr>
        </p:nvGraphicFramePr>
        <p:xfrm>
          <a:off x="196647" y="855407"/>
          <a:ext cx="2989006" cy="257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3A01C17-958F-1C8D-4172-46AE05EC3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325991"/>
              </p:ext>
            </p:extLst>
          </p:nvPr>
        </p:nvGraphicFramePr>
        <p:xfrm>
          <a:off x="196647" y="4196089"/>
          <a:ext cx="5122605" cy="259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D6C700D-7854-5119-C6D8-B4A812D5BD1E}"/>
              </a:ext>
            </a:extLst>
          </p:cNvPr>
          <p:cNvSpPr txBox="1"/>
          <p:nvPr/>
        </p:nvSpPr>
        <p:spPr>
          <a:xfrm>
            <a:off x="196647" y="3520157"/>
            <a:ext cx="494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accent4">
                    <a:lumMod val="75000"/>
                  </a:schemeClr>
                </a:solidFill>
                <a:effectLst/>
                <a:latin typeface="Inter"/>
              </a:rPr>
              <a:t>Leveraging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Inter"/>
              </a:rPr>
              <a:t>Economic Principles </a:t>
            </a:r>
            <a:r>
              <a:rPr lang="en-US" sz="1600" i="0" dirty="0">
                <a:solidFill>
                  <a:schemeClr val="accent4">
                    <a:lumMod val="75000"/>
                  </a:schemeClr>
                </a:solidFill>
                <a:effectLst/>
                <a:latin typeface="Inter"/>
              </a:rPr>
              <a:t>and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Inter"/>
              </a:rPr>
              <a:t>Market Research</a:t>
            </a:r>
            <a:r>
              <a:rPr lang="en-US" sz="1600" i="0" dirty="0">
                <a:solidFill>
                  <a:schemeClr val="accent4">
                    <a:lumMod val="75000"/>
                  </a:schemeClr>
                </a:solidFill>
                <a:effectLst/>
                <a:latin typeface="Inter"/>
              </a:rPr>
              <a:t> for Competitive Advantage</a:t>
            </a:r>
            <a:endParaRPr lang="en-IN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8FAC9B-B90E-91E9-1A1E-89C920F028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4444181"/>
            <a:ext cx="1024719" cy="6882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6D9ABD-4FEB-B1E8-B4CD-E3F3D07E2D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4371709"/>
            <a:ext cx="775524" cy="6882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15CF71-F791-875C-E599-558C124986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93" y="4348399"/>
            <a:ext cx="1024719" cy="8124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A291F5-ACDD-71E4-65AF-E53FEC1889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09" y="2348566"/>
            <a:ext cx="1945097" cy="1099403"/>
          </a:xfrm>
          <a:prstGeom prst="rect">
            <a:avLst/>
          </a:prstGeom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A9D92D85-E680-651A-07C7-E360225FD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715374"/>
              </p:ext>
            </p:extLst>
          </p:nvPr>
        </p:nvGraphicFramePr>
        <p:xfrm>
          <a:off x="6276439" y="180552"/>
          <a:ext cx="5718914" cy="257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A6712015-81A4-9620-D019-3D81693BB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881108"/>
              </p:ext>
            </p:extLst>
          </p:nvPr>
        </p:nvGraphicFramePr>
        <p:xfrm>
          <a:off x="7639713" y="2773034"/>
          <a:ext cx="4355640" cy="390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98102CA3-955A-C26F-B090-BF5CE39F7CD8}"/>
              </a:ext>
            </a:extLst>
          </p:cNvPr>
          <p:cNvSpPr/>
          <p:nvPr/>
        </p:nvSpPr>
        <p:spPr>
          <a:xfrm>
            <a:off x="8229600" y="3918520"/>
            <a:ext cx="1289107" cy="1867729"/>
          </a:xfrm>
          <a:prstGeom prst="flowChartPredefined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Growth Strategies for Airbnb in dynamic Hospitality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E6B1-DC85-AB37-D5E0-B0F36F5FB50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7" y="3918521"/>
            <a:ext cx="2949677" cy="2869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94783-4ACE-A141-64F9-25D507C3E2E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35" y="2151074"/>
            <a:ext cx="2573522" cy="1532171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1408920F-EFA4-9803-CD42-E40A77129268}"/>
              </a:ext>
            </a:extLst>
          </p:cNvPr>
          <p:cNvSpPr/>
          <p:nvPr/>
        </p:nvSpPr>
        <p:spPr>
          <a:xfrm>
            <a:off x="7846142" y="2754145"/>
            <a:ext cx="1602658" cy="9291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accent2">
                    <a:lumMod val="75000"/>
                  </a:schemeClr>
                </a:solidFill>
                <a:effectLst/>
                <a:latin typeface="Cereal"/>
              </a:rPr>
              <a:t>Q3 revenue was $3.4 billion, up 18% year-over-year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643199-FA69-6851-32A3-78CDC1CB160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373" y="2429827"/>
            <a:ext cx="938980" cy="6248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19E7D-036B-6D23-3693-76AC1CE454A4}"/>
              </a:ext>
            </a:extLst>
          </p:cNvPr>
          <p:cNvSpPr txBox="1"/>
          <p:nvPr/>
        </p:nvSpPr>
        <p:spPr>
          <a:xfrm>
            <a:off x="8912990" y="625683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Team- MBA ASPIRANT</a:t>
            </a:r>
          </a:p>
          <a:p>
            <a:r>
              <a:rPr lang="en-IN" sz="1200" dirty="0"/>
              <a:t>Manisha Kashyap, </a:t>
            </a:r>
            <a:r>
              <a:rPr lang="en-IN" sz="1200" dirty="0">
                <a:hlinkClick r:id="rId32"/>
              </a:rPr>
              <a:t>manishakashyap85@gmail.com</a:t>
            </a:r>
            <a:endParaRPr lang="en-IN" sz="1200" dirty="0"/>
          </a:p>
          <a:p>
            <a:r>
              <a:rPr lang="en-IN" sz="1200" dirty="0"/>
              <a:t>8709915408</a:t>
            </a:r>
          </a:p>
        </p:txBody>
      </p:sp>
    </p:spTree>
    <p:extLst>
      <p:ext uri="{BB962C8B-B14F-4D97-AF65-F5344CB8AC3E}">
        <p14:creationId xmlns:p14="http://schemas.microsoft.com/office/powerpoint/2010/main" val="297268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178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Cereal</vt:lpstr>
      <vt:lpstr>Inter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manishakashyap85@gmail.com</dc:creator>
  <cp:lastModifiedBy>Manisha Kashyap</cp:lastModifiedBy>
  <cp:revision>1</cp:revision>
  <dcterms:created xsi:type="dcterms:W3CDTF">2021-11-17T17:52:16Z</dcterms:created>
  <dcterms:modified xsi:type="dcterms:W3CDTF">2023-11-05T06:04:32Z</dcterms:modified>
</cp:coreProperties>
</file>