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C120-C2EC-9E44-A482-265C2F857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5620-E0EA-9641-A218-280290332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022D2-AB5D-164A-9AE8-7B9AA1C2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5B7-AD48-EB4C-AD32-49EA69BA788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CA0C8-11DA-9640-8D69-9955C8E1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7D2A2-1233-9740-B448-A99E37C6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AF8-0D05-EF4C-B55F-8C616CE0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DDD9-DC38-FC4E-AA1A-E1033D21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3AD96-1519-F943-B5D7-203973FF0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14A7-F2BB-644F-84DF-6B0AEBC9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5B7-AD48-EB4C-AD32-49EA69BA788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1586-9B0F-7446-BDDF-89178BD1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3960-33BC-1148-A1A4-B798709F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AF8-0D05-EF4C-B55F-8C616CE0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6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5D6B7-9CC8-6A4A-A87C-A8CF4511F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F0C91-833E-DF41-A321-77B2C3AED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D0B4-AF1F-8246-AF05-E45C96B8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5B7-AD48-EB4C-AD32-49EA69BA788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06B56-BFFB-1D44-BB81-2B41613A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E94E0-44D9-264E-A5E2-EB07794F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AF8-0D05-EF4C-B55F-8C616CE0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2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A0F9-0523-DB43-9ADF-BFF3C6B1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0262-4786-594D-954A-FE56CEF4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92B07-83AE-6646-AF06-7C842995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5B7-AD48-EB4C-AD32-49EA69BA788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ED5C2-3205-7D48-BF51-B81FC0E7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EFC33-A6D9-1B4A-8DE9-88EDCCA5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AF8-0D05-EF4C-B55F-8C616CE0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3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7DFB-D961-7548-A71B-58342F39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50064-C099-FD48-9674-06A7F7154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2B6CE-BBA2-2B4D-B264-5A62A7C8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5B7-AD48-EB4C-AD32-49EA69BA788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F9E68-C779-A24B-86FF-4EB22814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8E61-5BD1-2A43-8D34-54708F10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AF8-0D05-EF4C-B55F-8C616CE0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9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099E-7188-AF4A-9718-1800EC7D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A4BC-0CA6-C346-9870-17D3E803C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ED7E5-10C3-6642-8DCC-6F0056A8A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B22B2-E3D6-9D45-9AC6-8FCE518E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5B7-AD48-EB4C-AD32-49EA69BA788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3C32A-7161-024D-8C24-E55009F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C2337-3563-E34A-AC70-FEF2D08F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AF8-0D05-EF4C-B55F-8C616CE0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0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4AD2-AB53-054F-B59C-209CDC3F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A549D-71AD-BC4C-BA05-CCE79EEF4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BB514-1639-704E-978B-89EA85C55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C674C-B71C-DE41-A985-9B8019913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E39DC-0106-4B43-8A7D-FCAEAC40B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7AD68-2F0B-F54A-8AD9-3A649C48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5B7-AD48-EB4C-AD32-49EA69BA788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C8825-A4AA-3740-8FE9-0D83D962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C12D1-52F1-064A-B077-2B57CEB3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AF8-0D05-EF4C-B55F-8C616CE0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98F5-4DFA-A24B-868C-9DC94699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C093F-D286-324A-9DFF-A918AD7A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5B7-AD48-EB4C-AD32-49EA69BA788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92362-D731-7849-A572-742DC1AF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3FFA9-0DB3-4A4A-BBB6-6E917D2E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AF8-0D05-EF4C-B55F-8C616CE0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F1C8D-9E9A-134F-936F-A8865D03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5B7-AD48-EB4C-AD32-49EA69BA788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0DD97-7A1E-6948-97B6-7197FB69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38F7F-1118-AC47-AA84-F06BE712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AF8-0D05-EF4C-B55F-8C616CE0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0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606D-F76A-754E-824A-59BB5438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1218-8F2A-3A45-A628-81471BC08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0504D-55E5-5549-B715-27BEFDA76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36DCC-D7FF-B249-9BA4-EAFDDE42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5B7-AD48-EB4C-AD32-49EA69BA788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6DAD6-E2A0-C147-9DFF-4F0C6D7C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F89D3-F38B-A14B-A5BB-96A71032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AF8-0D05-EF4C-B55F-8C616CE0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5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1EFC-EEE2-C14B-AFF7-8DA9CDDD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02B40-FFE2-384F-8412-439C731C1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F46CF-E3CC-E147-ADB2-8CA531BEF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1506-B073-2147-ACDA-86195256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5B7-AD48-EB4C-AD32-49EA69BA788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28B5-29ED-4547-88CF-25D0BCD6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6716F-B916-334A-A2FB-81C272E1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AF8-0D05-EF4C-B55F-8C616CE0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2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D925B-F0C0-1C42-92BB-35662EBC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17D10-335A-9D48-BF95-0BEB9C98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7D67-3D9A-8949-B9B7-E46DA8AA0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E5B7-AD48-EB4C-AD32-49EA69BA788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0DFDD-F943-BD47-9B5D-F24E75A92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619E9-5607-CC40-97BA-1F8E066BA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B4AF8-0D05-EF4C-B55F-8C616CE0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9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6E1-730B-DA4F-A342-154E19E26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A49B9-14BA-5C44-A66C-84BA2FD26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C33F8-6A12-AF41-AD6F-6F96FAB1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254250"/>
            <a:ext cx="10833100" cy="234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96510A-E8D7-854F-9CEE-ABC42560D788}"/>
              </a:ext>
            </a:extLst>
          </p:cNvPr>
          <p:cNvSpPr txBox="1"/>
          <p:nvPr/>
        </p:nvSpPr>
        <p:spPr>
          <a:xfrm>
            <a:off x="4586284" y="2285994"/>
            <a:ext cx="6960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MCIA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A3C25-BDD7-1C4C-9FFC-DCD72F60347A}"/>
              </a:ext>
            </a:extLst>
          </p:cNvPr>
          <p:cNvSpPr txBox="1"/>
          <p:nvPr/>
        </p:nvSpPr>
        <p:spPr>
          <a:xfrm>
            <a:off x="8510585" y="2254250"/>
            <a:ext cx="5597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70513-06C2-8B46-800E-7BD0D69EEC89}"/>
              </a:ext>
            </a:extLst>
          </p:cNvPr>
          <p:cNvSpPr txBox="1"/>
          <p:nvPr/>
        </p:nvSpPr>
        <p:spPr>
          <a:xfrm>
            <a:off x="838195" y="2292866"/>
            <a:ext cx="8048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MOFA</a:t>
            </a:r>
          </a:p>
        </p:txBody>
      </p:sp>
    </p:spTree>
    <p:extLst>
      <p:ext uri="{BB962C8B-B14F-4D97-AF65-F5344CB8AC3E}">
        <p14:creationId xmlns:p14="http://schemas.microsoft.com/office/powerpoint/2010/main" val="334109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3A2B275-E0B0-A540-B110-B540FF9E2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9344"/>
            <a:ext cx="10515600" cy="2483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841443-E5E5-7F42-AB66-3D29124E7171}"/>
              </a:ext>
            </a:extLst>
          </p:cNvPr>
          <p:cNvSpPr txBox="1"/>
          <p:nvPr/>
        </p:nvSpPr>
        <p:spPr>
          <a:xfrm>
            <a:off x="4800599" y="2714628"/>
            <a:ext cx="5597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67580-4A51-FB4E-A7FD-915A839BC8BA}"/>
              </a:ext>
            </a:extLst>
          </p:cNvPr>
          <p:cNvSpPr txBox="1"/>
          <p:nvPr/>
        </p:nvSpPr>
        <p:spPr>
          <a:xfrm>
            <a:off x="8196256" y="2740035"/>
            <a:ext cx="6960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MCIA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7A45A-2903-EB48-ACD0-2AD1CC349839}"/>
              </a:ext>
            </a:extLst>
          </p:cNvPr>
          <p:cNvSpPr txBox="1"/>
          <p:nvPr/>
        </p:nvSpPr>
        <p:spPr>
          <a:xfrm>
            <a:off x="1052510" y="2721500"/>
            <a:ext cx="8048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MOFA</a:t>
            </a:r>
          </a:p>
        </p:txBody>
      </p:sp>
    </p:spTree>
    <p:extLst>
      <p:ext uri="{BB962C8B-B14F-4D97-AF65-F5344CB8AC3E}">
        <p14:creationId xmlns:p14="http://schemas.microsoft.com/office/powerpoint/2010/main" val="139313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 Garg</dc:creator>
  <cp:lastModifiedBy>M. Garg</cp:lastModifiedBy>
  <cp:revision>3</cp:revision>
  <dcterms:created xsi:type="dcterms:W3CDTF">2020-02-19T22:10:52Z</dcterms:created>
  <dcterms:modified xsi:type="dcterms:W3CDTF">2020-02-19T22:17:47Z</dcterms:modified>
</cp:coreProperties>
</file>