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78" r:id="rId3"/>
    <p:sldId id="259" r:id="rId4"/>
    <p:sldId id="261" r:id="rId5"/>
    <p:sldId id="263" r:id="rId6"/>
    <p:sldId id="265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6" r:id="rId1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pPr/>
              <a:t>10-09-2024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lstStyle/>
          <a:p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Employee Data Analysis Using Excel</a:t>
            </a:r>
          </a:p>
          <a:p>
            <a:pPr algn="ctr"/>
            <a:endParaRPr lang="en-US" sz="4000" dirty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lang="en-US" sz="40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NAME                     :   </a:t>
            </a:r>
            <a:r>
              <a:rPr lang="en-IN" sz="2400" b="1" dirty="0">
                <a:solidFill>
                  <a:schemeClr val="tx1"/>
                </a:solidFill>
                <a:latin typeface="Bahnschrift SemiCondensed" pitchFamily="34" charset="0"/>
              </a:rPr>
              <a:t>MANIKKAM. R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  	</a:t>
            </a:r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      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RIGISTER NO     :   3122052</a:t>
            </a:r>
            <a:r>
              <a:rPr lang="en-IN" sz="2800" b="1">
                <a:solidFill>
                  <a:schemeClr val="tx1"/>
                </a:solidFill>
                <a:latin typeface="Bahnschrift SemiCondensed" pitchFamily="34" charset="0"/>
              </a:rPr>
              <a:t>23</a:t>
            </a:r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DEPARTMENT    :   B.com(G)	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COLLEGE           :    Pattammal Alagesan College Arts @ Science.    	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4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b="1" dirty="0">
              <a:latin typeface="Baskerville Old Face" pitchFamily="18" charset="0"/>
            </a:endParaRPr>
          </a:p>
          <a:p>
            <a:r>
              <a:rPr lang="en-US" sz="7200" b="1" dirty="0">
                <a:latin typeface="Baskerville Old Face" pitchFamily="18" charset="0"/>
              </a:rPr>
              <a:t>  Employee dataset- KAGGLE </a:t>
            </a:r>
          </a:p>
          <a:p>
            <a:r>
              <a:rPr lang="en-US" sz="7200" b="1" dirty="0">
                <a:latin typeface="Baskerville Old Face" pitchFamily="18" charset="0"/>
              </a:rPr>
              <a:t>  26 Features </a:t>
            </a:r>
          </a:p>
          <a:p>
            <a:r>
              <a:rPr lang="en-US" sz="7200" b="1" dirty="0">
                <a:latin typeface="Baskerville Old Face" pitchFamily="18" charset="0"/>
              </a:rPr>
              <a:t>  9 Features </a:t>
            </a:r>
          </a:p>
          <a:p>
            <a:pPr marL="109728" indent="0">
              <a:buNone/>
            </a:pPr>
            <a:endParaRPr lang="en-US" sz="7200" b="1" dirty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Status </a:t>
            </a:r>
            <a:endParaRPr lang="ta-IN" sz="7200" b="1" dirty="0">
              <a:latin typeface="Baskerville Old Face" pitchFamily="18" charset="0"/>
            </a:endParaRPr>
          </a:p>
          <a:p>
            <a:endParaRPr lang="ta-IN" sz="2000" dirty="0"/>
          </a:p>
        </p:txBody>
      </p:sp>
    </p:spTree>
    <p:extLst>
      <p:ext uri="{BB962C8B-B14F-4D97-AF65-F5344CB8AC3E}">
        <p14:creationId xmlns:p14="http://schemas.microsoft.com/office/powerpoint/2010/main" val="223843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8400"/>
            <a:ext cx="4210050" cy="173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8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Then download employee data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Color filled blank Values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Filter out </a:t>
            </a:r>
            <a:r>
              <a:rPr lang="en-US" dirty="0"/>
              <a:t>	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281585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Remove the blank Option.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           Visulazation.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To get pie chart for our reference. </a:t>
            </a:r>
            <a:endParaRPr lang="ta-IN" b="1" dirty="0">
              <a:latin typeface="Baskerville Old Face" pitchFamily="18" charset="0"/>
            </a:endParaRPr>
          </a:p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70454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58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8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lang="ta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pPr algn="just"/>
            <a:r>
              <a:rPr lang="en-US" sz="2800" b="1" dirty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ta-IN" sz="2800" dirty="0"/>
          </a:p>
        </p:txBody>
      </p:sp>
      <p:sp>
        <p:nvSpPr>
          <p:cNvPr id="4" name="5-Point Star 3"/>
          <p:cNvSpPr/>
          <p:nvPr/>
        </p:nvSpPr>
        <p:spPr>
          <a:xfrm>
            <a:off x="4429124" y="1285860"/>
            <a:ext cx="7620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20272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title </a:t>
            </a:r>
            <a:endParaRPr lang="ta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Employee Performance Analysis Using Excel </a:t>
            </a:r>
          </a:p>
          <a:p>
            <a:pPr marL="0" indent="0">
              <a:buNone/>
            </a:pPr>
            <a:endParaRPr lang="ta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10722"/>
            <a:ext cx="2590800" cy="20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047999" cy="25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6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  <p:extLst>
      <p:ext uri="{BB962C8B-B14F-4D97-AF65-F5344CB8AC3E}">
        <p14:creationId xmlns:p14="http://schemas.microsoft.com/office/powerpoint/2010/main" val="144336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sz="2400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728" indent="0" algn="just">
              <a:buNone/>
            </a:pPr>
            <a:r>
              <a:rPr lang="en-US" sz="2400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 algn="just">
              <a:buNone/>
            </a:pPr>
            <a:endParaRPr lang="en-US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8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endParaRPr lang="en-US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2" y="2285992"/>
            <a:ext cx="4038600" cy="30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9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Graph-data visualization  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sz="2000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sz="20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01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000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sz="2000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sz="2000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sz="20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0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sz="1800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sz="1800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sz="1800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sz="1800" b="1" dirty="0">
                <a:latin typeface="Baskerville Old Face" pitchFamily="18" charset="0"/>
              </a:rPr>
              <a:t>  </a:t>
            </a:r>
            <a:endParaRPr lang="en-US" sz="1800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66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728</TotalTime>
  <Words>358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PowerPoint Presentation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</vt:lpstr>
      <vt:lpstr>THE “WOW” IN OUR SOLUTION </vt:lpstr>
      <vt:lpstr>MODELLING</vt:lpstr>
      <vt:lpstr>PowerPoint Presentation</vt:lpstr>
      <vt:lpstr>RESULTS AND DISCUSSION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cituksp</dc:creator>
  <cp:lastModifiedBy>917708117360</cp:lastModifiedBy>
  <cp:revision>37</cp:revision>
  <dcterms:created xsi:type="dcterms:W3CDTF">2024-08-30T10:51:34Z</dcterms:created>
  <dcterms:modified xsi:type="dcterms:W3CDTF">2024-09-10T13:38:42Z</dcterms:modified>
</cp:coreProperties>
</file>