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30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18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1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1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2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3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6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62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2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2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630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3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4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5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6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7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8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9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1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2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3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4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5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6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7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8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9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5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5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652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3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657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660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7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766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67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2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7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7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72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3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79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0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1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2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3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4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5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6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7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788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89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90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791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2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3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4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5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6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7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8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9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0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1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2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3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4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5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6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7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8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9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0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1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2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813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14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8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817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18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19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a-IN"/>
          </a:p>
        </p:txBody>
      </p:sp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2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6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08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0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1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2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3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4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5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6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717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18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19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720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1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2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3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4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5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6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7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8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9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0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1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2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3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4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5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6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7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8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9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40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41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742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3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4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47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48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7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a-IN"/>
          </a:p>
        </p:txBody>
      </p:sp>
      <p:sp>
        <p:nvSpPr>
          <p:cNvPr id="10487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1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lstStyle/>
          <a:p>
            <a:endParaRPr lang="ta-IN" dirty="0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Bahnschrift Condensed" pitchFamily="34" charset="0"/>
              </a:rPr>
              <a:t>Employee Data Analysis Using Excel</a:t>
            </a:r>
          </a:p>
          <a:p>
            <a:pPr algn="ctr"/>
            <a:endParaRPr lang="en-US" sz="4000" dirty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lang="en-US" sz="4000" dirty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lang="en-US" sz="40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Bahnschrift SemiCondensed" pitchFamily="34" charset="0"/>
              </a:rPr>
              <a:t>NAME                     :   </a:t>
            </a:r>
            <a:r>
              <a:rPr lang="en-IN" sz="2400" b="1" dirty="0" err="1">
                <a:solidFill>
                  <a:schemeClr val="tx1"/>
                </a:solidFill>
                <a:latin typeface="Bahnschrift SemiCondensed" pitchFamily="34" charset="0"/>
              </a:rPr>
              <a:t>Manikkam</a:t>
            </a:r>
            <a:r>
              <a:rPr lang="en-IN" sz="2400" b="1" dirty="0">
                <a:solidFill>
                  <a:schemeClr val="tx1"/>
                </a:solidFill>
                <a:latin typeface="Bahnschrift SemiCondensed" pitchFamily="34" charset="0"/>
              </a:rPr>
              <a:t>. R</a:t>
            </a:r>
            <a:r>
              <a:rPr lang="en-US" sz="2400" b="1" dirty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      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RIGISTER NO     :   3122052</a:t>
            </a:r>
            <a:r>
              <a:rPr lang="en-IN" sz="2800" b="1">
                <a:solidFill>
                  <a:schemeClr val="tx1"/>
                </a:solidFill>
                <a:latin typeface="Bahnschrift SemiCondensed" pitchFamily="34" charset="0"/>
              </a:rPr>
              <a:t>23</a:t>
            </a:r>
            <a:endParaRPr lang="en-US" sz="24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DEPARTMENT    :   B.com(G)	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COLLEGE           :    Pattammal Alagesan College Arts @ Science.    	</a:t>
            </a:r>
            <a:r>
              <a:rPr lang="en-US" sz="2400" b="1" dirty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</a:p>
          <a:p>
            <a:pPr algn="l"/>
            <a:endParaRPr lang="en-US" sz="24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lang="en-US" sz="2800" b="1" dirty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lang="ta-IN" dirty="0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>
              <a:latin typeface="Baskerville Old Face" pitchFamily="18" charset="0"/>
            </a:endParaRPr>
          </a:p>
          <a:p>
            <a:r>
              <a:rPr lang="en-US" sz="7200" b="1" dirty="0">
                <a:latin typeface="Baskerville Old Face" pitchFamily="18" charset="0"/>
              </a:rPr>
              <a:t>  Employee dataset- KAGGLE </a:t>
            </a:r>
          </a:p>
          <a:p>
            <a:r>
              <a:rPr lang="en-US" sz="7200" b="1" dirty="0">
                <a:latin typeface="Baskerville Old Face" pitchFamily="18" charset="0"/>
              </a:rPr>
              <a:t>  26 Features </a:t>
            </a:r>
          </a:p>
          <a:p>
            <a:r>
              <a:rPr lang="en-US" sz="7200" b="1" dirty="0">
                <a:latin typeface="Baskerville Old Face" pitchFamily="18" charset="0"/>
              </a:rPr>
              <a:t>  9 Features </a:t>
            </a:r>
          </a:p>
          <a:p>
            <a:pPr marL="109728" indent="0">
              <a:buNone/>
            </a:pPr>
            <a:endParaRPr lang="en-US" sz="7200" b="1" dirty="0">
              <a:latin typeface="Baskerville Old Face" pitchFamily="18" charset="0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ID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Name – Text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Type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Performance Level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Gender- Male, Female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Rating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Business Unit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Status </a:t>
            </a:r>
            <a:endParaRPr lang="ta-IN" sz="7200" b="1" dirty="0">
              <a:latin typeface="Baskerville Old Face" pitchFamily="18" charset="0"/>
            </a:endParaRPr>
          </a:p>
          <a:p>
            <a:endParaRPr lang="ta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lang="ta-IN" sz="3200" dirty="0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pPr lvl="1">
              <a:buFont typeface="Wingdings" pitchFamily="2" charset="2"/>
              <a:buChar char="v"/>
            </a:pPr>
            <a:endParaRPr lang="en-US" sz="2400" b="1" dirty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marL="393192" lvl="1" indent="0">
              <a:buNone/>
            </a:pP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438400"/>
            <a:ext cx="4210050" cy="17362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lang="ta-IN" dirty="0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b="1" dirty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Data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Kaggale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Search employment performance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Then download employee data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Feature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Feature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Color filled blank Values 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Data Cleaning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Missing Values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Missing Values Filter out </a:t>
            </a:r>
            <a:r>
              <a:rPr lang="en-US" dirty="0"/>
              <a:t>	</a:t>
            </a:r>
            <a:endParaRPr lang="ta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Summary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Open pivot table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Remove the blank Option.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           Visulazation.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Put recommended Graph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Filter Out the linear and exponential features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To get pie chart for our reference. </a:t>
            </a:r>
            <a:endParaRPr lang="ta-IN" b="1" dirty="0">
              <a:latin typeface="Baskerville Old Face" pitchFamily="18" charset="0"/>
            </a:endParaRPr>
          </a:p>
          <a:p>
            <a:endParaRPr lang="ta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lang="ta-IN" sz="3600" b="1" dirty="0"/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ta-IN" dirty="0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ta-IN" dirty="0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lang="ta-IN" b="1" dirty="0"/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algn="just"/>
            <a:r>
              <a:rPr lang="en-US" sz="2800" b="1" dirty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lang="ta-IN" sz="2800" dirty="0"/>
          </a:p>
        </p:txBody>
      </p:sp>
      <p:sp>
        <p:nvSpPr>
          <p:cNvPr id="1048698" name="5-Point Star 3"/>
          <p:cNvSpPr/>
          <p:nvPr/>
        </p:nvSpPr>
        <p:spPr>
          <a:xfrm>
            <a:off x="4429124" y="1285860"/>
            <a:ext cx="762000" cy="762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a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Project title </a:t>
            </a:r>
            <a:endParaRPr lang="ta-IN" dirty="0">
              <a:solidFill>
                <a:srgbClr val="FF0000"/>
              </a:solidFill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Employee Performance Analysis Using Excel </a:t>
            </a:r>
          </a:p>
          <a:p>
            <a:pPr marL="0" indent="0">
              <a:buNone/>
            </a:pPr>
            <a:endParaRPr lang="ta-IN" sz="3600" dirty="0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4010722"/>
            <a:ext cx="2590800" cy="20852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Problem Statement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Project Overview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End Users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Our Solution and Proposition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Dataset Description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Modelling Approach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Results and Discussion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143000"/>
            <a:ext cx="3047999" cy="25940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lang="en-US" dirty="0">
                <a:latin typeface="Bahnschrift Condensed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lang="en-US" dirty="0">
                <a:latin typeface="Bahnschrift Condensed" pitchFamily="34" charset="0"/>
              </a:rPr>
              <a:t> </a:t>
            </a:r>
            <a:endParaRPr lang="ta-IN" dirty="0">
              <a:latin typeface="Bahnschrift Condensed" pitchFamily="34" charset="0"/>
            </a:endParaRPr>
          </a:p>
        </p:txBody>
      </p:sp>
      <p:sp>
        <p:nvSpPr>
          <p:cNvPr id="104867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109728" indent="0" algn="just">
              <a:buNone/>
            </a:pPr>
            <a:r>
              <a:rPr lang="en-US" dirty="0"/>
              <a:t>	</a:t>
            </a:r>
            <a:r>
              <a:rPr lang="en-US" sz="2400" b="1" dirty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</a:p>
          <a:p>
            <a:pPr marL="109728" indent="0" algn="just">
              <a:buNone/>
            </a:pPr>
            <a:r>
              <a:rPr lang="en-US" sz="2400" b="1" dirty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marL="109728" indent="0" algn="just">
              <a:buNone/>
            </a:pPr>
            <a:endParaRPr lang="en-US" b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7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lstStyle/>
          <a:p>
            <a:endParaRPr lang="en-US" dirty="0"/>
          </a:p>
          <a:p>
            <a:pPr>
              <a:buFont typeface="Wingdings" pitchFamily="2" charset="2"/>
              <a:buChar char="v"/>
            </a:pPr>
            <a:endParaRPr lang="en-US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2" y="2285992"/>
            <a:ext cx="4038600" cy="30079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9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Graph-data visualization  </a:t>
            </a: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lang="en-US" sz="2000" b="1" dirty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lang="ta-IN" sz="2000" b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 dirty="0"/>
          </a:p>
        </p:txBody>
      </p:sp>
      <p:sp>
        <p:nvSpPr>
          <p:cNvPr id="1048681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000" b="1" dirty="0">
              <a:solidFill>
                <a:srgbClr val="FF0000"/>
              </a:solidFill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lang="en-US" sz="2000" b="1" dirty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lang="en-US" sz="2000" b="1" dirty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ta-IN" sz="2000" b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b="1" dirty="0">
              <a:solidFill>
                <a:srgbClr val="FF0000"/>
              </a:solidFill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lang="en-US" sz="1800" b="1" dirty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endParaRPr lang="en-US" sz="1800" b="1" dirty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lang="en-US" sz="1800" b="1" dirty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r>
              <a:rPr lang="en-US" sz="1800" b="1" dirty="0">
                <a:latin typeface="Baskerville Old Face" pitchFamily="18" charset="0"/>
              </a:rPr>
              <a:t>  </a:t>
            </a:r>
            <a:endParaRPr lang="en-US" sz="1800" b="1" dirty="0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PowerPoint Presentation</vt:lpstr>
      <vt:lpstr>Project title </vt:lpstr>
      <vt:lpstr>AGENDA </vt:lpstr>
      <vt:lpstr>PROBLEM STATEMENT </vt:lpstr>
      <vt:lpstr>PROJECT OVERVIEW </vt:lpstr>
      <vt:lpstr>WHO ARE THE END USERS ? </vt:lpstr>
      <vt:lpstr>OUR SOLUTION AND  ITS VALUE PROPOSITION </vt:lpstr>
      <vt:lpstr>PowerPoint Presentation</vt:lpstr>
      <vt:lpstr>PowerPoint Presentation</vt:lpstr>
      <vt:lpstr>DATASET DESCRIPTION </vt:lpstr>
      <vt:lpstr>THE “WOW” IN OUR SOLUTION </vt:lpstr>
      <vt:lpstr>MODELLING</vt:lpstr>
      <vt:lpstr>PowerPoint Presentation</vt:lpstr>
      <vt:lpstr>RESULTS AND DISCUSSION 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cituksp</dc:creator>
  <cp:lastModifiedBy>917708117360</cp:lastModifiedBy>
  <cp:revision>2</cp:revision>
  <dcterms:created xsi:type="dcterms:W3CDTF">2024-08-29T23:51:34Z</dcterms:created>
  <dcterms:modified xsi:type="dcterms:W3CDTF">2024-09-10T13:36:30Z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560525f5a79a47b38eaa2dcdac711788</vt:lpwstr>
  </property>
</Properties>
</file>