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7" r:id="rId7"/>
    <p:sldId id="268" r:id="rId8"/>
    <p:sldId id="261" r:id="rId9"/>
    <p:sldId id="262" r:id="rId10"/>
    <p:sldId id="264" r:id="rId11"/>
    <p:sldId id="265"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17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20-06-2024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10</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8600" y="2826936"/>
            <a:ext cx="8463025" cy="570669"/>
          </a:xfrm>
          <a:prstGeom prst="rect">
            <a:avLst/>
          </a:prstGeom>
        </p:spPr>
        <p:txBody>
          <a:bodyPr vert="horz" wrap="square" lIns="0" tIns="16510" rIns="0" bIns="0" rtlCol="0">
            <a:spAutoFit/>
          </a:bodyPr>
          <a:lstStyle/>
          <a:p>
            <a:pPr marL="3213735" algn="l">
              <a:lnSpc>
                <a:spcPct val="100000"/>
              </a:lnSpc>
              <a:spcBef>
                <a:spcPts val="130"/>
              </a:spcBef>
            </a:pPr>
            <a:r>
              <a:rPr lang="en-US" sz="3600" spc="15" dirty="0">
                <a:latin typeface="Times New Roman" panose="02020603050405020304" pitchFamily="18" charset="0"/>
                <a:cs typeface="Times New Roman" panose="02020603050405020304" pitchFamily="18" charset="0"/>
              </a:rPr>
              <a:t>Y.MANI KUMAR </a:t>
            </a:r>
            <a:endParaRPr sz="36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5">
                    <a:lumMod val="50000"/>
                  </a:schemeClr>
                </a:solidFill>
                <a:latin typeface="Trebuchet MS"/>
                <a:cs typeface="Trebuchet MS"/>
              </a:rPr>
              <a:t>M</a:t>
            </a:r>
            <a:r>
              <a:rPr sz="4800" b="1" dirty="0">
                <a:solidFill>
                  <a:schemeClr val="accent5">
                    <a:lumMod val="50000"/>
                  </a:schemeClr>
                </a:solidFill>
                <a:latin typeface="Trebuchet MS"/>
                <a:cs typeface="Trebuchet MS"/>
              </a:rPr>
              <a:t>O</a:t>
            </a:r>
            <a:r>
              <a:rPr sz="4800" b="1" spc="-15" dirty="0">
                <a:solidFill>
                  <a:schemeClr val="accent5">
                    <a:lumMod val="50000"/>
                  </a:schemeClr>
                </a:solidFill>
                <a:latin typeface="Trebuchet MS"/>
                <a:cs typeface="Trebuchet MS"/>
              </a:rPr>
              <a:t>D</a:t>
            </a:r>
            <a:r>
              <a:rPr sz="4800" b="1" spc="-35" dirty="0">
                <a:solidFill>
                  <a:schemeClr val="accent5">
                    <a:lumMod val="50000"/>
                  </a:schemeClr>
                </a:solidFill>
                <a:latin typeface="Trebuchet MS"/>
                <a:cs typeface="Trebuchet MS"/>
              </a:rPr>
              <a:t>E</a:t>
            </a:r>
            <a:r>
              <a:rPr sz="4800" b="1" spc="-30" dirty="0">
                <a:solidFill>
                  <a:schemeClr val="accent5">
                    <a:lumMod val="50000"/>
                  </a:schemeClr>
                </a:solidFill>
                <a:latin typeface="Trebuchet MS"/>
                <a:cs typeface="Trebuchet MS"/>
              </a:rPr>
              <a:t>LL</a:t>
            </a:r>
            <a:r>
              <a:rPr sz="4800" b="1" spc="-5" dirty="0">
                <a:solidFill>
                  <a:schemeClr val="accent5">
                    <a:lumMod val="50000"/>
                  </a:schemeClr>
                </a:solidFill>
                <a:latin typeface="Trebuchet MS"/>
                <a:cs typeface="Trebuchet MS"/>
              </a:rPr>
              <a:t>I</a:t>
            </a:r>
            <a:r>
              <a:rPr sz="4800" b="1" spc="30" dirty="0">
                <a:solidFill>
                  <a:schemeClr val="accent5">
                    <a:lumMod val="50000"/>
                  </a:schemeClr>
                </a:solidFill>
                <a:latin typeface="Trebuchet MS"/>
                <a:cs typeface="Trebuchet MS"/>
              </a:rPr>
              <a:t>N</a:t>
            </a:r>
            <a:r>
              <a:rPr sz="4800" b="1" spc="5" dirty="0">
                <a:solidFill>
                  <a:schemeClr val="accent5">
                    <a:lumMod val="50000"/>
                  </a:schemeClr>
                </a:solidFill>
                <a:latin typeface="Trebuchet MS"/>
                <a:cs typeface="Trebuchet MS"/>
              </a:rPr>
              <a:t>G</a:t>
            </a:r>
            <a:endParaRPr sz="4800" dirty="0">
              <a:solidFill>
                <a:schemeClr val="accent5">
                  <a:lumMod val="50000"/>
                </a:schemeClr>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2">
                    <a:lumMod val="50000"/>
                  </a:schemeClr>
                </a:solidFill>
              </a:rPr>
              <a:t>R</a:t>
            </a:r>
            <a:r>
              <a:rPr sz="4000" spc="-40" dirty="0">
                <a:solidFill>
                  <a:schemeClr val="accent2">
                    <a:lumMod val="50000"/>
                  </a:schemeClr>
                </a:solidFill>
              </a:rPr>
              <a:t>E</a:t>
            </a:r>
            <a:r>
              <a:rPr sz="4000" spc="15" dirty="0">
                <a:solidFill>
                  <a:schemeClr val="accent2">
                    <a:lumMod val="50000"/>
                  </a:schemeClr>
                </a:solidFill>
              </a:rPr>
              <a:t>S</a:t>
            </a:r>
            <a:r>
              <a:rPr sz="4000" spc="-30" dirty="0">
                <a:solidFill>
                  <a:schemeClr val="accent2">
                    <a:lumMod val="50000"/>
                  </a:schemeClr>
                </a:solidFill>
              </a:rPr>
              <a:t>U</a:t>
            </a:r>
            <a:r>
              <a:rPr sz="4000" spc="-405" dirty="0">
                <a:solidFill>
                  <a:schemeClr val="accent2">
                    <a:lumMod val="50000"/>
                  </a:schemeClr>
                </a:solidFill>
              </a:rPr>
              <a:t>L</a:t>
            </a:r>
            <a:r>
              <a:rPr sz="4000" dirty="0">
                <a:solidFill>
                  <a:schemeClr val="accent2">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6D377856-9809-7165-847D-1DD272973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208" y="982892"/>
            <a:ext cx="2910134" cy="3123566"/>
          </a:xfrm>
          <a:prstGeom prst="rect">
            <a:avLst/>
          </a:prstGeom>
        </p:spPr>
      </p:pic>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41" y="982892"/>
            <a:ext cx="3115755" cy="3123566"/>
          </a:xfrm>
          <a:prstGeom prst="rect">
            <a:avLst/>
          </a:prstGeom>
        </p:spPr>
      </p:pic>
      <p:pic>
        <p:nvPicPr>
          <p:cNvPr id="14" name="Picture 13">
            <a:extLst>
              <a:ext uri="{FF2B5EF4-FFF2-40B4-BE49-F238E27FC236}">
                <a16:creationId xmlns:a16="http://schemas.microsoft.com/office/drawing/2014/main" id="{9AA9B23A-16DA-0F75-3268-37E2B41E9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304" y="984456"/>
            <a:ext cx="2720221" cy="3122002"/>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C845-6F4C-9E66-F058-F67D8FEB74ED}"/>
              </a:ext>
            </a:extLst>
          </p:cNvPr>
          <p:cNvSpPr>
            <a:spLocks noGrp="1"/>
          </p:cNvSpPr>
          <p:nvPr>
            <p:ph type="title"/>
          </p:nvPr>
        </p:nvSpPr>
        <p:spPr>
          <a:xfrm>
            <a:off x="755332" y="385444"/>
            <a:ext cx="10681335" cy="1477328"/>
          </a:xfrm>
        </p:spPr>
        <p:txBody>
          <a:bodyPr/>
          <a:lstStyle/>
          <a:p>
            <a:br>
              <a:rPr lang="en-US" dirty="0"/>
            </a:br>
            <a:endParaRPr lang="en-IN" dirty="0"/>
          </a:p>
        </p:txBody>
      </p:sp>
    </p:spTree>
    <p:extLst>
      <p:ext uri="{BB962C8B-B14F-4D97-AF65-F5344CB8AC3E}">
        <p14:creationId xmlns:p14="http://schemas.microsoft.com/office/powerpoint/2010/main" val="9717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52814"/>
            <a:ext cx="6176482" cy="830997"/>
          </a:xfrm>
          <a:prstGeom prst="rect">
            <a:avLst/>
          </a:prstGeom>
          <a:noFill/>
        </p:spPr>
        <p:txBody>
          <a:bodyPr wrap="square" rtlCol="0">
            <a:spAutoFit/>
          </a:bodyPr>
          <a:lstStyle/>
          <a:p>
            <a:r>
              <a:rPr lang="en-IN" sz="4800" b="1" dirty="0">
                <a:solidFill>
                  <a:schemeClr val="accent5">
                    <a:lumMod val="50000"/>
                  </a:schemeClr>
                </a:solidFill>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139321"/>
          </a:xfrm>
          <a:prstGeom prst="rect">
            <a:avLst/>
          </a:prstGeom>
          <a:noFill/>
        </p:spPr>
        <p:txBody>
          <a:bodyPr wrap="square" rtlCol="0">
            <a:spAutoFit/>
          </a:bodyPr>
          <a:lstStyle/>
          <a:p>
            <a:pPr algn="just"/>
            <a:r>
              <a:rPr lang="en-US" dirty="0"/>
              <a:t>A keylogger, short for "keystroke logger," is a form of surveillance technology designed to monitor and record each keystroke made on a keyboard. Keyloggers come in two main types: software and hardware. Software keyloggers are programs installed on a computer or mobile device, often without the user’s knowledge, which can capture a wide range of information, such as passwords, messages, and other personal data. Hardware keyloggers, in contrast, are physical devices connected to a computer, typically placed between the keyboard and the computer, to intercept and record keystrokes. Although keyloggers can serve legitimate purposes, like monitoring employee activity or recovering lost data, they are more commonly associated with malicious activities, such as stealing sensitive information and committing identity theft.</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5">
                    <a:lumMod val="50000"/>
                  </a:schemeClr>
                </a:solidFill>
              </a:rPr>
              <a:t>A</a:t>
            </a:r>
            <a:r>
              <a:rPr spc="-5" dirty="0">
                <a:solidFill>
                  <a:schemeClr val="accent5">
                    <a:lumMod val="50000"/>
                  </a:schemeClr>
                </a:solidFill>
              </a:rPr>
              <a:t>G</a:t>
            </a:r>
            <a:r>
              <a:rPr spc="-35" dirty="0">
                <a:solidFill>
                  <a:schemeClr val="accent5">
                    <a:lumMod val="50000"/>
                  </a:schemeClr>
                </a:solidFill>
              </a:rPr>
              <a:t>E</a:t>
            </a:r>
            <a:r>
              <a:rPr spc="15" dirty="0">
                <a:solidFill>
                  <a:schemeClr val="accent5">
                    <a:lumMod val="50000"/>
                  </a:schemeClr>
                </a:solidFill>
              </a:rPr>
              <a:t>N</a:t>
            </a:r>
            <a:r>
              <a:rPr dirty="0">
                <a:solidFill>
                  <a:schemeClr val="accent5">
                    <a:lumMod val="50000"/>
                  </a:schemeClr>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480874"/>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Project overview</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Who are the end users?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Solution and its value proposition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The wow in your solution</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Detection of Keyloggers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Prevention and Protection Strategies</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50000"/>
                  </a:schemeClr>
                </a:solidFill>
              </a:rPr>
              <a:t>P</a:t>
            </a:r>
            <a:r>
              <a:rPr sz="4250" spc="15" dirty="0">
                <a:solidFill>
                  <a:schemeClr val="accent5">
                    <a:lumMod val="50000"/>
                  </a:schemeClr>
                </a:solidFill>
              </a:rPr>
              <a:t>ROB</a:t>
            </a:r>
            <a:r>
              <a:rPr sz="4250" spc="55" dirty="0">
                <a:solidFill>
                  <a:schemeClr val="accent5">
                    <a:lumMod val="50000"/>
                  </a:schemeClr>
                </a:solidFill>
              </a:rPr>
              <a:t>L</a:t>
            </a:r>
            <a:r>
              <a:rPr sz="4250" spc="-20" dirty="0">
                <a:solidFill>
                  <a:schemeClr val="accent5">
                    <a:lumMod val="50000"/>
                  </a:schemeClr>
                </a:solidFill>
              </a:rPr>
              <a:t>E</a:t>
            </a:r>
            <a:r>
              <a:rPr sz="4250" spc="20" dirty="0">
                <a:solidFill>
                  <a:schemeClr val="accent5">
                    <a:lumMod val="50000"/>
                  </a:schemeClr>
                </a:solidFill>
              </a:rPr>
              <a:t>M</a:t>
            </a:r>
            <a:r>
              <a:rPr sz="4250" dirty="0">
                <a:solidFill>
                  <a:schemeClr val="accent5">
                    <a:lumMod val="50000"/>
                  </a:schemeClr>
                </a:solidFill>
              </a:rPr>
              <a:t>	</a:t>
            </a:r>
            <a:r>
              <a:rPr sz="4250" spc="10" dirty="0">
                <a:solidFill>
                  <a:schemeClr val="accent5">
                    <a:lumMod val="50000"/>
                  </a:schemeClr>
                </a:solidFill>
              </a:rPr>
              <a:t>S</a:t>
            </a:r>
            <a:r>
              <a:rPr sz="4250" spc="-370" dirty="0">
                <a:solidFill>
                  <a:schemeClr val="accent5">
                    <a:lumMod val="50000"/>
                  </a:schemeClr>
                </a:solidFill>
              </a:rPr>
              <a:t>T</a:t>
            </a:r>
            <a:r>
              <a:rPr sz="4250" spc="-375" dirty="0">
                <a:solidFill>
                  <a:schemeClr val="accent5">
                    <a:lumMod val="50000"/>
                  </a:schemeClr>
                </a:solidFill>
              </a:rPr>
              <a:t>A</a:t>
            </a:r>
            <a:r>
              <a:rPr sz="4250" spc="15" dirty="0">
                <a:solidFill>
                  <a:schemeClr val="accent5">
                    <a:lumMod val="50000"/>
                  </a:schemeClr>
                </a:solidFill>
              </a:rPr>
              <a:t>T</a:t>
            </a:r>
            <a:r>
              <a:rPr sz="4250" spc="-10" dirty="0">
                <a:solidFill>
                  <a:schemeClr val="accent5">
                    <a:lumMod val="50000"/>
                  </a:schemeClr>
                </a:solidFill>
              </a:rPr>
              <a:t>E</a:t>
            </a:r>
            <a:r>
              <a:rPr sz="4250" spc="-20" dirty="0">
                <a:solidFill>
                  <a:schemeClr val="accent5">
                    <a:lumMod val="50000"/>
                  </a:schemeClr>
                </a:solidFill>
              </a:rPr>
              <a:t>ME</a:t>
            </a:r>
            <a:r>
              <a:rPr sz="4250" spc="10" dirty="0">
                <a:solidFill>
                  <a:schemeClr val="accent5">
                    <a:lumMod val="50000"/>
                  </a:schemeClr>
                </a:solidFill>
              </a:rPr>
              <a:t>NT</a:t>
            </a:r>
            <a:endParaRPr sz="425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keyloggers poses a significant threat to digital security, compromising the confidentiality and integrity of sensitive information. Despite advancements in cybersecurity, many individuals and organizations remain vulnerable to these covert tools, which can capture keystrokes to steal passwords, financial information, and confidential data.</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solidFill>
                  <a:schemeClr val="accent5">
                    <a:lumMod val="50000"/>
                  </a:schemeClr>
                </a:solidFill>
              </a:rPr>
              <a:t>PROJECT</a:t>
            </a:r>
            <a:r>
              <a:rPr lang="en-IN" sz="4000" spc="5" dirty="0">
                <a:solidFill>
                  <a:schemeClr val="accent5">
                    <a:lumMod val="50000"/>
                  </a:schemeClr>
                </a:solidFill>
              </a:rPr>
              <a:t> </a:t>
            </a:r>
            <a:r>
              <a:rPr sz="3600" spc="-20" dirty="0">
                <a:solidFill>
                  <a:schemeClr val="accent5">
                    <a:lumMod val="50000"/>
                  </a:schemeClr>
                </a:solidFill>
              </a:rPr>
              <a:t>OVERVIEW</a:t>
            </a:r>
            <a:endParaRPr sz="4000" dirty="0">
              <a:solidFill>
                <a:schemeClr val="accent5">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63231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5">
                    <a:lumMod val="50000"/>
                  </a:schemeClr>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5">
                    <a:lumMod val="50000"/>
                  </a:schemeClr>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5">
                    <a:lumMod val="50000"/>
                  </a:schemeClr>
                </a:solidFill>
              </a:rPr>
              <a:t>W</a:t>
            </a:r>
            <a:r>
              <a:rPr sz="3200" spc="-20" dirty="0">
                <a:solidFill>
                  <a:schemeClr val="accent5">
                    <a:lumMod val="50000"/>
                  </a:schemeClr>
                </a:solidFill>
              </a:rPr>
              <a:t>H</a:t>
            </a:r>
            <a:r>
              <a:rPr sz="3200" spc="20" dirty="0">
                <a:solidFill>
                  <a:schemeClr val="accent5">
                    <a:lumMod val="50000"/>
                  </a:schemeClr>
                </a:solidFill>
              </a:rPr>
              <a:t>O</a:t>
            </a:r>
            <a:r>
              <a:rPr sz="3200" spc="-235" dirty="0">
                <a:solidFill>
                  <a:schemeClr val="accent5">
                    <a:lumMod val="50000"/>
                  </a:schemeClr>
                </a:solidFill>
              </a:rPr>
              <a:t> </a:t>
            </a:r>
            <a:r>
              <a:rPr sz="3200" spc="-10" dirty="0">
                <a:solidFill>
                  <a:schemeClr val="accent5">
                    <a:lumMod val="50000"/>
                  </a:schemeClr>
                </a:solidFill>
              </a:rPr>
              <a:t>AR</a:t>
            </a:r>
            <a:r>
              <a:rPr sz="3200" spc="15" dirty="0">
                <a:solidFill>
                  <a:schemeClr val="accent5">
                    <a:lumMod val="50000"/>
                  </a:schemeClr>
                </a:solidFill>
              </a:rPr>
              <a:t>E</a:t>
            </a:r>
            <a:r>
              <a:rPr sz="3200" spc="-35" dirty="0">
                <a:solidFill>
                  <a:schemeClr val="accent5">
                    <a:lumMod val="50000"/>
                  </a:schemeClr>
                </a:solidFill>
              </a:rPr>
              <a:t> </a:t>
            </a:r>
            <a:r>
              <a:rPr sz="3200" spc="-10" dirty="0">
                <a:solidFill>
                  <a:schemeClr val="accent5">
                    <a:lumMod val="50000"/>
                  </a:schemeClr>
                </a:solidFill>
              </a:rPr>
              <a:t>T</a:t>
            </a:r>
            <a:r>
              <a:rPr sz="3200" spc="-15" dirty="0">
                <a:solidFill>
                  <a:schemeClr val="accent5">
                    <a:lumMod val="50000"/>
                  </a:schemeClr>
                </a:solidFill>
              </a:rPr>
              <a:t>H</a:t>
            </a:r>
            <a:r>
              <a:rPr sz="3200" spc="15" dirty="0">
                <a:solidFill>
                  <a:schemeClr val="accent5">
                    <a:lumMod val="50000"/>
                  </a:schemeClr>
                </a:solidFill>
              </a:rPr>
              <a:t>E</a:t>
            </a:r>
            <a:r>
              <a:rPr sz="3200" spc="-35" dirty="0">
                <a:solidFill>
                  <a:schemeClr val="accent5">
                    <a:lumMod val="50000"/>
                  </a:schemeClr>
                </a:solidFill>
              </a:rPr>
              <a:t> </a:t>
            </a:r>
            <a:r>
              <a:rPr sz="3200" spc="-20" dirty="0">
                <a:solidFill>
                  <a:schemeClr val="accent5">
                    <a:lumMod val="50000"/>
                  </a:schemeClr>
                </a:solidFill>
              </a:rPr>
              <a:t>E</a:t>
            </a:r>
            <a:r>
              <a:rPr sz="3200" spc="30" dirty="0">
                <a:solidFill>
                  <a:schemeClr val="accent5">
                    <a:lumMod val="50000"/>
                  </a:schemeClr>
                </a:solidFill>
              </a:rPr>
              <a:t>N</a:t>
            </a:r>
            <a:r>
              <a:rPr sz="3200" spc="15" dirty="0">
                <a:solidFill>
                  <a:schemeClr val="accent5">
                    <a:lumMod val="50000"/>
                  </a:schemeClr>
                </a:solidFill>
              </a:rPr>
              <a:t>D</a:t>
            </a:r>
            <a:r>
              <a:rPr sz="3200" spc="-45" dirty="0">
                <a:solidFill>
                  <a:schemeClr val="accent5">
                    <a:lumMod val="50000"/>
                  </a:schemeClr>
                </a:solidFill>
              </a:rPr>
              <a:t> </a:t>
            </a:r>
            <a:r>
              <a:rPr sz="3200" dirty="0">
                <a:solidFill>
                  <a:schemeClr val="accent5">
                    <a:lumMod val="50000"/>
                  </a:schemeClr>
                </a:solidFill>
              </a:rPr>
              <a:t>U</a:t>
            </a:r>
            <a:r>
              <a:rPr sz="3200" spc="10" dirty="0">
                <a:solidFill>
                  <a:schemeClr val="accent5">
                    <a:lumMod val="50000"/>
                  </a:schemeClr>
                </a:solidFill>
              </a:rPr>
              <a:t>S</a:t>
            </a:r>
            <a:r>
              <a:rPr sz="3200" spc="-25" dirty="0">
                <a:solidFill>
                  <a:schemeClr val="accent5">
                    <a:lumMod val="50000"/>
                  </a:schemeClr>
                </a:solidFill>
              </a:rPr>
              <a:t>E</a:t>
            </a:r>
            <a:r>
              <a:rPr sz="3200" spc="-10" dirty="0">
                <a:solidFill>
                  <a:schemeClr val="accent5">
                    <a:lumMod val="50000"/>
                  </a:schemeClr>
                </a:solidFill>
              </a:rPr>
              <a:t>R</a:t>
            </a:r>
            <a:r>
              <a:rPr sz="3200" spc="5" dirty="0">
                <a:solidFill>
                  <a:schemeClr val="accent5">
                    <a:lumMod val="50000"/>
                  </a:schemeClr>
                </a:solidFill>
              </a:rPr>
              <a:t>S?</a:t>
            </a:r>
            <a:endParaRPr sz="3200" dirty="0">
              <a:solidFill>
                <a:schemeClr val="accent5">
                  <a:lumMod val="50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5">
                    <a:lumMod val="50000"/>
                  </a:schemeClr>
                </a:solidFill>
              </a:rPr>
              <a:t>Y</a:t>
            </a:r>
            <a:r>
              <a:rPr sz="3600" spc="10" dirty="0">
                <a:solidFill>
                  <a:schemeClr val="accent5">
                    <a:lumMod val="50000"/>
                  </a:schemeClr>
                </a:solidFill>
              </a:rPr>
              <a:t>O</a:t>
            </a:r>
            <a:r>
              <a:rPr sz="3600" spc="25" dirty="0">
                <a:solidFill>
                  <a:schemeClr val="accent5">
                    <a:lumMod val="50000"/>
                  </a:schemeClr>
                </a:solidFill>
              </a:rPr>
              <a:t>U</a:t>
            </a:r>
            <a:r>
              <a:rPr sz="3600" dirty="0">
                <a:solidFill>
                  <a:schemeClr val="accent5">
                    <a:lumMod val="50000"/>
                  </a:schemeClr>
                </a:solidFill>
              </a:rPr>
              <a:t>R</a:t>
            </a:r>
            <a:r>
              <a:rPr sz="3600" spc="5" dirty="0">
                <a:solidFill>
                  <a:schemeClr val="accent5">
                    <a:lumMod val="50000"/>
                  </a:schemeClr>
                </a:solidFill>
              </a:rPr>
              <a:t> </a:t>
            </a:r>
            <a:r>
              <a:rPr sz="3600" spc="25" dirty="0">
                <a:solidFill>
                  <a:schemeClr val="accent5">
                    <a:lumMod val="50000"/>
                  </a:schemeClr>
                </a:solidFill>
              </a:rPr>
              <a:t>S</a:t>
            </a:r>
            <a:r>
              <a:rPr sz="3600" spc="10" dirty="0">
                <a:solidFill>
                  <a:schemeClr val="accent5">
                    <a:lumMod val="50000"/>
                  </a:schemeClr>
                </a:solidFill>
              </a:rPr>
              <a:t>O</a:t>
            </a:r>
            <a:r>
              <a:rPr sz="3600" spc="25" dirty="0">
                <a:solidFill>
                  <a:schemeClr val="accent5">
                    <a:lumMod val="50000"/>
                  </a:schemeClr>
                </a:solidFill>
              </a:rPr>
              <a:t>LU</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r>
              <a:rPr sz="3600" spc="-345" dirty="0">
                <a:solidFill>
                  <a:schemeClr val="accent5">
                    <a:lumMod val="50000"/>
                  </a:schemeClr>
                </a:solidFill>
              </a:rPr>
              <a:t> </a:t>
            </a:r>
            <a:r>
              <a:rPr sz="3600" spc="-35" dirty="0">
                <a:solidFill>
                  <a:schemeClr val="accent5">
                    <a:lumMod val="50000"/>
                  </a:schemeClr>
                </a:solidFill>
              </a:rPr>
              <a:t>A</a:t>
            </a:r>
            <a:r>
              <a:rPr sz="3600" spc="-5" dirty="0">
                <a:solidFill>
                  <a:schemeClr val="accent5">
                    <a:lumMod val="50000"/>
                  </a:schemeClr>
                </a:solidFill>
              </a:rPr>
              <a:t>N</a:t>
            </a:r>
            <a:r>
              <a:rPr sz="3600" dirty="0">
                <a:solidFill>
                  <a:schemeClr val="accent5">
                    <a:lumMod val="50000"/>
                  </a:schemeClr>
                </a:solidFill>
              </a:rPr>
              <a:t>D</a:t>
            </a:r>
            <a:r>
              <a:rPr sz="3600" spc="35" dirty="0">
                <a:solidFill>
                  <a:schemeClr val="accent5">
                    <a:lumMod val="50000"/>
                  </a:schemeClr>
                </a:solidFill>
              </a:rPr>
              <a:t> </a:t>
            </a:r>
            <a:r>
              <a:rPr sz="3600" spc="-30" dirty="0">
                <a:solidFill>
                  <a:schemeClr val="accent5">
                    <a:lumMod val="50000"/>
                  </a:schemeClr>
                </a:solidFill>
              </a:rPr>
              <a:t>I</a:t>
            </a:r>
            <a:r>
              <a:rPr sz="3600" spc="-35" dirty="0">
                <a:solidFill>
                  <a:schemeClr val="accent5">
                    <a:lumMod val="50000"/>
                  </a:schemeClr>
                </a:solidFill>
              </a:rPr>
              <a:t>T</a:t>
            </a:r>
            <a:r>
              <a:rPr sz="3600" dirty="0">
                <a:solidFill>
                  <a:schemeClr val="accent5">
                    <a:lumMod val="50000"/>
                  </a:schemeClr>
                </a:solidFill>
              </a:rPr>
              <a:t>S</a:t>
            </a:r>
            <a:r>
              <a:rPr sz="3600" spc="60" dirty="0">
                <a:solidFill>
                  <a:schemeClr val="accent5">
                    <a:lumMod val="50000"/>
                  </a:schemeClr>
                </a:solidFill>
              </a:rPr>
              <a:t> </a:t>
            </a:r>
            <a:r>
              <a:rPr sz="3600" spc="-295" dirty="0">
                <a:solidFill>
                  <a:schemeClr val="accent5">
                    <a:lumMod val="50000"/>
                  </a:schemeClr>
                </a:solidFill>
              </a:rPr>
              <a:t>V</a:t>
            </a:r>
            <a:r>
              <a:rPr sz="3600" spc="-35" dirty="0">
                <a:solidFill>
                  <a:schemeClr val="accent5">
                    <a:lumMod val="50000"/>
                  </a:schemeClr>
                </a:solidFill>
              </a:rPr>
              <a:t>A</a:t>
            </a:r>
            <a:r>
              <a:rPr sz="3600" spc="25" dirty="0">
                <a:solidFill>
                  <a:schemeClr val="accent5">
                    <a:lumMod val="50000"/>
                  </a:schemeClr>
                </a:solidFill>
              </a:rPr>
              <a:t>LU</a:t>
            </a:r>
            <a:r>
              <a:rPr sz="3600" dirty="0">
                <a:solidFill>
                  <a:schemeClr val="accent5">
                    <a:lumMod val="50000"/>
                  </a:schemeClr>
                </a:solidFill>
              </a:rPr>
              <a:t>E</a:t>
            </a:r>
            <a:r>
              <a:rPr sz="3600" spc="-65" dirty="0">
                <a:solidFill>
                  <a:schemeClr val="accent5">
                    <a:lumMod val="50000"/>
                  </a:schemeClr>
                </a:solidFill>
              </a:rPr>
              <a:t> </a:t>
            </a:r>
            <a:r>
              <a:rPr sz="3600" spc="-15" dirty="0">
                <a:solidFill>
                  <a:schemeClr val="accent5">
                    <a:lumMod val="50000"/>
                  </a:schemeClr>
                </a:solidFill>
              </a:rPr>
              <a:t>P</a:t>
            </a:r>
            <a:r>
              <a:rPr sz="3600" spc="-30" dirty="0">
                <a:solidFill>
                  <a:schemeClr val="accent5">
                    <a:lumMod val="50000"/>
                  </a:schemeClr>
                </a:solidFill>
              </a:rPr>
              <a:t>R</a:t>
            </a:r>
            <a:r>
              <a:rPr sz="3600" spc="10" dirty="0">
                <a:solidFill>
                  <a:schemeClr val="accent5">
                    <a:lumMod val="50000"/>
                  </a:schemeClr>
                </a:solidFill>
              </a:rPr>
              <a:t>O</a:t>
            </a:r>
            <a:r>
              <a:rPr sz="3600" spc="-15" dirty="0">
                <a:solidFill>
                  <a:schemeClr val="accent5">
                    <a:lumMod val="50000"/>
                  </a:schemeClr>
                </a:solidFill>
              </a:rPr>
              <a:t>P</a:t>
            </a:r>
            <a:r>
              <a:rPr sz="3600" spc="10" dirty="0">
                <a:solidFill>
                  <a:schemeClr val="accent5">
                    <a:lumMod val="50000"/>
                  </a:schemeClr>
                </a:solidFill>
              </a:rPr>
              <a:t>O</a:t>
            </a:r>
            <a:r>
              <a:rPr sz="3600" spc="25" dirty="0">
                <a:solidFill>
                  <a:schemeClr val="accent5">
                    <a:lumMod val="50000"/>
                  </a:schemeClr>
                </a:solidFill>
              </a:rPr>
              <a:t>S</a:t>
            </a:r>
            <a:r>
              <a:rPr sz="3600" spc="-30" dirty="0">
                <a:solidFill>
                  <a:schemeClr val="accent5">
                    <a:lumMod val="50000"/>
                  </a:schemeClr>
                </a:solidFill>
              </a:rPr>
              <a:t>I</a:t>
            </a:r>
            <a:r>
              <a:rPr sz="3600" spc="-35" dirty="0">
                <a:solidFill>
                  <a:schemeClr val="accent5">
                    <a:lumMod val="50000"/>
                  </a:schemeClr>
                </a:solidFill>
              </a:rPr>
              <a:t>T</a:t>
            </a:r>
            <a:r>
              <a:rPr sz="3600" spc="-30" dirty="0">
                <a:solidFill>
                  <a:schemeClr val="accent5">
                    <a:lumMod val="50000"/>
                  </a:schemeClr>
                </a:solidFill>
              </a:rPr>
              <a:t>I</a:t>
            </a:r>
            <a:r>
              <a:rPr sz="3600" spc="10" dirty="0">
                <a:solidFill>
                  <a:schemeClr val="accent5">
                    <a:lumMod val="50000"/>
                  </a:schemeClr>
                </a:solidFill>
              </a:rPr>
              <a:t>O</a:t>
            </a:r>
            <a:r>
              <a:rPr sz="3600" dirty="0">
                <a:solidFill>
                  <a:schemeClr val="accent5">
                    <a:lumMod val="50000"/>
                  </a:schemeClr>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TotalTime>
  <Words>1312</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Y.MANI KUMAR </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PowerPoint Presentation</vt:lpstr>
      <vt:lpstr>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Y.MANI KUMAR </dc:title>
  <dc:creator>dell</dc:creator>
  <cp:lastModifiedBy>Anand Balaji Gunupudi</cp:lastModifiedBy>
  <cp:revision>9</cp:revision>
  <dcterms:created xsi:type="dcterms:W3CDTF">2024-06-03T05:48:59Z</dcterms:created>
  <dcterms:modified xsi:type="dcterms:W3CDTF">2024-06-20T10:28:22Z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