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66" r:id="rId1"/>
  </p:sldMasterIdLst>
  <p:sldIdLst>
    <p:sldId id="256" r:id="rId2"/>
    <p:sldId id="283" r:id="rId3"/>
    <p:sldId id="257" r:id="rId4"/>
    <p:sldId id="258" r:id="rId5"/>
    <p:sldId id="284" r:id="rId6"/>
    <p:sldId id="287" r:id="rId7"/>
    <p:sldId id="259" r:id="rId8"/>
    <p:sldId id="285" r:id="rId9"/>
    <p:sldId id="260" r:id="rId10"/>
    <p:sldId id="261" r:id="rId11"/>
    <p:sldId id="262" r:id="rId12"/>
    <p:sldId id="267" r:id="rId13"/>
    <p:sldId id="282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88" r:id="rId23"/>
    <p:sldId id="289" r:id="rId24"/>
    <p:sldId id="278" r:id="rId25"/>
    <p:sldId id="279" r:id="rId26"/>
    <p:sldId id="28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704" initials="u" lastIdx="0" clrIdx="0">
    <p:extLst>
      <p:ext uri="{19B8F6BF-5375-455C-9EA6-DF929625EA0E}">
        <p15:presenceInfo xmlns:p15="http://schemas.microsoft.com/office/powerpoint/2012/main" userId="S-1-5-21-2807036185-1386476001-2306403293-18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3172" autoAdjust="0"/>
  </p:normalViewPr>
  <p:slideViewPr>
    <p:cSldViewPr snapToGrid="0">
      <p:cViewPr varScale="1">
        <p:scale>
          <a:sx n="51" d="100"/>
          <a:sy n="51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6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518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9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04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7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2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4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8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2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4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468" r:id="rId2"/>
    <p:sldLayoutId id="2147484469" r:id="rId3"/>
    <p:sldLayoutId id="2147484470" r:id="rId4"/>
    <p:sldLayoutId id="2147484471" r:id="rId5"/>
    <p:sldLayoutId id="2147484472" r:id="rId6"/>
    <p:sldLayoutId id="2147484473" r:id="rId7"/>
    <p:sldLayoutId id="2147484474" r:id="rId8"/>
    <p:sldLayoutId id="2147484475" r:id="rId9"/>
    <p:sldLayoutId id="2147484476" r:id="rId10"/>
    <p:sldLayoutId id="2147484477" r:id="rId11"/>
    <p:sldLayoutId id="2147484478" r:id="rId12"/>
    <p:sldLayoutId id="2147484479" r:id="rId13"/>
    <p:sldLayoutId id="2147484480" r:id="rId14"/>
    <p:sldLayoutId id="2147484481" r:id="rId15"/>
    <p:sldLayoutId id="21474844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c01.safelinks.protection.outlook.com/?url=http://sandbox-iosxe-latest-1.cisco.com/&amp;data=05|01|sullur.saisruthilaya@hcl.com|54e393a94f0a4f23bc2a08dae9bcdfcb|189de737c93a4f5a8b686f4ca9941912|0|0|638079294659322647|Unknown|TWFpbGZsb3d8eyJWIjoiMC4wLjAwMDAiLCJQIjoiV2luMzIiLCJBTiI6Ik1haWwiLCJXVCI6Mn0%3D|3000|||&amp;sdata=3BGt1JJjmVndDZMofSNoasatZAYPJ7vQxgdH2GGBpk4%3D&amp;reserved=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063" y="1481327"/>
            <a:ext cx="9840405" cy="9144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PYTHON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0550" y="2926080"/>
            <a:ext cx="3028950" cy="296265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– 9</a:t>
            </a:r>
          </a:p>
          <a:p>
            <a:pPr algn="l"/>
            <a:endParaRPr lang="en-US" sz="23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Vyshnavi</a:t>
            </a:r>
          </a:p>
          <a:p>
            <a:pPr algn="l"/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Sai 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rasanna</a:t>
            </a:r>
          </a:p>
          <a:p>
            <a:pPr algn="l"/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Surya Narasimha</a:t>
            </a:r>
          </a:p>
          <a:p>
            <a:pPr algn="l"/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Pavithra</a:t>
            </a:r>
          </a:p>
          <a:p>
            <a:pPr algn="l"/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Manikumar</a:t>
            </a:r>
          </a:p>
          <a:p>
            <a:pPr algn="l"/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Rafi Pathan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55" y="316992"/>
            <a:ext cx="4298334" cy="505968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Register:</a:t>
            </a:r>
            <a:endParaRPr lang="en-US" sz="4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0" y="1196975"/>
            <a:ext cx="4608513" cy="5264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register_user(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username_info = username.get()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password_info = password.get()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username_info ==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error()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password_info ==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error()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Time = time.localtime()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 = time.asctime(Time)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ip=socket.gethostname()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ipadd=socket.gethostbyname(ip)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sql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"insert into userinfo1 values(%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s,%s,%s,%s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= (username_info, password_info, T, ipadd)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.mycur.execute(sql, t)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.db.commit()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Label(root1,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time.sleep(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.success()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58" y="2005052"/>
            <a:ext cx="4070605" cy="34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54" y="371856"/>
            <a:ext cx="3912954" cy="487680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Login:</a:t>
            </a:r>
            <a:endParaRPr lang="en-US" sz="4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0" y="1330325"/>
            <a:ext cx="5808663" cy="5124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global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root2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root2 = Toplevel(root)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root2.title(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"Log-In Portal"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root2.geometry(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"300x300"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global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username_varify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global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password_varify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"Log-In Portal"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"grey"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"black"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"bold"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width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).pack()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username_varify = StringVar()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password_varify = StringVar()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).pack()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"Username :"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"bold"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).pack()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Entry(root2,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textvariable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=username_varify).pack()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).pack()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 :"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).pack()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Entry(root2,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textvariable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=password_varify,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show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"*"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).pack()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).pack()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Button(root2,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"Log-In"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"red"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command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.login_varify).pack()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Label(root2,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63" y="615696"/>
            <a:ext cx="3426777" cy="2655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13" y="3417061"/>
            <a:ext cx="3127075" cy="27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73" y="416142"/>
            <a:ext cx="9404723" cy="102861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PACKET DETAILS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63674" y="1840918"/>
            <a:ext cx="89056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psutil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netmiko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ConnectHandler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Router_Packet_details: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get_packet_details():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router =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"device_type"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"cisco_ios"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"ip"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"sandbox-iosxe-latest-1.cisco.com"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"username"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"developer"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"C1sco12345"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net_connect = ConnectHandler(**router)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network_stats = psutil.net_io_counters(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pernic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nowrap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(network_stats)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7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5075" y="1360061"/>
            <a:ext cx="898835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bytes_sent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getattr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(network_stats,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'bytes_sent'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bytes_recv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getattr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(network_stats,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'bytes_recv'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"Bytes Sent = {0} | Bytes Received = {1}"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.format(bytes_sent,bytes_recv))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net_connect.disconnect()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Route_details = Router_Packet_details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Thread1 = Thread(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Route_details.get_packet_details())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Thread2 = Thread(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Route_details.get_packet_details())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Thread1.start()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Thread2.start()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Thread1.join()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Thread2.join()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7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632" y="525870"/>
            <a:ext cx="2505456" cy="8457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81" y="1676400"/>
            <a:ext cx="8915400" cy="377762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:\Users\user704\AppData\Local\Programs\Python\Python39\python.exe C:\Users\user704\PycharmProjects\Capstone\Router_Packet_Details.py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snetio(bytes_sent=267450533, bytes_recv=2501519764, packets_sent=1194520, packets_recv=12149450, errin=0, errout=0, dropin=17825, dropout=0)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 Sent = 267450533 | Bytes Received = 2501519764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snetio(bytes_sent=267482221, bytes_recv=2501541941, packets_sent=1194628, packets_recv=12149680, errin=0, errout=0, dropin=17825, dropout=0)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 Sent = 267482221 | Bytes Received = 2501541941</a:t>
            </a:r>
          </a:p>
        </p:txBody>
      </p:sp>
    </p:spTree>
    <p:extLst>
      <p:ext uri="{BB962C8B-B14F-4D97-AF65-F5344CB8AC3E}">
        <p14:creationId xmlns:p14="http://schemas.microsoft.com/office/powerpoint/2010/main" val="227283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861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646111" y="1549979"/>
            <a:ext cx="508578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netmiko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ConnectHandler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Ping_test: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__init__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ip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an IP address to ping 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ping for each ip in the file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= os.popen(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f"ping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).read()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saving some ping output details to output file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"Request timed out."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"unreachable"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(response)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"ping_output.txt"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f.write(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(ip) +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link is down'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f.close()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5980176" y="1549978"/>
            <a:ext cx="524865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(response)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"ping_output.txt"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f.write(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(ip) +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is up '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f.close()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print output file to screen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"ping_output.txt"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output = file.read()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f.close()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(output)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Ping_test()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6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579" y="1115568"/>
            <a:ext cx="10045089" cy="5175504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C:\Users\user704\AppData\Local\Programs\Python\Python39\python.exe C:\Users\user704\PycharmProjects\Capstone\Ping_monitoring.py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Enter an IP address to ping : </a:t>
            </a:r>
            <a:r>
              <a:rPr lang="en-US" sz="1900" dirty="0" smtClean="0">
                <a:solidFill>
                  <a:schemeClr val="tx1"/>
                </a:solidFill>
              </a:rPr>
              <a:t>facebook.co.in</a:t>
            </a:r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Pinging facebook.co.in [162.215.226.7] with 32 bytes of data: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Reply from 162.215.226.7: bytes=32 time=258ms TTL=48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Reply from 162.215.226.7: bytes=32 time=259ms TTL=48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Reply from 162.215.226.7: bytes=32 time=258ms TTL=48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Reply from 162.215.226.7: bytes=32 time=259ms </a:t>
            </a:r>
            <a:r>
              <a:rPr lang="en-US" sz="1900" dirty="0" smtClean="0">
                <a:solidFill>
                  <a:schemeClr val="tx1"/>
                </a:solidFill>
              </a:rPr>
              <a:t>TTL=48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Ping statistics for 162.215.226.7: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Packets: Sent = 4, Received = 4, Lost = 0 (0% loss),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Approximate round trip times in milli-seconds: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Minimum = 258ms, Maximum = 259ms, Average = 258ms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facebook.co.in is up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5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5" y="57469"/>
            <a:ext cx="8596668" cy="6854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681759" y="910446"/>
            <a:ext cx="298190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tkinter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tk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psutil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net_io_counters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KB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1024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MB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(KB **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GB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(KB **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TB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(KB **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size(B):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B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&lt; KB: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Bytes"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KB &lt;= B &lt; MB: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/ KB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: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.2f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KB"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MB &lt;= B &lt; GB: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/ MB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: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.2f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MB"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GB &lt;= B &lt; TB: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/ GB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: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.2f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GB"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TB &lt;= B: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/ TB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: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.2f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TB"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#WINDOW_RESIZEABLE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REFRESH_DELAY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1500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3782390" y="910446"/>
            <a:ext cx="7876062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last_upload, last_download, upload_speed, down_speed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initilizing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window = tk.Tk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WINDOW_SIZE =(400,400)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window.title(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"Network Bandwidth  Monitor"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setting window title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window.geometry(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WINDOW_SIZE[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WINDOW_SIZE[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window size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window.resizable(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=WINDOW_RESIZEABLE,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=WINDOW_RESIZEABLE)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look window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label_total_upload_header = tk.Label(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"Total Upload:"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"Quicksand 12 bold"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label_total_upload_header.pack()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label_total_upload = tk.Label(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"Calculating..."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"Quicksand 12"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label_total_upload.pack()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label_total_download_header = tk.Label(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"Total Download:"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"Quicksand 12 bold"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label_total_download_header.pack()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label_total_download = tk.Label(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"Calculating..."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"Quicksand 12"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label_total_download.pack()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label_total_usage_header = tk.Label(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"Total Usage:"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"Quicksand 12 bold"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label_total_usage_header.pack()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label_total_usage = tk.Label(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"Calculating..."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"Quicksand 12"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label_total_usage.pack()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6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6762750" y="698993"/>
            <a:ext cx="5295900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JetBrains Mono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last_download &gt; </a:t>
            </a:r>
            <a:r>
              <a:rPr lang="en-US" altLang="en-US" sz="1400" dirty="0">
                <a:solidFill>
                  <a:srgbClr val="0000FF"/>
                </a:solidFill>
                <a:latin typeface="JetBrains Mono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JetBrains Mono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download  &lt; last_download:</a:t>
            </a:r>
            <a:br>
              <a:rPr lang="en-US" altLang="en-US" sz="1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            down_speed = </a:t>
            </a:r>
            <a:r>
              <a:rPr lang="en-US" altLang="en-US" sz="1400" dirty="0">
                <a:solidFill>
                  <a:srgbClr val="0000FF"/>
                </a:solidFill>
                <a:latin typeface="JetBrains Mono"/>
              </a:rPr>
              <a:t>0</a:t>
            </a:r>
            <a:br>
              <a:rPr lang="en-US" altLang="en-US" sz="1400" dirty="0">
                <a:solidFill>
                  <a:srgbClr val="0000FF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000FF"/>
                </a:solidFill>
                <a:latin typeface="JetBrains Mono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JetBrains Mono"/>
              </a:rPr>
              <a:t>else</a:t>
            </a: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:</a:t>
            </a:r>
            <a:br>
              <a:rPr lang="en-US" altLang="en-US" sz="1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            down_speed = download - </a:t>
            </a:r>
            <a:r>
              <a:rPr lang="en-US" altLang="en-US" sz="1400" dirty="0" smtClean="0">
                <a:solidFill>
                  <a:srgbClr val="000000"/>
                </a:solidFill>
                <a:latin typeface="JetBrains Mono"/>
              </a:rPr>
              <a:t>last_download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last_upload = upload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last_download = download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label_total_upload[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"text"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size(upload)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upload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Bytes)"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label_total_download[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"text"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size(download)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download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Bytes)"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label_total_usage[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"text"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size(total)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}\n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label_upload[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"text"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= size(upload_speed)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label_download[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"text"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= size(down_speed)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label_total_upload.pack()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label_total_download.pack()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label_total_usage.pack()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label_upload.pack()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label_download.pack()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window.after(REFRESH_DELAY, update)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JetBrains Mono"/>
              </a:rPr>
              <a:t>update()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window.mainloop()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361950" y="721373"/>
            <a:ext cx="5810250" cy="5970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label_upload_header = tk.Label(text="Upload Speed:"</a:t>
            </a:r>
            <a:r>
              <a:rPr lang="en-US" altLang="en-US" sz="1400" b="1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font="Quicksand 12 bold")</a:t>
            </a:r>
            <a:br>
              <a:rPr lang="en-US" altLang="en-US" sz="14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label_upload_header.pack()</a:t>
            </a:r>
            <a:br>
              <a:rPr lang="en-US" altLang="en-US" sz="14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label_upload= tk.Label(text="Calculating..."</a:t>
            </a:r>
            <a:r>
              <a:rPr lang="en-US" altLang="en-US" sz="1400" b="1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font="Quicksand 12")</a:t>
            </a:r>
            <a:br>
              <a:rPr lang="en-US" altLang="en-US" sz="14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label_upload.pack()</a:t>
            </a:r>
            <a:br>
              <a:rPr lang="en-US" altLang="en-US" sz="14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label_download_header = tk.Label(text="Download Speed:"</a:t>
            </a:r>
            <a:r>
              <a:rPr lang="en-US" altLang="en-US" sz="1400" b="1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font="Quicksand 12 bold")</a:t>
            </a:r>
            <a:br>
              <a:rPr lang="en-US" altLang="en-US" sz="14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label_download_header.pack()</a:t>
            </a:r>
            <a:br>
              <a:rPr lang="en-US" altLang="en-US" sz="14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label_download= tk.Label(text="Calculating..."</a:t>
            </a:r>
            <a:r>
              <a:rPr lang="en-US" altLang="en-US" sz="1400" b="1" dirty="0">
                <a:solidFill>
                  <a:schemeClr val="tx1"/>
                </a:solidFill>
                <a:latin typeface="JetBrains Mono"/>
              </a:rPr>
              <a:t>, </a:t>
            </a: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font="Quicksand 12")</a:t>
            </a:r>
            <a:br>
              <a:rPr lang="en-US" altLang="en-US" sz="14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1400" dirty="0">
                <a:solidFill>
                  <a:schemeClr val="tx1"/>
                </a:solidFill>
                <a:latin typeface="JetBrains Mono"/>
              </a:rPr>
              <a:t>label_download.pack()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0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update():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global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last_upload,last_download,upload_speed, down_speed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counter = net_io_counters()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upload = counter.bytes_sent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download = counter.bytes_recv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total = upload + download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last_upload 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upload &lt; last_upload: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upload_speed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upload_speed = upload - last_upload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4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86" y="755904"/>
            <a:ext cx="8046042" cy="72542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OUTPUT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26" y="1809750"/>
            <a:ext cx="5246923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803" y="708750"/>
            <a:ext cx="7296913" cy="79086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90" y="177859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Database connection. </a:t>
            </a:r>
          </a:p>
          <a:p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Registration and Login portal page and display another page for successful login and error pop up for unsuccessfull login.</a:t>
            </a: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router packet details from Cisco iosxe router.</a:t>
            </a:r>
          </a:p>
          <a:p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 for an IP address.</a:t>
            </a:r>
          </a:p>
          <a:p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know bandwidth utilized by the processes or network utilization in the system.</a:t>
            </a:r>
          </a:p>
          <a:p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total number of ports open in a host.</a:t>
            </a: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45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FINDING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133856" y="1614105"/>
            <a:ext cx="4694979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threading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 =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'host &gt; '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from_port =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'start scan from port &gt; '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to_port =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'finish scan to port &gt; '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counting_open = []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counting_close = []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 = []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Finding_unsedports: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 = socket.socket()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= s.connect_ex((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(host),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==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counting_open.append(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-&gt; is open'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peer = s.getpeername()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(peer)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s.close()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82512" y="1629493"/>
            <a:ext cx="4736592" cy="47705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counting_close.append(port)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#print((str(port))+' -&gt; is closed')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s.close()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range(from_port, to_port+1):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 = Thread(target=scan, args=(i,))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threads.append(t)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t.start()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[x.join()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print(counting_open)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Finding_unsedports()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39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50976"/>
            <a:ext cx="8679234" cy="7132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OUTPUT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77" y="1984012"/>
            <a:ext cx="6410679" cy="37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4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DRIVEN PROGRAMMABILITY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785"/>
            <a:ext cx="8596668" cy="4340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ncclient 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nexus = manager.connect(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67D1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dirty="0">
                <a:solidFill>
                  <a:srgbClr val="067D1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sandbox-iosxe-latest-1.cisco.com</a:t>
            </a:r>
            <a:r>
              <a:rPr lang="en-US" altLang="en-US" dirty="0">
                <a:solidFill>
                  <a:srgbClr val="067D1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67D1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'developer'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67D1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'C1sco12345'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allow_agent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look_for_keys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hostkey_verify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unknown_host_cb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capability 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nexus.server_capabilities: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(capability)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7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DRIVEN </a:t>
            </a:r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PROGRAMMABILITY OUTPUT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06555"/>
            <a:ext cx="8596312" cy="27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0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CODE (INTEGRATION)</a:t>
            </a:r>
            <a:r>
              <a:rPr lang="en-US" b="1" dirty="0">
                <a:solidFill>
                  <a:srgbClr val="7030A0"/>
                </a:solidFill>
                <a:latin typeface="Algerian" panose="04020705040A02060702" pitchFamily="82" charset="0"/>
              </a:rPr>
              <a:t/>
            </a:r>
            <a:br>
              <a:rPr lang="en-US" b="1" dirty="0">
                <a:solidFill>
                  <a:srgbClr val="7030A0"/>
                </a:solidFill>
                <a:latin typeface="Algerian" panose="04020705040A02060702" pitchFamily="82" charset="0"/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464" y="1444752"/>
            <a:ext cx="8935148" cy="4797786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Main: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def run_db(self):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import DB_connection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def run_Router_Packet_Details(self):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import Router_Packet_Details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def run_Ping_monitoring(self):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import Ping_monitoring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def get_bandwidth(self):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import Bandwidth    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exitprogram():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sys.exit("system exiting")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printerror():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print("Invalid option entered")  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= Main()  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3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771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Continues..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run():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menu={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1:main.run_db,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2:main.run_Router_Packet_Details,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3:main.run_Ping_monitoring,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4:main.get_bandwidth,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5:exitprogram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while True: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print("\n 1:Establish DataBase connection\n2:Get router packet details\n3:Ping Monitoring\n4:Get Bandwidth\n5:Exit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Program\nEnter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choice?",end='')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try 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choice = int(input())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except ValueError: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print("Please enter a valid input!")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menu.get(choice,printerror)()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run()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6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89994" cy="76200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4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86725"/>
            <a:ext cx="10001634" cy="38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1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08176"/>
            <a:ext cx="12508992" cy="2615184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0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10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endParaRPr lang="en-US" sz="10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4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96112"/>
            <a:ext cx="9404723" cy="135331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22" y="2066544"/>
            <a:ext cx="9582912" cy="29992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Python(in-built) Modules: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Psutil,OS,Threading,Pandas,Time,Tkinter,mysql.connector,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sys,Netmiko,ncclient</a:t>
            </a:r>
            <a:endParaRPr lang="en-US" sz="2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pPr marL="0" indent="0">
              <a:buNone/>
            </a:pP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036" y="530352"/>
            <a:ext cx="3127248" cy="6766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WORK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00" y="1597216"/>
            <a:ext cx="10009920" cy="40062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Implementation			-	N. Vyshnavi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Packet Details				-	B. Pavithra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 Monitoring					-	S. Sai Prasanna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							-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V. Mani Kumar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Finding							-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Mohammed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Rafi Pathan</a:t>
            </a:r>
            <a:endParaRPr lang="en-US" sz="2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Driven Programmability	-	Mohammed Rafi Pathan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Code							-	P. Surya Narasimha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649389" y="82294"/>
            <a:ext cx="8704410" cy="566928"/>
          </a:xfrm>
        </p:spPr>
        <p:txBody>
          <a:bodyPr>
            <a:noAutofit/>
          </a:bodyPr>
          <a:lstStyle/>
          <a:p>
            <a:pPr algn="ctr"/>
            <a:r>
              <a:rPr lang="en-US" sz="4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Chart:</a:t>
            </a:r>
            <a:endParaRPr lang="en-US" sz="4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67550" y="438912"/>
            <a:ext cx="1737360" cy="603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23101" y="1449324"/>
            <a:ext cx="3931920" cy="621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>
            <a:stCxn id="13" idx="2"/>
          </p:cNvCxnSpPr>
          <p:nvPr/>
        </p:nvCxnSpPr>
        <p:spPr>
          <a:xfrm>
            <a:off x="4089061" y="2071116"/>
            <a:ext cx="0" cy="402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48611" y="2464308"/>
            <a:ext cx="4480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48611" y="2478024"/>
            <a:ext cx="0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29510" y="2478024"/>
            <a:ext cx="0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8096" y="2916936"/>
            <a:ext cx="2304288" cy="51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036230" y="1051560"/>
            <a:ext cx="0" cy="402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0753" y="2916937"/>
            <a:ext cx="2297514" cy="512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20240" y="3419856"/>
            <a:ext cx="0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12915" y="3429000"/>
            <a:ext cx="0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566928" y="3881627"/>
            <a:ext cx="2706623" cy="122529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Credentials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959603" y="3849623"/>
            <a:ext cx="2706623" cy="122529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Credentials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63261" y="5545835"/>
            <a:ext cx="2410289" cy="534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Successful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44623" y="5106923"/>
            <a:ext cx="0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80753" y="5495542"/>
            <a:ext cx="2297514" cy="512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Success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329510" y="5074919"/>
            <a:ext cx="0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3"/>
          </p:cNvCxnSpPr>
          <p:nvPr/>
        </p:nvCxnSpPr>
        <p:spPr>
          <a:xfrm flipV="1">
            <a:off x="7478267" y="5751573"/>
            <a:ext cx="3489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816595" y="1673352"/>
            <a:ext cx="10669" cy="407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6595" y="1673352"/>
            <a:ext cx="339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182186" y="1449324"/>
            <a:ext cx="1874859" cy="621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8354060" y="2071118"/>
            <a:ext cx="9144" cy="3003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703057" y="2333248"/>
            <a:ext cx="2283964" cy="659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acket Details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89507" y="3255263"/>
            <a:ext cx="2297514" cy="493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 Monitoring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03057" y="4011168"/>
            <a:ext cx="2297514" cy="512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Bandwidth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727439" y="4782312"/>
            <a:ext cx="2297514" cy="512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Finding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363204" y="2785870"/>
            <a:ext cx="339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332553" y="3499102"/>
            <a:ext cx="339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87586" y="4264151"/>
            <a:ext cx="339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370059" y="5038343"/>
            <a:ext cx="339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268216" y="5799578"/>
            <a:ext cx="3489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648202" y="3255263"/>
            <a:ext cx="0" cy="2544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17213" y="3255263"/>
            <a:ext cx="15635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15100" y="5100564"/>
            <a:ext cx="8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77805" y="5091419"/>
            <a:ext cx="8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180753" y="6217918"/>
            <a:ext cx="2297514" cy="512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 Credentials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Elbow Connector 73"/>
          <p:cNvCxnSpPr>
            <a:stCxn id="33" idx="1"/>
            <a:endCxn id="69" idx="1"/>
          </p:cNvCxnSpPr>
          <p:nvPr/>
        </p:nvCxnSpPr>
        <p:spPr>
          <a:xfrm rot="10800000" flipH="1" flipV="1">
            <a:off x="4959603" y="4462270"/>
            <a:ext cx="221150" cy="2011679"/>
          </a:xfrm>
          <a:prstGeom prst="bentConnector3">
            <a:avLst>
              <a:gd name="adj1" fmla="val -103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906" y="4023359"/>
            <a:ext cx="8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70036" y="6259068"/>
            <a:ext cx="2398180" cy="59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fields are required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Elbow Connector 79"/>
          <p:cNvCxnSpPr>
            <a:stCxn id="32" idx="1"/>
            <a:endCxn id="78" idx="1"/>
          </p:cNvCxnSpPr>
          <p:nvPr/>
        </p:nvCxnSpPr>
        <p:spPr>
          <a:xfrm rot="10800000" flipH="1" flipV="1">
            <a:off x="566928" y="4494274"/>
            <a:ext cx="303108" cy="2064259"/>
          </a:xfrm>
          <a:prstGeom prst="bentConnector3">
            <a:avLst>
              <a:gd name="adj1" fmla="val -75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8817" y="4083295"/>
            <a:ext cx="8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737038" y="5706488"/>
            <a:ext cx="2094962" cy="470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Driven Programmability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54060" y="5074919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87586" y="6080759"/>
            <a:ext cx="349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Creation of a database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444752"/>
            <a:ext cx="4184035" cy="45966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database info1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info1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userinfo1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username varchar(20),passwd varchar(20),tim varchar(40),ipadd varchar(40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userinfo1;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8" y="1930400"/>
            <a:ext cx="4593528" cy="21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1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IMPLEMENTATION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188721" y="1241882"/>
            <a:ext cx="987551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tkinter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tkinter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messagebox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mysql.connector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socket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DB_Access: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status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def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connecting to the database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.db = mysql.connector.connect(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'127.0.0.1'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"root"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password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"Lakshmi@1995"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"info1"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.mycur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.db.cursor()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destroy() in the code base is used to destroy the window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error_destroy(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err.destroy()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5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925402" cy="762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Screen</a:t>
            </a:r>
            <a:endParaRPr lang="en-US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7085"/>
            <a:ext cx="8960442" cy="3783011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main_screen(</a:t>
            </a:r>
            <a:r>
              <a:rPr lang="en-US" altLang="en-US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root = Tk()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root.title(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"Log-IN Portal"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root.geometry(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"300x300"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Label(root,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"Welcome to Log-In </a:t>
            </a:r>
            <a:r>
              <a:rPr lang="en-US" alt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Portal"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"bold"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"grey"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"black"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Label(root,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Button(root,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"Log-IN"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"8"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"bold"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.login).pack()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Label(root,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Button(root,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"Registration"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"15"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"bold"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.registration).pack()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Label(root,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Label(root,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root.mainloop()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return_status(</a:t>
            </a:r>
            <a:r>
              <a:rPr lang="en-US" altLang="en-US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.status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38" y="3448590"/>
            <a:ext cx="3745429" cy="284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5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98704"/>
            <a:ext cx="3035130" cy="67056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91325"/>
            <a:ext cx="8302074" cy="4733987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registration(</a:t>
            </a:r>
            <a:r>
              <a:rPr lang="en-US" altLang="en-US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root1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root1 = Toplevel(root)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root1.title(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"Registration Portal"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root1.geometry(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"300x250"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Label(root1,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"Register your account"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"grey"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"black"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"bold"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username = StringVar()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password = StringVar()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Label(root1,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Label(root1,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"Username :"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"bold"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Entry(root1,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=username).pack()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Label(root1,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Label(root1,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"Password :"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Entry(root1,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=password,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Label(root1,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Button(root1,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"Register"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94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.register_user).pack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lvl="0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08" y="2096492"/>
            <a:ext cx="3592828" cy="28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8967</TotalTime>
  <Words>465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Arial</vt:lpstr>
      <vt:lpstr>JetBrains Mono</vt:lpstr>
      <vt:lpstr>Times New Roman</vt:lpstr>
      <vt:lpstr>Trebuchet MS</vt:lpstr>
      <vt:lpstr>Wingdings</vt:lpstr>
      <vt:lpstr>Wingdings 3</vt:lpstr>
      <vt:lpstr>Facet</vt:lpstr>
      <vt:lpstr>NETWORKING WITH PYTHON</vt:lpstr>
      <vt:lpstr>Use Cases</vt:lpstr>
      <vt:lpstr>Projects Requirements</vt:lpstr>
      <vt:lpstr>TEAM WORK</vt:lpstr>
      <vt:lpstr>Flow Chart:</vt:lpstr>
      <vt:lpstr>Creation of a database</vt:lpstr>
      <vt:lpstr>DB IMPLEMENTATION</vt:lpstr>
      <vt:lpstr>Main Screen</vt:lpstr>
      <vt:lpstr>Registration:</vt:lpstr>
      <vt:lpstr>User Register:</vt:lpstr>
      <vt:lpstr>Login:</vt:lpstr>
      <vt:lpstr>ROUTER PACKET DETAILS</vt:lpstr>
      <vt:lpstr>PowerPoint Presentation</vt:lpstr>
      <vt:lpstr>OUTPUT </vt:lpstr>
      <vt:lpstr>PING MONITORING </vt:lpstr>
      <vt:lpstr>PowerPoint Presentation</vt:lpstr>
      <vt:lpstr>BANDWIDTH</vt:lpstr>
      <vt:lpstr>PowerPoint Presentation</vt:lpstr>
      <vt:lpstr>BANDWIDTH OUTPUT</vt:lpstr>
      <vt:lpstr>PORT FINDING</vt:lpstr>
      <vt:lpstr>PORT FINDING OUTPUT</vt:lpstr>
      <vt:lpstr>MODEL DRIVEN PROGRAMMABILITY</vt:lpstr>
      <vt:lpstr>MODEL DRIVEN PROGRAMMABILITY OUTPUT</vt:lpstr>
      <vt:lpstr>MAIN CODE (INTEGRATION) </vt:lpstr>
      <vt:lpstr>Continues..</vt:lpstr>
      <vt:lpstr>OUTPUT: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2       NETWORKING WITH PYTHON</dc:title>
  <dc:creator>user704</dc:creator>
  <cp:lastModifiedBy>user727</cp:lastModifiedBy>
  <cp:revision>64</cp:revision>
  <dcterms:created xsi:type="dcterms:W3CDTF">2023-01-02T14:07:32Z</dcterms:created>
  <dcterms:modified xsi:type="dcterms:W3CDTF">2023-01-11T06:39:16Z</dcterms:modified>
</cp:coreProperties>
</file>