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20" d="100"/>
          <a:sy n="12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AE54-578F-E05A-702F-585FDA786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13D80-FA12-0C43-58B8-E636D81E0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403E7-1C52-C4B8-0A5B-3D3A267CB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CF95-040D-2043-BA3A-4BC4E88FAD54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6A660-D651-8755-137F-FC23CB41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B7C28-91FF-C9F4-21DB-DE1AA213F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DD97-CBBB-EF4A-B597-DEE4BA994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3033B-9EC9-F4F3-3F8B-ED1A46A4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7189A-C262-C0FA-3872-21BE9410E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159C7-A130-3BAE-EE28-9D164AC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CF95-040D-2043-BA3A-4BC4E88FAD54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2DD4-658E-7E52-96F3-CD66CB32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13D1D-36ED-F18F-43E5-8E1A25D12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DD97-CBBB-EF4A-B597-DEE4BA994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2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3454DC-C220-7C9F-333F-2DCED7994C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3C6F5-3CBC-8A68-77DC-3B13529C1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CAC1E-C38B-B098-0E1D-FE752B9FF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CF95-040D-2043-BA3A-4BC4E88FAD54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38343-3CB6-55EF-F07B-7C2D22286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51804-79C0-4AF3-24DC-9C22E841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DD97-CBBB-EF4A-B597-DEE4BA994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7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61880-A194-DBDE-674F-2113E2C7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C872A-A3EA-964A-5885-0BA18BAA8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91A4E-42C7-E0B8-8094-1AA8FF17B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CF95-040D-2043-BA3A-4BC4E88FAD54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5173B-7B55-82F8-8565-3CA42D437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80043-AD9F-550F-21FD-E80EDE90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DD97-CBBB-EF4A-B597-DEE4BA994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EBC6C-3B38-8646-CF6E-DFCAC9025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7F573-6F27-D6FE-DF96-FC30B4D0F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B3140-DC4F-AD34-F339-069135EDB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CF95-040D-2043-BA3A-4BC4E88FAD54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4A5FD-B97F-04E2-A064-E1BADF59E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E2462-9075-1F42-E2B4-F584119F8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DD97-CBBB-EF4A-B597-DEE4BA994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2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07C6A-917A-7D89-C599-8A9E1D9BD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177FE-A945-20C0-9A92-2CDC9CE5E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DA5E4-4B74-EDB5-FBE1-9786A018D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67F12-7B98-ADE8-3242-46B976509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CF95-040D-2043-BA3A-4BC4E88FAD54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9144D-6756-2DCC-E57C-6B44AA4EE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77F2C-6631-9265-938E-739ED0116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DD97-CBBB-EF4A-B597-DEE4BA994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6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0D1BC-CA41-D6B8-BD3F-2DCA6C786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046C9-5B1B-8A4A-41AD-D74192428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5AB48-C6A9-EBF6-3AC1-26F18481D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B6BE5-1E75-3754-B91B-6DFB24E6A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8DCDFA-59BE-36DB-DEE9-8E847D6A2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95904-0650-1185-762C-1432F3C64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CF95-040D-2043-BA3A-4BC4E88FAD54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BE1801-6D67-74FB-4A0D-DEFA32D6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6D578D-85F1-9518-03C7-2E5B31B5C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DD97-CBBB-EF4A-B597-DEE4BA994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75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971AE-C9F2-A3CF-B3CA-71774B34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186F62-01C6-3FB1-3445-0DBE42A78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CF95-040D-2043-BA3A-4BC4E88FAD54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59AED-F88B-544C-E4FE-A3F6E828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CFB78-C1A2-2C16-F13F-1733D6D1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DD97-CBBB-EF4A-B597-DEE4BA994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04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C19498-6AA4-9A98-4EB5-A587EF894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CF95-040D-2043-BA3A-4BC4E88FAD54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C3F76-1D96-B174-32FD-E2DF803C8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DF632-84CF-2DD7-18CE-A085AE30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DD97-CBBB-EF4A-B597-DEE4BA994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3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10FB5-ED5B-6B1B-D385-B3D00CAA0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65E8C-C305-1C36-CDF1-601A361CE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12841-2F3B-1B02-DAF4-039B48DE8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DCAB1-7017-EFD0-5C49-BE1EF97F4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CF95-040D-2043-BA3A-4BC4E88FAD54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EF8D9-8879-4151-44D6-AC39894F2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EDB5A-A724-CC62-22D5-7F11122D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DD97-CBBB-EF4A-B597-DEE4BA994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3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11DF3-4CC9-5D59-F2CA-C3F6C4764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3440D1-4AD3-B958-AA1C-1B8E40ABD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FD5E9-E1FF-C4C2-53D5-3DACBA95E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381D8-DC1C-425D-924B-07F50EA65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CF95-040D-2043-BA3A-4BC4E88FAD54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7EF22-5E1A-6670-2E57-B34B54AF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1CAE4-81B8-CD5E-D49A-9E01BB6F1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2DD97-CBBB-EF4A-B597-DEE4BA994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4BB98B-DC5E-1BEE-E294-1A1A4F58C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874B0-03F9-F9F2-13AF-A38E3403A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E3DD5-87DB-0C64-4763-747D91AB41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5CF95-040D-2043-BA3A-4BC4E88FAD54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4430F-2369-27E9-6D40-0849D11ED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6E35C-8E6B-038E-3F8D-C949FD17C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2DD97-CBBB-EF4A-B597-DEE4BA994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5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&#10;&#10;Description automatically generated">
            <a:extLst>
              <a:ext uri="{FF2B5EF4-FFF2-40B4-BE49-F238E27FC236}">
                <a16:creationId xmlns:a16="http://schemas.microsoft.com/office/drawing/2014/main" id="{4CA8A480-3B5E-4D4C-BCCA-5A68338DB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6712"/>
            <a:ext cx="3086100" cy="1574800"/>
          </a:xfrm>
          <a:prstGeom prst="rect">
            <a:avLst/>
          </a:prstGeom>
        </p:spPr>
      </p:pic>
      <p:pic>
        <p:nvPicPr>
          <p:cNvPr id="7" name="Picture 6" descr="A graph of a graph&#10;&#10;Description automatically generated">
            <a:extLst>
              <a:ext uri="{FF2B5EF4-FFF2-40B4-BE49-F238E27FC236}">
                <a16:creationId xmlns:a16="http://schemas.microsoft.com/office/drawing/2014/main" id="{81849CA4-87B7-D5FD-B4CA-6FF8DC71E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713" y="2205888"/>
            <a:ext cx="3111500" cy="1562100"/>
          </a:xfrm>
          <a:prstGeom prst="rect">
            <a:avLst/>
          </a:prstGeom>
        </p:spPr>
      </p:pic>
      <p:pic>
        <p:nvPicPr>
          <p:cNvPr id="9" name="Picture 8" descr="A graph with lines on it&#10;&#10;Description automatically generated">
            <a:extLst>
              <a:ext uri="{FF2B5EF4-FFF2-40B4-BE49-F238E27FC236}">
                <a16:creationId xmlns:a16="http://schemas.microsoft.com/office/drawing/2014/main" id="{C3643DDD-1C6A-C72B-19B3-5CB9889F3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74531"/>
            <a:ext cx="3124200" cy="1587500"/>
          </a:xfrm>
          <a:prstGeom prst="rect">
            <a:avLst/>
          </a:prstGeom>
        </p:spPr>
      </p:pic>
      <p:pic>
        <p:nvPicPr>
          <p:cNvPr id="13" name="Picture 12" descr="A white rectangular object with a line&#10;&#10;Description automatically generated">
            <a:extLst>
              <a:ext uri="{FF2B5EF4-FFF2-40B4-BE49-F238E27FC236}">
                <a16:creationId xmlns:a16="http://schemas.microsoft.com/office/drawing/2014/main" id="{2B3DBF88-721E-31BD-D426-1ECF56522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03941"/>
            <a:ext cx="3086099" cy="1609752"/>
          </a:xfrm>
          <a:prstGeom prst="rect">
            <a:avLst/>
          </a:prstGeom>
        </p:spPr>
      </p:pic>
      <p:pic>
        <p:nvPicPr>
          <p:cNvPr id="17" name="Picture 16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32D5380B-4EFA-1980-058E-13171BC6B6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6099" y="509494"/>
            <a:ext cx="3116729" cy="1604199"/>
          </a:xfrm>
          <a:prstGeom prst="rect">
            <a:avLst/>
          </a:prstGeom>
        </p:spPr>
      </p:pic>
      <p:pic>
        <p:nvPicPr>
          <p:cNvPr id="19" name="Picture 18" descr="A white board with a black border&#10;&#10;Description automatically generated">
            <a:extLst>
              <a:ext uri="{FF2B5EF4-FFF2-40B4-BE49-F238E27FC236}">
                <a16:creationId xmlns:a16="http://schemas.microsoft.com/office/drawing/2014/main" id="{ABC6E83F-F5D1-A6D2-E77A-B1C9571100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7601" y="516298"/>
            <a:ext cx="3111500" cy="1596571"/>
          </a:xfrm>
          <a:prstGeom prst="rect">
            <a:avLst/>
          </a:prstGeom>
        </p:spPr>
      </p:pic>
      <p:pic>
        <p:nvPicPr>
          <p:cNvPr id="23" name="Picture 22" descr="A white rectangular object with a corner&#10;&#10;Description automatically generated">
            <a:extLst>
              <a:ext uri="{FF2B5EF4-FFF2-40B4-BE49-F238E27FC236}">
                <a16:creationId xmlns:a16="http://schemas.microsoft.com/office/drawing/2014/main" id="{C34FC893-E30C-9384-63CD-6910B48ADC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88927" y="515474"/>
            <a:ext cx="2774074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05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ine graph with a curve&#10;&#10;Description automatically generated">
            <a:extLst>
              <a:ext uri="{FF2B5EF4-FFF2-40B4-BE49-F238E27FC236}">
                <a16:creationId xmlns:a16="http://schemas.microsoft.com/office/drawing/2014/main" id="{A8CC07FD-9BBC-25C1-981B-BD925B508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850" y="353025"/>
            <a:ext cx="2445436" cy="15908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369CF0-64B2-507F-4C29-662EAF8650A7}"/>
                  </a:ext>
                </a:extLst>
              </p:cNvPr>
              <p:cNvSpPr txBox="1"/>
              <p:nvPr/>
            </p:nvSpPr>
            <p:spPr>
              <a:xfrm>
                <a:off x="4769601" y="76026"/>
                <a:ext cx="16562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=20,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369CF0-64B2-507F-4C29-662EAF865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601" y="76026"/>
                <a:ext cx="1656287" cy="276999"/>
              </a:xfrm>
              <a:prstGeom prst="rect">
                <a:avLst/>
              </a:prstGeom>
              <a:blipFill>
                <a:blip r:embed="rId3"/>
                <a:stretch>
                  <a:fillRect l="-1527" r="-305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line graph with a curve&#10;&#10;Description automatically generated">
            <a:extLst>
              <a:ext uri="{FF2B5EF4-FFF2-40B4-BE49-F238E27FC236}">
                <a16:creationId xmlns:a16="http://schemas.microsoft.com/office/drawing/2014/main" id="{43C87357-0C41-8BD0-F03A-29D38A32B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1539" y="353025"/>
            <a:ext cx="2445436" cy="15999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E9FEE3-62C1-7332-81D4-F35F327D6260}"/>
                  </a:ext>
                </a:extLst>
              </p:cNvPr>
              <p:cNvSpPr txBox="1"/>
              <p:nvPr/>
            </p:nvSpPr>
            <p:spPr>
              <a:xfrm>
                <a:off x="2094295" y="76025"/>
                <a:ext cx="15280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E9FEE3-62C1-7332-81D4-F35F327D6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295" y="76025"/>
                <a:ext cx="1528047" cy="276999"/>
              </a:xfrm>
              <a:prstGeom prst="rect">
                <a:avLst/>
              </a:prstGeom>
              <a:blipFill>
                <a:blip r:embed="rId5"/>
                <a:stretch>
                  <a:fillRect l="-1653" r="-247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A line graph with a curved line&#10;&#10;Description automatically generated">
            <a:extLst>
              <a:ext uri="{FF2B5EF4-FFF2-40B4-BE49-F238E27FC236}">
                <a16:creationId xmlns:a16="http://schemas.microsoft.com/office/drawing/2014/main" id="{AFB1D3AC-704F-3F56-733A-D15D7C2373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1072" y="353024"/>
            <a:ext cx="2445436" cy="15720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044330-969C-654A-E844-06BFE0075A08}"/>
                  </a:ext>
                </a:extLst>
              </p:cNvPr>
              <p:cNvSpPr txBox="1"/>
              <p:nvPr/>
            </p:nvSpPr>
            <p:spPr>
              <a:xfrm>
                <a:off x="7152401" y="76024"/>
                <a:ext cx="1784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=20,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6044330-969C-654A-E844-06BFE0075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401" y="76024"/>
                <a:ext cx="1784527" cy="276999"/>
              </a:xfrm>
              <a:prstGeom prst="rect">
                <a:avLst/>
              </a:prstGeom>
              <a:blipFill>
                <a:blip r:embed="rId7"/>
                <a:stretch>
                  <a:fillRect l="-1418" r="-283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4414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21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Manikya Alister</dc:creator>
  <cp:lastModifiedBy>Manikya Alister</cp:lastModifiedBy>
  <cp:revision>4</cp:revision>
  <dcterms:created xsi:type="dcterms:W3CDTF">2023-10-18T05:08:55Z</dcterms:created>
  <dcterms:modified xsi:type="dcterms:W3CDTF">2023-10-22T23:02:29Z</dcterms:modified>
</cp:coreProperties>
</file>