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/>
    <p:restoredTop sz="94695"/>
  </p:normalViewPr>
  <p:slideViewPr>
    <p:cSldViewPr snapToGrid="0">
      <p:cViewPr varScale="1">
        <p:scale>
          <a:sx n="124" d="100"/>
          <a:sy n="124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E54-578F-E05A-702F-585FDA78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3D80-FA12-0C43-58B8-E636D81E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03E7-1C52-C4B8-0A5B-3D3A267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A660-D651-8755-137F-FC23CB4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7C28-91FF-C9F4-21DB-DE1AA21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33B-9EC9-F4F3-3F8B-ED1A46A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7189A-C262-C0FA-3872-21BE9410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59C7-A130-3BAE-EE28-9D164AC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DD4-658E-7E52-96F3-CD66CB32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3D1D-36ED-F18F-43E5-8E1A25D1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454DC-C220-7C9F-333F-2DCED7994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3C6F5-3CBC-8A68-77DC-3B13529C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AC1E-C38B-B098-0E1D-FE752B9F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8343-3CB6-55EF-F07B-7C2D2228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1804-79C0-4AF3-24DC-9C22E841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1880-A194-DBDE-674F-2113E2C7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872A-A3EA-964A-5885-0BA18BAA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1A4E-42C7-E0B8-8094-1AA8FF1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173B-7B55-82F8-8565-3CA42D43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0043-AD9F-550F-21FD-E80EDE9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C6C-3B38-8646-CF6E-DFCAC90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F573-6F27-D6FE-DF96-FC30B4D0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3140-DC4F-AD34-F339-069135ED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A5FD-B97F-04E2-A064-E1BADF59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2462-9075-1F42-E2B4-F584119F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7C6A-917A-7D89-C599-8A9E1D9B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77FE-A945-20C0-9A92-2CDC9CE5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DA5E4-4B74-EDB5-FBE1-9786A018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7F12-7B98-ADE8-3242-46B97650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144D-6756-2DCC-E57C-6B44AA4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7F2C-6631-9265-938E-739ED01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D1BC-CA41-D6B8-BD3F-2DCA6C78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46C9-5B1B-8A4A-41AD-D7419242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AB48-C6A9-EBF6-3AC1-26F18481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B6BE5-1E75-3754-B91B-6DFB24E6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DCDFA-59BE-36DB-DEE9-8E847D6A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95904-0650-1185-762C-1432F3C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E1801-6D67-74FB-4A0D-DEFA32D6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D578D-85F1-9518-03C7-2E5B31B5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71AE-C9F2-A3CF-B3CA-71774B3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86F62-01C6-3FB1-3445-0DBE42A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59AED-F88B-544C-E4FE-A3F6E82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CFB78-C1A2-2C16-F13F-1733D6D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19498-6AA4-9A98-4EB5-A587EF89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3F76-1D96-B174-32FD-E2DF803C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F632-84CF-2DD7-18CE-A085AE3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0FB5-ED5B-6B1B-D385-B3D00CAA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5E8C-C305-1C36-CDF1-601A361C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2841-2F3B-1B02-DAF4-039B48DE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CAB1-7017-EFD0-5C49-BE1EF97F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EF8D9-8879-4151-44D6-AC39894F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DB5A-A724-CC62-22D5-7F11122D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1DF3-4CC9-5D59-F2CA-C3F6C476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440D1-4AD3-B958-AA1C-1B8E40AB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FD5E9-E1FF-C4C2-53D5-3DACBA95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81D8-DC1C-425D-924B-07F50EA6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EF22-5E1A-6670-2E57-B34B54AF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CAE4-81B8-CD5E-D49A-9E01BB6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BB98B-DC5E-1BEE-E294-1A1A4F58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74B0-03F9-F9F2-13AF-A38E3403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3DD5-87DB-0C64-4763-747D91AB4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CF95-040D-2043-BA3A-4BC4E88FAD54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430F-2369-27E9-6D40-0849D11E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E35C-8E6B-038E-3F8D-C949FD17C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CA8A480-3B5E-4D4C-BCCA-5A68338D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712"/>
            <a:ext cx="3086100" cy="15748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81849CA4-87B7-D5FD-B4CA-6FF8DC71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13" y="2205888"/>
            <a:ext cx="3111500" cy="1562100"/>
          </a:xfrm>
          <a:prstGeom prst="rect">
            <a:avLst/>
          </a:prstGeom>
        </p:spPr>
      </p:pic>
      <p:pic>
        <p:nvPicPr>
          <p:cNvPr id="9" name="Picture 8" descr="A graph with lines on it&#10;&#10;Description automatically generated">
            <a:extLst>
              <a:ext uri="{FF2B5EF4-FFF2-40B4-BE49-F238E27FC236}">
                <a16:creationId xmlns:a16="http://schemas.microsoft.com/office/drawing/2014/main" id="{C3643DDD-1C6A-C72B-19B3-5CB9889F3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4531"/>
            <a:ext cx="3124200" cy="1587500"/>
          </a:xfrm>
          <a:prstGeom prst="rect">
            <a:avLst/>
          </a:prstGeom>
        </p:spPr>
      </p:pic>
      <p:pic>
        <p:nvPicPr>
          <p:cNvPr id="13" name="Picture 12" descr="A white rectangular object with a line&#10;&#10;Description automatically generated">
            <a:extLst>
              <a:ext uri="{FF2B5EF4-FFF2-40B4-BE49-F238E27FC236}">
                <a16:creationId xmlns:a16="http://schemas.microsoft.com/office/drawing/2014/main" id="{2B3DBF88-721E-31BD-D426-1ECF5652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3941"/>
            <a:ext cx="3086099" cy="1609752"/>
          </a:xfrm>
          <a:prstGeom prst="rect">
            <a:avLst/>
          </a:prstGeom>
        </p:spPr>
      </p:pic>
      <p:pic>
        <p:nvPicPr>
          <p:cNvPr id="17" name="Picture 1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D5380B-4EFA-1980-058E-13171BC6B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099" y="509494"/>
            <a:ext cx="3116729" cy="1604199"/>
          </a:xfrm>
          <a:prstGeom prst="rect">
            <a:avLst/>
          </a:prstGeom>
        </p:spPr>
      </p:pic>
      <p:pic>
        <p:nvPicPr>
          <p:cNvPr id="19" name="Picture 18" descr="A white board with a black border&#10;&#10;Description automatically generated">
            <a:extLst>
              <a:ext uri="{FF2B5EF4-FFF2-40B4-BE49-F238E27FC236}">
                <a16:creationId xmlns:a16="http://schemas.microsoft.com/office/drawing/2014/main" id="{ABC6E83F-F5D1-A6D2-E77A-B1C957110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601" y="516298"/>
            <a:ext cx="3111500" cy="1596571"/>
          </a:xfrm>
          <a:prstGeom prst="rect">
            <a:avLst/>
          </a:prstGeom>
        </p:spPr>
      </p:pic>
      <p:pic>
        <p:nvPicPr>
          <p:cNvPr id="23" name="Picture 22" descr="A white rectangular object with a corner&#10;&#10;Description automatically generated">
            <a:extLst>
              <a:ext uri="{FF2B5EF4-FFF2-40B4-BE49-F238E27FC236}">
                <a16:creationId xmlns:a16="http://schemas.microsoft.com/office/drawing/2014/main" id="{C34FC893-E30C-9384-63CD-6910B48AD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8927" y="515474"/>
            <a:ext cx="2774074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ne graph with a curve&#10;&#10;Description automatically generated">
            <a:extLst>
              <a:ext uri="{FF2B5EF4-FFF2-40B4-BE49-F238E27FC236}">
                <a16:creationId xmlns:a16="http://schemas.microsoft.com/office/drawing/2014/main" id="{A8CC07FD-9BBC-25C1-981B-BD925B5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353025"/>
            <a:ext cx="2445436" cy="1590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/>
              <p:nvPr/>
            </p:nvSpPr>
            <p:spPr>
              <a:xfrm>
                <a:off x="4769601" y="76026"/>
                <a:ext cx="1656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601" y="76026"/>
                <a:ext cx="1656287" cy="276999"/>
              </a:xfrm>
              <a:prstGeom prst="rect">
                <a:avLst/>
              </a:prstGeom>
              <a:blipFill>
                <a:blip r:embed="rId3"/>
                <a:stretch>
                  <a:fillRect l="-1527" r="-3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line graph with a curve&#10;&#10;Description automatically generated">
            <a:extLst>
              <a:ext uri="{FF2B5EF4-FFF2-40B4-BE49-F238E27FC236}">
                <a16:creationId xmlns:a16="http://schemas.microsoft.com/office/drawing/2014/main" id="{43C87357-0C41-8BD0-F03A-29D38A32B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539" y="353025"/>
            <a:ext cx="2445436" cy="1599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/>
              <p:nvPr/>
            </p:nvSpPr>
            <p:spPr>
              <a:xfrm>
                <a:off x="2094295" y="76025"/>
                <a:ext cx="1528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95" y="76025"/>
                <a:ext cx="1528047" cy="276999"/>
              </a:xfrm>
              <a:prstGeom prst="rect">
                <a:avLst/>
              </a:prstGeom>
              <a:blipFill>
                <a:blip r:embed="rId5"/>
                <a:stretch>
                  <a:fillRect l="-1653" r="-247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line graph with a curved line&#10;&#10;Description automatically generated">
            <a:extLst>
              <a:ext uri="{FF2B5EF4-FFF2-40B4-BE49-F238E27FC236}">
                <a16:creationId xmlns:a16="http://schemas.microsoft.com/office/drawing/2014/main" id="{AFB1D3AC-704F-3F56-733A-D15D7C237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72" y="353024"/>
            <a:ext cx="2445436" cy="1572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44330-969C-654A-E844-06BFE0075A08}"/>
                  </a:ext>
                </a:extLst>
              </p:cNvPr>
              <p:cNvSpPr txBox="1"/>
              <p:nvPr/>
            </p:nvSpPr>
            <p:spPr>
              <a:xfrm>
                <a:off x="7152401" y="76024"/>
                <a:ext cx="178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44330-969C-654A-E844-06BFE0075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401" y="76024"/>
                <a:ext cx="1784527" cy="276999"/>
              </a:xfrm>
              <a:prstGeom prst="rect">
                <a:avLst/>
              </a:prstGeom>
              <a:blipFill>
                <a:blip r:embed="rId7"/>
                <a:stretch>
                  <a:fillRect l="-1418" r="-283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4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/>
              <p:nvPr/>
            </p:nvSpPr>
            <p:spPr>
              <a:xfrm>
                <a:off x="4979657" y="211978"/>
                <a:ext cx="22173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=25.034,</m:t>
                      </m:r>
                      <m:r>
                        <m:rPr>
                          <m:nor/>
                        </m:rPr>
                        <a:rPr lang="el-GR"/>
                        <m:t>η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57" y="211978"/>
                <a:ext cx="2217338" cy="276999"/>
              </a:xfrm>
              <a:prstGeom prst="rect">
                <a:avLst/>
              </a:prstGeom>
              <a:blipFill>
                <a:blip r:embed="rId2"/>
                <a:stretch>
                  <a:fillRect l="-1143" r="-228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/>
              <p:nvPr/>
            </p:nvSpPr>
            <p:spPr>
              <a:xfrm>
                <a:off x="978796" y="223720"/>
                <a:ext cx="2098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=21.67,</m:t>
                      </m:r>
                      <m:r>
                        <m:rPr>
                          <m:nor/>
                        </m:rPr>
                        <a:rPr lang="el-GR"/>
                        <m:t>η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96" y="223720"/>
                <a:ext cx="2098460" cy="276999"/>
              </a:xfrm>
              <a:prstGeom prst="rect">
                <a:avLst/>
              </a:prstGeom>
              <a:blipFill>
                <a:blip r:embed="rId3"/>
                <a:stretch>
                  <a:fillRect l="-1205" r="-180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DE9786-B486-B921-40DC-C8D56670A3FA}"/>
              </a:ext>
            </a:extLst>
          </p:cNvPr>
          <p:cNvSpPr txBox="1"/>
          <p:nvPr/>
        </p:nvSpPr>
        <p:spPr>
          <a:xfrm>
            <a:off x="1206492" y="3090434"/>
            <a:ext cx="191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Participant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C11AD-66C3-123C-A21C-15D029A9D6EF}"/>
              </a:ext>
            </a:extLst>
          </p:cNvPr>
          <p:cNvSpPr txBox="1"/>
          <p:nvPr/>
        </p:nvSpPr>
        <p:spPr>
          <a:xfrm>
            <a:off x="672429" y="3367431"/>
            <a:ext cx="32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as exponential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47928D-FE8F-1266-76D3-356E59BAAE09}"/>
              </a:ext>
            </a:extLst>
          </p:cNvPr>
          <p:cNvSpPr txBox="1"/>
          <p:nvPr/>
        </p:nvSpPr>
        <p:spPr>
          <a:xfrm>
            <a:off x="5281682" y="3094115"/>
            <a:ext cx="191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Participant 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8678B-AF34-62BA-8385-F93991EF0315}"/>
              </a:ext>
            </a:extLst>
          </p:cNvPr>
          <p:cNvSpPr txBox="1"/>
          <p:nvPr/>
        </p:nvSpPr>
        <p:spPr>
          <a:xfrm>
            <a:off x="4305487" y="3365358"/>
            <a:ext cx="386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as delayed exponential</a:t>
            </a:r>
          </a:p>
        </p:txBody>
      </p:sp>
      <p:pic>
        <p:nvPicPr>
          <p:cNvPr id="19" name="Picture 18" descr="A graph with a line&#10;&#10;Description automatically generated">
            <a:extLst>
              <a:ext uri="{FF2B5EF4-FFF2-40B4-BE49-F238E27FC236}">
                <a16:creationId xmlns:a16="http://schemas.microsoft.com/office/drawing/2014/main" id="{FF65A61D-E79B-5A3A-030C-32D0AC546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8" t="7009" b="7217"/>
          <a:stretch/>
        </p:blipFill>
        <p:spPr>
          <a:xfrm>
            <a:off x="8073634" y="500719"/>
            <a:ext cx="3664048" cy="261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00384-3342-C2CE-93FC-926A01B19947}"/>
                  </a:ext>
                </a:extLst>
              </p:cNvPr>
              <p:cNvSpPr txBox="1"/>
              <p:nvPr/>
            </p:nvSpPr>
            <p:spPr>
              <a:xfrm>
                <a:off x="8587366" y="224156"/>
                <a:ext cx="21497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=13.43,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/>
                        <m:t>η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200384-3342-C2CE-93FC-926A01B19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366" y="224156"/>
                <a:ext cx="2149755" cy="276999"/>
              </a:xfrm>
              <a:prstGeom prst="rect">
                <a:avLst/>
              </a:prstGeom>
              <a:blipFill>
                <a:blip r:embed="rId5"/>
                <a:stretch>
                  <a:fillRect l="-1176" t="-8696" r="-176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FB15553-E101-56E3-04CB-D521032503CA}"/>
              </a:ext>
            </a:extLst>
          </p:cNvPr>
          <p:cNvSpPr txBox="1"/>
          <p:nvPr/>
        </p:nvSpPr>
        <p:spPr>
          <a:xfrm>
            <a:off x="9118305" y="3103705"/>
            <a:ext cx="191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Participant 95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5D2D5-D767-F59A-0436-FD3AE4EF8602}"/>
              </a:ext>
            </a:extLst>
          </p:cNvPr>
          <p:cNvSpPr txBox="1"/>
          <p:nvPr/>
        </p:nvSpPr>
        <p:spPr>
          <a:xfrm>
            <a:off x="8921746" y="3408359"/>
            <a:ext cx="230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Estimated as linear</a:t>
            </a:r>
          </a:p>
        </p:txBody>
      </p:sp>
      <p:pic>
        <p:nvPicPr>
          <p:cNvPr id="24" name="Picture 23" descr="A graph with a line&#10;&#10;Description automatically generated">
            <a:extLst>
              <a:ext uri="{FF2B5EF4-FFF2-40B4-BE49-F238E27FC236}">
                <a16:creationId xmlns:a16="http://schemas.microsoft.com/office/drawing/2014/main" id="{47621420-82F8-1B48-5D47-98DD21E7D56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90" t="10400" b="7449"/>
          <a:stretch/>
        </p:blipFill>
        <p:spPr>
          <a:xfrm>
            <a:off x="4107303" y="456682"/>
            <a:ext cx="3613833" cy="2563114"/>
          </a:xfrm>
          <a:prstGeom prst="rect">
            <a:avLst/>
          </a:prstGeom>
        </p:spPr>
      </p:pic>
      <p:pic>
        <p:nvPicPr>
          <p:cNvPr id="26" name="Picture 25" descr="A graph of a function&#10;&#10;Description automatically generated">
            <a:extLst>
              <a:ext uri="{FF2B5EF4-FFF2-40B4-BE49-F238E27FC236}">
                <a16:creationId xmlns:a16="http://schemas.microsoft.com/office/drawing/2014/main" id="{A987C481-A90A-A324-AE80-1BA39B54CE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999" t="10253"/>
          <a:stretch/>
        </p:blipFill>
        <p:spPr>
          <a:xfrm>
            <a:off x="248696" y="500719"/>
            <a:ext cx="3549979" cy="26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29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58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Manikya Alister</dc:creator>
  <cp:lastModifiedBy>Manikya Alister</cp:lastModifiedBy>
  <cp:revision>6</cp:revision>
  <dcterms:created xsi:type="dcterms:W3CDTF">2023-10-18T05:08:55Z</dcterms:created>
  <dcterms:modified xsi:type="dcterms:W3CDTF">2023-11-22T00:24:12Z</dcterms:modified>
</cp:coreProperties>
</file>