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67" r:id="rId3"/>
    <p:sldId id="269" r:id="rId4"/>
    <p:sldId id="270" r:id="rId5"/>
    <p:sldId id="271" r:id="rId6"/>
    <p:sldId id="273" r:id="rId7"/>
    <p:sldId id="274" r:id="rId8"/>
    <p:sldId id="27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68" d="100"/>
          <a:sy n="68" d="100"/>
        </p:scale>
        <p:origin x="59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2701F-72CF-4745-A428-F83B7C06043C}"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5544A-44BC-4EC9-A92C-886D2BC657F8}" type="slidenum">
              <a:rPr lang="en-US" smtClean="0"/>
              <a:t>‹#›</a:t>
            </a:fld>
            <a:endParaRPr lang="en-US"/>
          </a:p>
        </p:txBody>
      </p:sp>
    </p:spTree>
    <p:extLst>
      <p:ext uri="{BB962C8B-B14F-4D97-AF65-F5344CB8AC3E}">
        <p14:creationId xmlns:p14="http://schemas.microsoft.com/office/powerpoint/2010/main" val="281384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625" y="-494832"/>
            <a:ext cx="2325467" cy="2875175"/>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err="1"/>
              <a:t>G2M</a:t>
            </a:r>
            <a:r>
              <a:rPr lang="en-US" sz="4000" dirty="0"/>
              <a:t> Insight for Cab Investment</a:t>
            </a:r>
          </a:p>
          <a:p>
            <a:endParaRPr lang="en-US" sz="4000" dirty="0"/>
          </a:p>
          <a:p>
            <a:r>
              <a:rPr lang="en-US" sz="2800" b="1" dirty="0"/>
              <a:t>03/18/2025</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a:extLst>
              <a:ext uri="{FF2B5EF4-FFF2-40B4-BE49-F238E27FC236}">
                <a16:creationId xmlns:a16="http://schemas.microsoft.com/office/drawing/2014/main" id="{0EB6177F-5141-076D-6344-E3CD2C66AA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41" y="5476973"/>
            <a:ext cx="1654627" cy="1861797"/>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D6709E-1C95-9EE6-0750-8382B4925459}"/>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442D4-4DCC-42A8-CA90-731DB3CE1ACC}"/>
              </a:ext>
            </a:extLst>
          </p:cNvPr>
          <p:cNvSpPr>
            <a:spLocks noGrp="1"/>
          </p:cNvSpPr>
          <p:nvPr>
            <p:ph type="title"/>
          </p:nvPr>
        </p:nvSpPr>
        <p:spPr/>
        <p:txBody>
          <a:bodyPr/>
          <a:lstStyle/>
          <a:p>
            <a:r>
              <a:rPr lang="en-US" sz="4400" dirty="0">
                <a:solidFill>
                  <a:srgbClr val="FF6600"/>
                </a:solidFill>
              </a:rPr>
              <a:t>Executive Summary</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FD27CABB-2AC8-2AC3-3398-B0B5F45FA882}"/>
              </a:ext>
            </a:extLst>
          </p:cNvPr>
          <p:cNvSpPr>
            <a:spLocks noGrp="1"/>
          </p:cNvSpPr>
          <p:nvPr>
            <p:ph idx="1"/>
          </p:nvPr>
        </p:nvSpPr>
        <p:spPr>
          <a:xfrm>
            <a:off x="772212" y="2486213"/>
            <a:ext cx="10515600" cy="2847107"/>
          </a:xfrm>
        </p:spPr>
        <p:txBody>
          <a:bodyPr/>
          <a:lstStyle/>
          <a:p>
            <a:pPr marL="0" indent="0" algn="ctr">
              <a:buNone/>
            </a:pPr>
            <a:r>
              <a:rPr lang="en-US" dirty="0"/>
              <a:t>This project aims to analyze cab usage trends based on various factors such as travel dates, payment modes, and population. By performing Exploratory Data Analysis (EDA), key insights into customer preferences, seasonal trends, and business opportunities have been identified. The findings highlight significant correlations between population and user base, the most popular payment methods, and the optimal times for cab services.</a:t>
            </a:r>
          </a:p>
        </p:txBody>
      </p:sp>
    </p:spTree>
    <p:extLst>
      <p:ext uri="{BB962C8B-B14F-4D97-AF65-F5344CB8AC3E}">
        <p14:creationId xmlns:p14="http://schemas.microsoft.com/office/powerpoint/2010/main" val="331529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198E4-68E8-B0EA-783E-47000693785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1BF6868-210B-3234-90BF-A48167F45FB4}"/>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A2F37-13DF-61FF-5261-7D2DFA7D98DD}"/>
              </a:ext>
            </a:extLst>
          </p:cNvPr>
          <p:cNvSpPr>
            <a:spLocks noGrp="1"/>
          </p:cNvSpPr>
          <p:nvPr>
            <p:ph type="title"/>
          </p:nvPr>
        </p:nvSpPr>
        <p:spPr/>
        <p:txBody>
          <a:bodyPr>
            <a:normAutofit/>
          </a:bodyPr>
          <a:lstStyle/>
          <a:p>
            <a:r>
              <a:rPr lang="en-US" sz="4400" dirty="0">
                <a:solidFill>
                  <a:srgbClr val="FF6600"/>
                </a:solidFill>
              </a:rPr>
              <a:t>Problem Statement</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406A8C65-C4B6-E33C-8A63-C3FB5B2E2104}"/>
              </a:ext>
            </a:extLst>
          </p:cNvPr>
          <p:cNvSpPr>
            <a:spLocks noGrp="1"/>
          </p:cNvSpPr>
          <p:nvPr>
            <p:ph idx="1"/>
          </p:nvPr>
        </p:nvSpPr>
        <p:spPr>
          <a:xfrm>
            <a:off x="772212" y="2486213"/>
            <a:ext cx="10515600" cy="2847107"/>
          </a:xfrm>
        </p:spPr>
        <p:txBody>
          <a:bodyPr/>
          <a:lstStyle/>
          <a:p>
            <a:pPr algn="ctr"/>
            <a:r>
              <a:rPr lang="en-US" dirty="0"/>
              <a:t>The cab service industry is highly competitive, requiring companies to understand user behavior and market trends to optimize operations. The goal of this analysis is to determine patterns in cab usage, identify key factors influencing customer preferences, and provide data-driven recommendations to enhance service efficiency and customer satisfaction.</a:t>
            </a:r>
          </a:p>
        </p:txBody>
      </p:sp>
    </p:spTree>
    <p:extLst>
      <p:ext uri="{BB962C8B-B14F-4D97-AF65-F5344CB8AC3E}">
        <p14:creationId xmlns:p14="http://schemas.microsoft.com/office/powerpoint/2010/main" val="351292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6B566-BF74-9FE8-D799-6BCEE97AE63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07362D3-5E3D-24E4-449D-01A3236646C4}"/>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C1227-D3F2-A280-CF86-0F0FDE7CA1DE}"/>
              </a:ext>
            </a:extLst>
          </p:cNvPr>
          <p:cNvSpPr>
            <a:spLocks noGrp="1"/>
          </p:cNvSpPr>
          <p:nvPr>
            <p:ph type="title"/>
          </p:nvPr>
        </p:nvSpPr>
        <p:spPr/>
        <p:txBody>
          <a:bodyPr>
            <a:normAutofit/>
          </a:bodyPr>
          <a:lstStyle/>
          <a:p>
            <a:r>
              <a:rPr lang="en-US" sz="4400" dirty="0">
                <a:solidFill>
                  <a:srgbClr val="FF6600"/>
                </a:solidFill>
              </a:rPr>
              <a:t>Approach</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963BBB86-FECF-701F-B194-282352B302EC}"/>
              </a:ext>
            </a:extLst>
          </p:cNvPr>
          <p:cNvSpPr>
            <a:spLocks noGrp="1"/>
          </p:cNvSpPr>
          <p:nvPr>
            <p:ph idx="1"/>
          </p:nvPr>
        </p:nvSpPr>
        <p:spPr>
          <a:xfrm>
            <a:off x="772212" y="1690689"/>
            <a:ext cx="10515600" cy="4323612"/>
          </a:xfrm>
        </p:spPr>
        <p:txBody>
          <a:bodyPr>
            <a:normAutofit lnSpcReduction="10000"/>
          </a:bodyPr>
          <a:lstStyle/>
          <a:p>
            <a:pPr>
              <a:buFont typeface="+mj-lt"/>
              <a:buAutoNum type="arabicPeriod"/>
            </a:pPr>
            <a:r>
              <a:rPr lang="en-US" b="1" dirty="0"/>
              <a:t>Data Collection:</a:t>
            </a:r>
            <a:r>
              <a:rPr lang="en-US" dirty="0"/>
              <a:t> Merged multiple datasets, including trip details, company information, and demographic data.</a:t>
            </a:r>
          </a:p>
          <a:p>
            <a:pPr>
              <a:buFont typeface="+mj-lt"/>
              <a:buAutoNum type="arabicPeriod"/>
            </a:pPr>
            <a:r>
              <a:rPr lang="en-US" b="1" dirty="0"/>
              <a:t>Data Cleaning:</a:t>
            </a:r>
            <a:r>
              <a:rPr lang="en-US" dirty="0"/>
              <a:t> Handled missing values, corrected data types, and removed inconsistencies.</a:t>
            </a:r>
          </a:p>
          <a:p>
            <a:pPr>
              <a:buFont typeface="+mj-lt"/>
              <a:buAutoNum type="arabicPeriod"/>
            </a:pPr>
            <a:r>
              <a:rPr lang="en-US" b="1" dirty="0"/>
              <a:t>Feature Engineering:</a:t>
            </a:r>
            <a:r>
              <a:rPr lang="en-US" dirty="0"/>
              <a:t> Extracted meaningful features such as travel months, frequency of payment modes, and city-wise demand.</a:t>
            </a:r>
          </a:p>
          <a:p>
            <a:pPr>
              <a:buFont typeface="+mj-lt"/>
              <a:buAutoNum type="arabicPeriod"/>
            </a:pPr>
            <a:r>
              <a:rPr lang="en-US" b="1" dirty="0"/>
              <a:t>Visualization &amp; Analysis:</a:t>
            </a:r>
            <a:r>
              <a:rPr lang="en-US" dirty="0"/>
              <a:t> Used Seaborn and Matplotlib to generate insights into cab usage patterns.</a:t>
            </a:r>
          </a:p>
          <a:p>
            <a:pPr>
              <a:buFont typeface="+mj-lt"/>
              <a:buAutoNum type="arabicPeriod"/>
            </a:pPr>
            <a:r>
              <a:rPr lang="en-US" b="1" dirty="0"/>
              <a:t>Hypothesis Testing:</a:t>
            </a:r>
            <a:r>
              <a:rPr lang="en-US" dirty="0"/>
              <a:t> Validated assumptions regarding seasonal demand, preferred payment methods, and city-wise user distribution.</a:t>
            </a:r>
          </a:p>
        </p:txBody>
      </p:sp>
    </p:spTree>
    <p:extLst>
      <p:ext uri="{BB962C8B-B14F-4D97-AF65-F5344CB8AC3E}">
        <p14:creationId xmlns:p14="http://schemas.microsoft.com/office/powerpoint/2010/main" val="325768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EEFA7-8331-30F4-99CE-E57FD90633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6159E56-0184-5DF0-7B28-4DC228BA58A1}"/>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428E4-D250-AE0C-D351-C122473A4C47}"/>
              </a:ext>
            </a:extLst>
          </p:cNvPr>
          <p:cNvSpPr>
            <a:spLocks noGrp="1"/>
          </p:cNvSpPr>
          <p:nvPr>
            <p:ph type="title"/>
          </p:nvPr>
        </p:nvSpPr>
        <p:spPr/>
        <p:txBody>
          <a:bodyPr>
            <a:normAutofit/>
          </a:bodyPr>
          <a:lstStyle/>
          <a:p>
            <a:r>
              <a:rPr lang="en-US" sz="4400" dirty="0">
                <a:solidFill>
                  <a:srgbClr val="FF6600"/>
                </a:solidFill>
              </a:rPr>
              <a:t>EDA</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E6E34E14-0ACE-0485-D360-C2402C16B47D}"/>
              </a:ext>
            </a:extLst>
          </p:cNvPr>
          <p:cNvSpPr>
            <a:spLocks noGrp="1"/>
          </p:cNvSpPr>
          <p:nvPr>
            <p:ph idx="1"/>
          </p:nvPr>
        </p:nvSpPr>
        <p:spPr>
          <a:xfrm>
            <a:off x="772212" y="1690689"/>
            <a:ext cx="10515600" cy="4323612"/>
          </a:xfrm>
        </p:spPr>
        <p:txBody>
          <a:bodyPr>
            <a:normAutofit lnSpcReduction="10000"/>
          </a:bodyPr>
          <a:lstStyle/>
          <a:p>
            <a:pPr>
              <a:buFont typeface="Arial" panose="020B0604020202020204" pitchFamily="34" charset="0"/>
              <a:buChar char="•"/>
            </a:pPr>
            <a:r>
              <a:rPr lang="en-US" b="1" dirty="0"/>
              <a:t>Monthly Trends:</a:t>
            </a:r>
            <a:r>
              <a:rPr lang="en-US" dirty="0"/>
              <a:t> Analyzed cab demand over different months to identify peak seasons.</a:t>
            </a:r>
          </a:p>
          <a:p>
            <a:pPr>
              <a:buFont typeface="Arial" panose="020B0604020202020204" pitchFamily="34" charset="0"/>
              <a:buChar char="•"/>
            </a:pPr>
            <a:r>
              <a:rPr lang="en-US" b="1" dirty="0"/>
              <a:t>Payment Mode Preferences:</a:t>
            </a:r>
            <a:r>
              <a:rPr lang="en-US" dirty="0"/>
              <a:t> Examined the most commonly used payment methods by customers.</a:t>
            </a:r>
          </a:p>
          <a:p>
            <a:pPr>
              <a:buFont typeface="Arial" panose="020B0604020202020204" pitchFamily="34" charset="0"/>
              <a:buChar char="•"/>
            </a:pPr>
            <a:r>
              <a:rPr lang="en-US" b="1" dirty="0"/>
              <a:t>Company Market Share:</a:t>
            </a:r>
            <a:r>
              <a:rPr lang="en-US" dirty="0"/>
              <a:t> Compared the user base across different cab service providers.</a:t>
            </a:r>
          </a:p>
          <a:p>
            <a:pPr>
              <a:buFont typeface="Arial" panose="020B0604020202020204" pitchFamily="34" charset="0"/>
              <a:buChar char="•"/>
            </a:pPr>
            <a:r>
              <a:rPr lang="en-US" b="1" dirty="0"/>
              <a:t>Population vs. Users:</a:t>
            </a:r>
            <a:r>
              <a:rPr lang="en-US" dirty="0"/>
              <a:t> Investigated how city population correlates with cab usage.</a:t>
            </a:r>
          </a:p>
          <a:p>
            <a:pPr>
              <a:buFont typeface="Arial" panose="020B0604020202020204" pitchFamily="34" charset="0"/>
              <a:buChar char="•"/>
            </a:pPr>
            <a:r>
              <a:rPr lang="en-US" b="1" dirty="0"/>
              <a:t>Customer Spending Behavior:</a:t>
            </a:r>
            <a:r>
              <a:rPr lang="en-US" dirty="0"/>
              <a:t> Explored how much customers spend per ride and how it varies across different companies.</a:t>
            </a:r>
          </a:p>
        </p:txBody>
      </p:sp>
    </p:spTree>
    <p:extLst>
      <p:ext uri="{BB962C8B-B14F-4D97-AF65-F5344CB8AC3E}">
        <p14:creationId xmlns:p14="http://schemas.microsoft.com/office/powerpoint/2010/main" val="389941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460BE-908A-A599-7109-FDC3873D9D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624338A-D882-0CF9-4AFC-F468AB6F5DC0}"/>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EEA92-6CFD-79F1-4C2B-9FA3E1368F67}"/>
              </a:ext>
            </a:extLst>
          </p:cNvPr>
          <p:cNvSpPr>
            <a:spLocks noGrp="1"/>
          </p:cNvSpPr>
          <p:nvPr>
            <p:ph type="title"/>
          </p:nvPr>
        </p:nvSpPr>
        <p:spPr/>
        <p:txBody>
          <a:bodyPr>
            <a:normAutofit/>
          </a:bodyPr>
          <a:lstStyle/>
          <a:p>
            <a:r>
              <a:rPr lang="en-US" dirty="0">
                <a:solidFill>
                  <a:srgbClr val="FF6600"/>
                </a:solidFill>
              </a:rPr>
              <a:t>EDA Analysis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22EA6E8A-B484-125B-819C-1B618BB96DE7}"/>
              </a:ext>
            </a:extLst>
          </p:cNvPr>
          <p:cNvSpPr>
            <a:spLocks noGrp="1"/>
          </p:cNvSpPr>
          <p:nvPr>
            <p:ph idx="1"/>
          </p:nvPr>
        </p:nvSpPr>
        <p:spPr>
          <a:xfrm>
            <a:off x="753358" y="2143175"/>
            <a:ext cx="10515600" cy="3833418"/>
          </a:xfrm>
        </p:spPr>
        <p:txBody>
          <a:bodyPr>
            <a:normAutofit/>
          </a:bodyPr>
          <a:lstStyle/>
          <a:p>
            <a:pPr>
              <a:buFont typeface="Arial" panose="020B0604020202020204" pitchFamily="34" charset="0"/>
              <a:buChar char="•"/>
            </a:pPr>
            <a:r>
              <a:rPr lang="en-US" dirty="0"/>
              <a:t>Peak cab usage occurs during certain months, indicating a seasonal trend.</a:t>
            </a:r>
          </a:p>
          <a:p>
            <a:pPr>
              <a:buFont typeface="Arial" panose="020B0604020202020204" pitchFamily="34" charset="0"/>
              <a:buChar char="•"/>
            </a:pPr>
            <a:r>
              <a:rPr lang="en-US" dirty="0"/>
              <a:t>Digital payment methods are preferred over cash transactions.</a:t>
            </a:r>
          </a:p>
          <a:p>
            <a:pPr>
              <a:buFont typeface="Arial" panose="020B0604020202020204" pitchFamily="34" charset="0"/>
              <a:buChar char="•"/>
            </a:pPr>
            <a:r>
              <a:rPr lang="en-US" dirty="0"/>
              <a:t>Larger cities with higher populations exhibit greater cab usage.</a:t>
            </a:r>
          </a:p>
          <a:p>
            <a:pPr>
              <a:buFont typeface="Arial" panose="020B0604020202020204" pitchFamily="34" charset="0"/>
              <a:buChar char="•"/>
            </a:pPr>
            <a:r>
              <a:rPr lang="en-US" dirty="0"/>
              <a:t>One company dominates in terms of user preference, highlighting potential competition gaps.</a:t>
            </a:r>
          </a:p>
          <a:p>
            <a:pPr>
              <a:buFont typeface="Arial" panose="020B0604020202020204" pitchFamily="34" charset="0"/>
              <a:buChar char="•"/>
            </a:pPr>
            <a:r>
              <a:rPr lang="en-US" dirty="0"/>
              <a:t>User spending varies significantly, showing that pricing strategies can be optimized.</a:t>
            </a:r>
          </a:p>
        </p:txBody>
      </p:sp>
    </p:spTree>
    <p:extLst>
      <p:ext uri="{BB962C8B-B14F-4D97-AF65-F5344CB8AC3E}">
        <p14:creationId xmlns:p14="http://schemas.microsoft.com/office/powerpoint/2010/main" val="374998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A96A3-5B95-841E-88BD-26E80A16A89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8C49925-DDAD-1678-F815-46ADF21F76A1}"/>
              </a:ext>
            </a:extLst>
          </p:cNvPr>
          <p:cNvSpPr/>
          <p:nvPr/>
        </p:nvSpPr>
        <p:spPr>
          <a:xfrm>
            <a:off x="0" y="0"/>
            <a:ext cx="12192000" cy="117835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421A9-E925-1C23-2D49-E0A8D1EAAE71}"/>
              </a:ext>
            </a:extLst>
          </p:cNvPr>
          <p:cNvSpPr>
            <a:spLocks noGrp="1"/>
          </p:cNvSpPr>
          <p:nvPr>
            <p:ph type="title"/>
          </p:nvPr>
        </p:nvSpPr>
        <p:spPr/>
        <p:txBody>
          <a:bodyPr>
            <a:normAutofit/>
          </a:bodyPr>
          <a:lstStyle/>
          <a:p>
            <a:r>
              <a:rPr lang="en-US" b="1" dirty="0">
                <a:solidFill>
                  <a:srgbClr val="FF6600"/>
                </a:solidFill>
              </a:rPr>
              <a:t>Recommendations</a:t>
            </a:r>
            <a:br>
              <a:rPr lang="en-US" sz="4400" dirty="0">
                <a:solidFill>
                  <a:srgbClr val="FF6600"/>
                </a:solidFill>
              </a:rPr>
            </a:br>
            <a:endParaRPr lang="en-US" dirty="0"/>
          </a:p>
        </p:txBody>
      </p:sp>
      <p:sp>
        <p:nvSpPr>
          <p:cNvPr id="3" name="Content Placeholder 2">
            <a:extLst>
              <a:ext uri="{FF2B5EF4-FFF2-40B4-BE49-F238E27FC236}">
                <a16:creationId xmlns:a16="http://schemas.microsoft.com/office/drawing/2014/main" id="{7309C4CA-A82C-615A-813F-44BA07008A59}"/>
              </a:ext>
            </a:extLst>
          </p:cNvPr>
          <p:cNvSpPr>
            <a:spLocks noGrp="1"/>
          </p:cNvSpPr>
          <p:nvPr>
            <p:ph idx="1"/>
          </p:nvPr>
        </p:nvSpPr>
        <p:spPr>
          <a:xfrm>
            <a:off x="772212" y="1690689"/>
            <a:ext cx="10515600" cy="4323612"/>
          </a:xfrm>
        </p:spPr>
        <p:txBody>
          <a:bodyPr>
            <a:normAutofit lnSpcReduction="10000"/>
          </a:bodyPr>
          <a:lstStyle/>
          <a:p>
            <a:pPr>
              <a:buFont typeface="+mj-lt"/>
              <a:buAutoNum type="arabicPeriod"/>
            </a:pPr>
            <a:r>
              <a:rPr lang="en-US" b="1" dirty="0"/>
              <a:t>Optimize Pricing Models:</a:t>
            </a:r>
            <a:r>
              <a:rPr lang="en-US" dirty="0"/>
              <a:t> Adjust fare pricing based on peak and off-peak times.</a:t>
            </a:r>
          </a:p>
          <a:p>
            <a:pPr>
              <a:buFont typeface="+mj-lt"/>
              <a:buAutoNum type="arabicPeriod"/>
            </a:pPr>
            <a:r>
              <a:rPr lang="en-US" b="1" dirty="0"/>
              <a:t>Enhance Digital Payment Options:</a:t>
            </a:r>
            <a:r>
              <a:rPr lang="en-US" dirty="0"/>
              <a:t> Promote discounts and incentives for online transactions.</a:t>
            </a:r>
          </a:p>
          <a:p>
            <a:pPr>
              <a:buFont typeface="+mj-lt"/>
              <a:buAutoNum type="arabicPeriod"/>
            </a:pPr>
            <a:r>
              <a:rPr lang="en-US" b="1" dirty="0"/>
              <a:t>Target High-Demand Cities:</a:t>
            </a:r>
            <a:r>
              <a:rPr lang="en-US" dirty="0"/>
              <a:t> Focus marketing efforts on densely populated areas with high cab usage.</a:t>
            </a:r>
          </a:p>
          <a:p>
            <a:pPr>
              <a:buFont typeface="+mj-lt"/>
              <a:buAutoNum type="arabicPeriod"/>
            </a:pPr>
            <a:r>
              <a:rPr lang="en-US" b="1" dirty="0"/>
              <a:t>Seasonal Promotions:</a:t>
            </a:r>
            <a:r>
              <a:rPr lang="en-US" dirty="0"/>
              <a:t> Implement promotions during off-peak seasons to balance demand.</a:t>
            </a:r>
          </a:p>
          <a:p>
            <a:pPr>
              <a:buFont typeface="+mj-lt"/>
              <a:buAutoNum type="arabicPeriod"/>
            </a:pPr>
            <a:r>
              <a:rPr lang="en-US" b="1" dirty="0"/>
              <a:t>Improve Customer Retention Strategies:</a:t>
            </a:r>
            <a:r>
              <a:rPr lang="en-US" dirty="0"/>
              <a:t> Introduce loyalty programs to maintain a competitive edge.</a:t>
            </a:r>
          </a:p>
        </p:txBody>
      </p:sp>
    </p:spTree>
    <p:extLst>
      <p:ext uri="{BB962C8B-B14F-4D97-AF65-F5344CB8AC3E}">
        <p14:creationId xmlns:p14="http://schemas.microsoft.com/office/powerpoint/2010/main" val="375371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41" y="5476973"/>
            <a:ext cx="1654627" cy="1861797"/>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 (1)</Template>
  <TotalTime>39</TotalTime>
  <Words>462</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   Agenda</vt:lpstr>
      <vt:lpstr>Executive Summary </vt:lpstr>
      <vt:lpstr>Problem Statement </vt:lpstr>
      <vt:lpstr>Approach </vt:lpstr>
      <vt:lpstr>EDA </vt:lpstr>
      <vt:lpstr>EDA Analysis </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manilshangle@outlook.com</dc:creator>
  <cp:lastModifiedBy>manilshangle@outlook.com</cp:lastModifiedBy>
  <cp:revision>1</cp:revision>
  <dcterms:created xsi:type="dcterms:W3CDTF">2025-03-18T20:00:06Z</dcterms:created>
  <dcterms:modified xsi:type="dcterms:W3CDTF">2025-03-18T20:39:45Z</dcterms:modified>
</cp:coreProperties>
</file>