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3"/>
    <p:restoredTop sz="96186"/>
  </p:normalViewPr>
  <p:slideViewPr>
    <p:cSldViewPr snapToGrid="0" snapToObjects="1">
      <p:cViewPr varScale="1">
        <p:scale>
          <a:sx n="106" d="100"/>
          <a:sy n="106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81BB-6DC3-972E-C739-504D4B5BF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90F44-D3C9-A69F-E9B1-6E2173A1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8BAB-B115-8599-0E27-B8E08F3F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F71F-7F2C-6E1D-404A-6F965914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B1A91-9B75-012B-A035-2EFF272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3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5EFD-4359-C345-EA5C-8FF7ED80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0D953-70B6-B815-7D78-83754B712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41397-7596-5B87-A6EE-D66DC443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AD0-D2BE-405E-F287-65020AD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E5C9-FEF1-3A85-6A05-0CBDDC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8CB37-9CE9-1AA1-CD07-AF5FBA12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EB400-9DB4-9382-B994-65E1EE6F1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BFB7-ADDF-E2B3-C5B2-1E8F0967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22F3-BD7B-8C20-4268-B43CD34F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3B31-0EC3-4818-7D4C-5D1FF3D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4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6525-0B8B-8388-E16C-1CD94994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DC4E-C174-364C-6F54-8F055AD9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D9B89-4609-E680-99AC-7E1054FF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4259-01DE-98E9-0FE8-2C921091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4C02-54AC-2C90-AD94-9EDA4456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4DC6-A7EC-24A3-250F-5F572863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D4541-F614-A9DB-E04A-D4697EB3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DF61-5DBB-8A9D-5E99-9C9538B8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6DD7-48C3-CB72-F048-D34EF018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ECC2-8482-613C-9632-BC2BFAE2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DFB9-7645-FAF2-30E0-90CB9960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B76D-E320-156F-6B68-AEF89A39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77795-3DBB-BE2D-5C15-85F87D8B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7F08B-9D75-213C-4A9B-CB5E8891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A2F6-86DB-71ED-958B-F9D6E8C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038A2-6647-D73F-F73D-78CD0238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147C-1A0F-5222-CB1F-DEC77E4C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8ABE9-10B5-8191-F107-EA9709BFD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8503F-DEA4-46FD-D01E-EDE250662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F2BF9-15A3-9688-41CD-A1049C446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13F0B-7271-DDFB-B982-228BBA041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8F29B-0D6E-63DE-C12C-B05A7FA7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82088-20B6-8C75-2DC9-8B2E9862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42179-EC95-0FE6-4492-8072C2EC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EEB8-AAAC-8F54-8C44-9116C2E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7B37C-7D5C-3574-A8AE-F2B5CC56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8443B-05FD-E74A-BAC0-DE22173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CDFAA-CDF1-71C4-250F-D9AF795A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869A-B80A-2A64-2EFC-0BA2E95F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0E23E-E7F9-81A4-2324-BBD1801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28475-1667-DF35-FF11-3A384CD6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455F-44BB-D214-6267-228EF0DF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7F08-B327-01CA-8AAD-F82B08AE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0CE2D-A722-1935-56E3-71919FB1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73C6-373C-0C74-51DD-B846F4F8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2A76E-595A-B349-83CB-5C3E3A5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6EBCA-62DE-D5CB-C656-B0063F3B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8AF-65CF-3540-5E4B-4495564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10562-7956-BDFE-1E1B-D9B36D59B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F31A-9BCC-31C3-FBCD-3564741FD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0102-43C5-F082-2BF9-E81E91C8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7985E-E31B-BABD-D0D8-F5B10435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A0D04-C2C3-250A-5579-9327D71F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03D36-681A-216B-08D0-DDE87698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CE360-225D-B564-3B5C-7D452722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3F17-3F45-C2D5-EDC7-D89265040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7E6F-8412-DB48-8E85-A53EF261B5BC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41E8-2841-998B-0791-1447FA26E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80A8-0DF4-B80C-D6F2-B9251C745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2958-013E-A14C-BDEC-897544A60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1BF8DD85-159F-9FFE-0069-4478E38908F3}"/>
              </a:ext>
            </a:extLst>
          </p:cNvPr>
          <p:cNvSpPr/>
          <p:nvPr/>
        </p:nvSpPr>
        <p:spPr>
          <a:xfrm>
            <a:off x="374245" y="4773543"/>
            <a:ext cx="7301902" cy="16695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onstruct Icons - Free SVG &amp; PNG Construct Images - Noun Project">
            <a:extLst>
              <a:ext uri="{FF2B5EF4-FFF2-40B4-BE49-F238E27FC236}">
                <a16:creationId xmlns:a16="http://schemas.microsoft.com/office/drawing/2014/main" id="{1DB19C4F-2685-C439-846B-4976DBF1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04" y="5410796"/>
            <a:ext cx="557348" cy="5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54156621-B22D-A0CE-FAD7-D8CD8FCC5CAC}"/>
              </a:ext>
            </a:extLst>
          </p:cNvPr>
          <p:cNvSpPr txBox="1"/>
          <p:nvPr/>
        </p:nvSpPr>
        <p:spPr>
          <a:xfrm>
            <a:off x="374246" y="5992040"/>
            <a:ext cx="2153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Construct prompt with contextual </a:t>
            </a:r>
          </a:p>
          <a:p>
            <a:pPr algn="ctr"/>
            <a:r>
              <a:rPr lang="en-US" sz="1100" dirty="0"/>
              <a:t>information and query</a:t>
            </a:r>
          </a:p>
        </p:txBody>
      </p:sp>
      <p:pic>
        <p:nvPicPr>
          <p:cNvPr id="1037" name="Picture 8" descr="Brain Network Icons - Free SVG &amp; PNG Brain Network Images - Noun Project">
            <a:extLst>
              <a:ext uri="{FF2B5EF4-FFF2-40B4-BE49-F238E27FC236}">
                <a16:creationId xmlns:a16="http://schemas.microsoft.com/office/drawing/2014/main" id="{9D52BE94-8025-5C25-6359-8ABC2895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86" y="5299636"/>
            <a:ext cx="764596" cy="7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ACF4589-5EA8-2385-FF04-89816ED4313F}"/>
              </a:ext>
            </a:extLst>
          </p:cNvPr>
          <p:cNvCxnSpPr>
            <a:cxnSpLocks/>
            <a:stCxn id="1030" idx="3"/>
            <a:endCxn id="1037" idx="1"/>
          </p:cNvCxnSpPr>
          <p:nvPr/>
        </p:nvCxnSpPr>
        <p:spPr>
          <a:xfrm flipV="1">
            <a:off x="1703852" y="5681934"/>
            <a:ext cx="2103434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25E81C6-9DB6-6369-0C6A-27FB13483CB9}"/>
              </a:ext>
            </a:extLst>
          </p:cNvPr>
          <p:cNvSpPr txBox="1"/>
          <p:nvPr/>
        </p:nvSpPr>
        <p:spPr>
          <a:xfrm>
            <a:off x="3663994" y="6076678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Block Entropy AI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69F924-3834-341A-AFA3-0742E5180155}"/>
              </a:ext>
            </a:extLst>
          </p:cNvPr>
          <p:cNvCxnSpPr>
            <a:cxnSpLocks/>
            <a:stCxn id="1037" idx="3"/>
            <a:endCxn id="1054" idx="3"/>
          </p:cNvCxnSpPr>
          <p:nvPr/>
        </p:nvCxnSpPr>
        <p:spPr>
          <a:xfrm>
            <a:off x="4571882" y="5681934"/>
            <a:ext cx="17261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" descr="Dialog box Vector Icons free download in SVG, PNG Format">
            <a:extLst>
              <a:ext uri="{FF2B5EF4-FFF2-40B4-BE49-F238E27FC236}">
                <a16:creationId xmlns:a16="http://schemas.microsoft.com/office/drawing/2014/main" id="{FB269114-2EB6-0F10-29C3-5E69FC5D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98081" y="5383545"/>
            <a:ext cx="596778" cy="5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70D6CED-7D57-BF65-E9DF-AAD9E36BADF4}"/>
              </a:ext>
            </a:extLst>
          </p:cNvPr>
          <p:cNvSpPr txBox="1"/>
          <p:nvPr/>
        </p:nvSpPr>
        <p:spPr>
          <a:xfrm>
            <a:off x="5779011" y="5968144"/>
            <a:ext cx="1593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Generated output along </a:t>
            </a:r>
          </a:p>
          <a:p>
            <a:pPr algn="ctr"/>
            <a:r>
              <a:rPr lang="en-US" sz="1100" dirty="0"/>
              <a:t>with reference chunks</a:t>
            </a: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47A4F0F7-855A-9CFB-A872-E7538313B12A}"/>
              </a:ext>
            </a:extLst>
          </p:cNvPr>
          <p:cNvGrpSpPr/>
          <p:nvPr/>
        </p:nvGrpSpPr>
        <p:grpSpPr>
          <a:xfrm>
            <a:off x="397036" y="662836"/>
            <a:ext cx="7279111" cy="1575039"/>
            <a:chOff x="397036" y="662836"/>
            <a:chExt cx="7279111" cy="157503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60B1B87-D64A-2BEB-8EBE-31ADFF966080}"/>
                </a:ext>
              </a:extLst>
            </p:cNvPr>
            <p:cNvSpPr/>
            <p:nvPr/>
          </p:nvSpPr>
          <p:spPr>
            <a:xfrm>
              <a:off x="397036" y="664003"/>
              <a:ext cx="7279111" cy="15738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Document with solid fill">
              <a:extLst>
                <a:ext uri="{FF2B5EF4-FFF2-40B4-BE49-F238E27FC236}">
                  <a16:creationId xmlns:a16="http://schemas.microsoft.com/office/drawing/2014/main" id="{30EAC1A2-6C53-FE0C-D022-29C510B63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5633" y="1105464"/>
              <a:ext cx="565485" cy="565485"/>
            </a:xfrm>
            <a:prstGeom prst="rect">
              <a:avLst/>
            </a:prstGeom>
          </p:spPr>
        </p:pic>
        <p:pic>
          <p:nvPicPr>
            <p:cNvPr id="7" name="Graphic 6" descr="Document with solid fill">
              <a:extLst>
                <a:ext uri="{FF2B5EF4-FFF2-40B4-BE49-F238E27FC236}">
                  <a16:creationId xmlns:a16="http://schemas.microsoft.com/office/drawing/2014/main" id="{C6807751-9038-45B9-6A04-D66E24C90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11118" y="1105464"/>
              <a:ext cx="565485" cy="5654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9876E2-F494-6659-01DD-D0A958B98A01}"/>
                </a:ext>
              </a:extLst>
            </p:cNvPr>
            <p:cNvSpPr txBox="1"/>
            <p:nvPr/>
          </p:nvSpPr>
          <p:spPr>
            <a:xfrm>
              <a:off x="1332223" y="120354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D423B6-CEC6-7FE7-A375-BB6F1E9EEB51}"/>
                </a:ext>
              </a:extLst>
            </p:cNvPr>
            <p:cNvSpPr txBox="1"/>
            <p:nvPr/>
          </p:nvSpPr>
          <p:spPr>
            <a:xfrm>
              <a:off x="1201578" y="1670948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File(s)</a:t>
              </a:r>
            </a:p>
          </p:txBody>
        </p:sp>
        <p:pic>
          <p:nvPicPr>
            <p:cNvPr id="11" name="Graphic 10" descr="Database with solid fill">
              <a:extLst>
                <a:ext uri="{FF2B5EF4-FFF2-40B4-BE49-F238E27FC236}">
                  <a16:creationId xmlns:a16="http://schemas.microsoft.com/office/drawing/2014/main" id="{E64F4788-D9BF-9AC9-D8F9-1A23A34C7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27563" y="931006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Gears with solid fill">
              <a:extLst>
                <a:ext uri="{FF2B5EF4-FFF2-40B4-BE49-F238E27FC236}">
                  <a16:creationId xmlns:a16="http://schemas.microsoft.com/office/drawing/2014/main" id="{F0AD2505-11F6-C39F-E3F6-3DCB6F12E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4798" y="931006"/>
              <a:ext cx="914400" cy="91440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B7B5DB2-B11C-0940-EA6C-50D9E389A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603" y="1400238"/>
              <a:ext cx="152241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651535-3D5C-2AD2-98DA-00C6D0E7CFCE}"/>
                </a:ext>
              </a:extLst>
            </p:cNvPr>
            <p:cNvSpPr txBox="1"/>
            <p:nvPr/>
          </p:nvSpPr>
          <p:spPr>
            <a:xfrm>
              <a:off x="2230585" y="1173461"/>
              <a:ext cx="10822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Chunk up the 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66E775-05B0-807C-0963-926C4FAFB7B1}"/>
                </a:ext>
              </a:extLst>
            </p:cNvPr>
            <p:cNvSpPr txBox="1"/>
            <p:nvPr/>
          </p:nvSpPr>
          <p:spPr>
            <a:xfrm>
              <a:off x="3210788" y="1872343"/>
              <a:ext cx="1522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0" dirty="0">
                  <a:solidFill>
                    <a:srgbClr val="212B36"/>
                  </a:solidFill>
                  <a:effectLst/>
                  <a:latin typeface="Public Sans"/>
                </a:rPr>
                <a:t>be-</a:t>
              </a:r>
              <a:r>
                <a:rPr lang="en-US" sz="1200" i="0" dirty="0" err="1">
                  <a:solidFill>
                    <a:srgbClr val="212B36"/>
                  </a:solidFill>
                  <a:effectLst/>
                  <a:latin typeface="Public Sans"/>
                </a:rPr>
                <a:t>bge</a:t>
              </a:r>
              <a:r>
                <a:rPr lang="en-US" sz="1200" i="0" dirty="0">
                  <a:solidFill>
                    <a:srgbClr val="212B36"/>
                  </a:solidFill>
                  <a:effectLst/>
                  <a:latin typeface="Public Sans"/>
                </a:rPr>
                <a:t>-embeddings</a:t>
              </a:r>
              <a:endParaRPr lang="en-US" sz="1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444CBB-7ED9-3FDF-1623-CF6CA7C0C3CE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>
            <a:xfrm>
              <a:off x="4429198" y="1388206"/>
              <a:ext cx="149836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C762C9-FE6D-2F25-B7D7-E971DF8ED530}"/>
                </a:ext>
              </a:extLst>
            </p:cNvPr>
            <p:cNvSpPr txBox="1"/>
            <p:nvPr/>
          </p:nvSpPr>
          <p:spPr>
            <a:xfrm>
              <a:off x="6596470" y="1249706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ChromaDB</a:t>
              </a:r>
              <a:endParaRPr 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C4D482-FC79-3909-4802-5B622D8A4424}"/>
                </a:ext>
              </a:extLst>
            </p:cNvPr>
            <p:cNvSpPr txBox="1"/>
            <p:nvPr/>
          </p:nvSpPr>
          <p:spPr>
            <a:xfrm>
              <a:off x="4492882" y="1157372"/>
              <a:ext cx="10822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Embeddings</a:t>
              </a: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EC6F738-0810-34B7-0907-684BBD7D2AEA}"/>
                </a:ext>
              </a:extLst>
            </p:cNvPr>
            <p:cNvSpPr txBox="1"/>
            <p:nvPr/>
          </p:nvSpPr>
          <p:spPr>
            <a:xfrm>
              <a:off x="471634" y="662836"/>
              <a:ext cx="12346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Load document(s)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65C4FFF-5620-097B-4C0F-A9EA7E9EF277}"/>
              </a:ext>
            </a:extLst>
          </p:cNvPr>
          <p:cNvGrpSpPr/>
          <p:nvPr/>
        </p:nvGrpSpPr>
        <p:grpSpPr>
          <a:xfrm>
            <a:off x="374245" y="2708017"/>
            <a:ext cx="8693012" cy="1570189"/>
            <a:chOff x="378799" y="2589258"/>
            <a:chExt cx="8693012" cy="1570189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CF56686-96C6-D080-568E-B9499C876BE5}"/>
                </a:ext>
              </a:extLst>
            </p:cNvPr>
            <p:cNvSpPr/>
            <p:nvPr/>
          </p:nvSpPr>
          <p:spPr>
            <a:xfrm>
              <a:off x="378799" y="2589258"/>
              <a:ext cx="8693012" cy="15701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hat bubble outline">
              <a:extLst>
                <a:ext uri="{FF2B5EF4-FFF2-40B4-BE49-F238E27FC236}">
                  <a16:creationId xmlns:a16="http://schemas.microsoft.com/office/drawing/2014/main" id="{01567D3E-B512-952E-DF2E-14E759E47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904572" y="2952063"/>
              <a:ext cx="681582" cy="637402"/>
            </a:xfrm>
            <a:prstGeom prst="rect">
              <a:avLst/>
            </a:prstGeom>
          </p:spPr>
        </p:pic>
        <p:pic>
          <p:nvPicPr>
            <p:cNvPr id="28" name="Graphic 27" descr="Confused person with solid fill">
              <a:extLst>
                <a:ext uri="{FF2B5EF4-FFF2-40B4-BE49-F238E27FC236}">
                  <a16:creationId xmlns:a16="http://schemas.microsoft.com/office/drawing/2014/main" id="{F55C5879-922D-0FDD-627E-B11646F7E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0656" y="3405130"/>
              <a:ext cx="424238" cy="45747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3C999E-2B26-DBBF-963B-8D1152112AD4}"/>
                </a:ext>
              </a:extLst>
            </p:cNvPr>
            <p:cNvSpPr txBox="1"/>
            <p:nvPr/>
          </p:nvSpPr>
          <p:spPr>
            <a:xfrm>
              <a:off x="1065683" y="3380873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pic>
          <p:nvPicPr>
            <p:cNvPr id="30" name="Graphic 29" descr="Gears with solid fill">
              <a:extLst>
                <a:ext uri="{FF2B5EF4-FFF2-40B4-BE49-F238E27FC236}">
                  <a16:creationId xmlns:a16="http://schemas.microsoft.com/office/drawing/2014/main" id="{5679C4F4-622B-A344-E4C8-D6C5D0A73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91809" y="2813564"/>
              <a:ext cx="914400" cy="914400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103B64-427F-5ABF-593A-B67DD669CC51}"/>
                </a:ext>
              </a:extLst>
            </p:cNvPr>
            <p:cNvCxnSpPr>
              <a:cxnSpLocks/>
              <a:stCxn id="26" idx="1"/>
              <a:endCxn id="30" idx="1"/>
            </p:cNvCxnSpPr>
            <p:nvPr/>
          </p:nvCxnSpPr>
          <p:spPr>
            <a:xfrm>
              <a:off x="1586154" y="3270764"/>
              <a:ext cx="90565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020302-0B80-8115-5A2A-46C421F2DF8B}"/>
                </a:ext>
              </a:extLst>
            </p:cNvPr>
            <p:cNvSpPr txBox="1"/>
            <p:nvPr/>
          </p:nvSpPr>
          <p:spPr>
            <a:xfrm>
              <a:off x="2176364" y="3684953"/>
              <a:ext cx="1522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0" dirty="0">
                  <a:solidFill>
                    <a:srgbClr val="212B36"/>
                  </a:solidFill>
                  <a:effectLst/>
                  <a:latin typeface="Public Sans"/>
                </a:rPr>
                <a:t>be-</a:t>
              </a:r>
              <a:r>
                <a:rPr lang="en-US" sz="1100" i="0" dirty="0" err="1">
                  <a:solidFill>
                    <a:srgbClr val="212B36"/>
                  </a:solidFill>
                  <a:effectLst/>
                  <a:latin typeface="Public Sans"/>
                </a:rPr>
                <a:t>bge</a:t>
              </a:r>
              <a:r>
                <a:rPr lang="en-US" sz="1100" i="0" dirty="0">
                  <a:solidFill>
                    <a:srgbClr val="212B36"/>
                  </a:solidFill>
                  <a:effectLst/>
                  <a:latin typeface="Public Sans"/>
                </a:rPr>
                <a:t>-embeddings</a:t>
              </a:r>
              <a:endParaRPr lang="en-US" sz="11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FAFA38F-6167-DA95-D59E-913662139B13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3406209" y="3270764"/>
              <a:ext cx="104710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75B995-0BEC-64C4-F000-B77EA84B8E01}"/>
                </a:ext>
              </a:extLst>
            </p:cNvPr>
            <p:cNvSpPr txBox="1"/>
            <p:nvPr/>
          </p:nvSpPr>
          <p:spPr>
            <a:xfrm>
              <a:off x="3406209" y="2993765"/>
              <a:ext cx="10822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Embeddings</a:t>
              </a:r>
              <a:endParaRPr lang="en-US" sz="1200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9EF5560-B84F-8588-FC34-BBA3F987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54261" y="3053437"/>
              <a:ext cx="389494" cy="434653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3C2A1E0-AE3C-52E8-1789-2B4486F6065A}"/>
                </a:ext>
              </a:extLst>
            </p:cNvPr>
            <p:cNvCxnSpPr>
              <a:cxnSpLocks/>
              <a:stCxn id="43" idx="3"/>
              <a:endCxn id="1026" idx="1"/>
            </p:cNvCxnSpPr>
            <p:nvPr/>
          </p:nvCxnSpPr>
          <p:spPr>
            <a:xfrm flipV="1">
              <a:off x="4943755" y="3265538"/>
              <a:ext cx="1188231" cy="52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Measure Distance Icons - Free SVG &amp; PNG Measure Distance Images - Noun  Project">
              <a:extLst>
                <a:ext uri="{FF2B5EF4-FFF2-40B4-BE49-F238E27FC236}">
                  <a16:creationId xmlns:a16="http://schemas.microsoft.com/office/drawing/2014/main" id="{976A6011-C93C-3A5E-C275-C9F3B3D29C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1986" y="2951380"/>
              <a:ext cx="628315" cy="628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441853-D638-5909-46DD-7CD65708C940}"/>
                </a:ext>
              </a:extLst>
            </p:cNvPr>
            <p:cNvSpPr txBox="1"/>
            <p:nvPr/>
          </p:nvSpPr>
          <p:spPr>
            <a:xfrm>
              <a:off x="5492999" y="3526180"/>
              <a:ext cx="19062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Get k nearest embeddings </a:t>
              </a:r>
            </a:p>
            <a:p>
              <a:pPr algn="ctr"/>
              <a:r>
                <a:rPr lang="en-US" sz="1100" dirty="0"/>
                <a:t>(Default: k=30 &amp; </a:t>
              </a:r>
              <a:r>
                <a:rPr lang="en-US" sz="1100" dirty="0" err="1"/>
                <a:t>dist</a:t>
              </a:r>
              <a:r>
                <a:rPr lang="en-US" sz="1100" dirty="0"/>
                <a:t> = cosine)</a:t>
              </a:r>
            </a:p>
          </p:txBody>
        </p:sp>
        <p:pic>
          <p:nvPicPr>
            <p:cNvPr id="1028" name="Picture 4" descr="rank Icon - Free PNG &amp; SVG 2421955 - Noun Project">
              <a:extLst>
                <a:ext uri="{FF2B5EF4-FFF2-40B4-BE49-F238E27FC236}">
                  <a16:creationId xmlns:a16="http://schemas.microsoft.com/office/drawing/2014/main" id="{167C8C7A-50CF-633F-134C-E8E337249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215" y="2993765"/>
              <a:ext cx="559257" cy="559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ADD933-B0C6-38D5-3CFE-440F78958A60}"/>
                </a:ext>
              </a:extLst>
            </p:cNvPr>
            <p:cNvSpPr txBox="1"/>
            <p:nvPr/>
          </p:nvSpPr>
          <p:spPr>
            <a:xfrm>
              <a:off x="7916530" y="3621506"/>
              <a:ext cx="985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bge-reranker</a:t>
              </a:r>
              <a:endParaRPr lang="en-US" sz="1200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FB10FF-2BB5-0BDF-F2C4-191AA56D75DA}"/>
                </a:ext>
              </a:extLst>
            </p:cNvPr>
            <p:cNvCxnSpPr>
              <a:cxnSpLocks/>
              <a:stCxn id="1026" idx="3"/>
              <a:endCxn id="1028" idx="1"/>
            </p:cNvCxnSpPr>
            <p:nvPr/>
          </p:nvCxnSpPr>
          <p:spPr>
            <a:xfrm>
              <a:off x="6760301" y="3265538"/>
              <a:ext cx="1363914" cy="7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9606D4-42A8-B7C3-B169-82802F151A36}"/>
                </a:ext>
              </a:extLst>
            </p:cNvPr>
            <p:cNvSpPr txBox="1"/>
            <p:nvPr/>
          </p:nvSpPr>
          <p:spPr>
            <a:xfrm>
              <a:off x="454772" y="2642310"/>
              <a:ext cx="1253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Retrieve and Rank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6600E3-3B9C-29CA-FD07-249699030536}"/>
              </a:ext>
            </a:extLst>
          </p:cNvPr>
          <p:cNvCxnSpPr/>
          <p:nvPr/>
        </p:nvCxnSpPr>
        <p:spPr>
          <a:xfrm flipV="1">
            <a:off x="6256426" y="1845406"/>
            <a:ext cx="0" cy="1105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A5CB47-BAA3-20E4-37C7-60A96EC4BE57}"/>
              </a:ext>
            </a:extLst>
          </p:cNvPr>
          <p:cNvCxnSpPr>
            <a:cxnSpLocks/>
          </p:cNvCxnSpPr>
          <p:nvPr/>
        </p:nvCxnSpPr>
        <p:spPr>
          <a:xfrm>
            <a:off x="6562683" y="1872343"/>
            <a:ext cx="0" cy="1105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BD13DA-8413-D2ED-9FB8-A8253C3FBAF2}"/>
              </a:ext>
            </a:extLst>
          </p:cNvPr>
          <p:cNvSpPr txBox="1"/>
          <p:nvPr/>
        </p:nvSpPr>
        <p:spPr>
          <a:xfrm>
            <a:off x="4100032" y="4318178"/>
            <a:ext cx="1475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Retrieve top M chunks</a:t>
            </a:r>
          </a:p>
          <a:p>
            <a:pPr algn="ctr"/>
            <a:r>
              <a:rPr lang="en-US" sz="1100" dirty="0"/>
              <a:t>based on the ranks</a:t>
            </a:r>
          </a:p>
        </p:txBody>
      </p:sp>
      <p:cxnSp>
        <p:nvCxnSpPr>
          <p:cNvPr id="1029" name="Elbow Connector 1028">
            <a:extLst>
              <a:ext uri="{FF2B5EF4-FFF2-40B4-BE49-F238E27FC236}">
                <a16:creationId xmlns:a16="http://schemas.microsoft.com/office/drawing/2014/main" id="{B1E98D36-8A51-8825-3EA0-7A458DB2E70D}"/>
              </a:ext>
            </a:extLst>
          </p:cNvPr>
          <p:cNvCxnSpPr>
            <a:stCxn id="1028" idx="2"/>
            <a:endCxn id="1030" idx="0"/>
          </p:cNvCxnSpPr>
          <p:nvPr/>
        </p:nvCxnSpPr>
        <p:spPr>
          <a:xfrm rot="5400000">
            <a:off x="4042727" y="1054232"/>
            <a:ext cx="1739015" cy="69741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08A3CCA-0E28-13F7-2FA1-6CAA384B3C60}"/>
              </a:ext>
            </a:extLst>
          </p:cNvPr>
          <p:cNvSpPr txBox="1"/>
          <p:nvPr/>
        </p:nvSpPr>
        <p:spPr>
          <a:xfrm>
            <a:off x="434194" y="4798110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11348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Public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Shrestha,Manil</dc:creator>
  <cp:lastModifiedBy>Shrestha,Manil</cp:lastModifiedBy>
  <cp:revision>1</cp:revision>
  <dcterms:created xsi:type="dcterms:W3CDTF">2024-05-06T19:08:45Z</dcterms:created>
  <dcterms:modified xsi:type="dcterms:W3CDTF">2024-05-06T19:44:00Z</dcterms:modified>
</cp:coreProperties>
</file>