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opy%20of%20employee_data(1).csv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employee_data(1).csv.xlsx]Sheet3!PivotTable2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780934922089804E-2"/>
          <c:y val="0.33635333893928199"/>
          <c:w val="0.65403299725022901"/>
          <c:h val="0.459886752632979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</c:v>
                </c:pt>
                <c:pt idx="1">
                  <c:v>15</c:v>
                </c:pt>
                <c:pt idx="2">
                  <c:v>8</c:v>
                </c:pt>
                <c:pt idx="3">
                  <c:v>12</c:v>
                </c:pt>
                <c:pt idx="4">
                  <c:v>15</c:v>
                </c:pt>
                <c:pt idx="5">
                  <c:v>11</c:v>
                </c:pt>
                <c:pt idx="6">
                  <c:v>14</c:v>
                </c:pt>
                <c:pt idx="7">
                  <c:v>19</c:v>
                </c:pt>
                <c:pt idx="8">
                  <c:v>17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8D-B148-9391-0DBCA7B1067F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23</c:v>
                </c:pt>
                <c:pt idx="1">
                  <c:v>31</c:v>
                </c:pt>
                <c:pt idx="2">
                  <c:v>29</c:v>
                </c:pt>
                <c:pt idx="3">
                  <c:v>24</c:v>
                </c:pt>
                <c:pt idx="4">
                  <c:v>33</c:v>
                </c:pt>
                <c:pt idx="5">
                  <c:v>25</c:v>
                </c:pt>
                <c:pt idx="6">
                  <c:v>22</c:v>
                </c:pt>
                <c:pt idx="7">
                  <c:v>18</c:v>
                </c:pt>
                <c:pt idx="8">
                  <c:v>18</c:v>
                </c:pt>
                <c:pt idx="9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8D-B148-9391-0DBCA7B1067F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43</c:v>
                </c:pt>
                <c:pt idx="1">
                  <c:v>46</c:v>
                </c:pt>
                <c:pt idx="2">
                  <c:v>53</c:v>
                </c:pt>
                <c:pt idx="3">
                  <c:v>49</c:v>
                </c:pt>
                <c:pt idx="4">
                  <c:v>65</c:v>
                </c:pt>
                <c:pt idx="5">
                  <c:v>48</c:v>
                </c:pt>
                <c:pt idx="6">
                  <c:v>48</c:v>
                </c:pt>
                <c:pt idx="7">
                  <c:v>58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8D-B148-9391-0DBCA7B1067F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9</c:v>
                </c:pt>
                <c:pt idx="1">
                  <c:v>3</c:v>
                </c:pt>
                <c:pt idx="2">
                  <c:v>10</c:v>
                </c:pt>
                <c:pt idx="3">
                  <c:v>13</c:v>
                </c:pt>
                <c:pt idx="4">
                  <c:v>13</c:v>
                </c:pt>
                <c:pt idx="5">
                  <c:v>6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78D-B148-9391-0DBCA7B106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47837" y="3429000"/>
            <a:ext cx="81371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STUDENT NAME:  </a:t>
            </a:r>
            <a:r>
              <a:rPr lang="en-IN" sz="2000" dirty="0"/>
              <a:t>S. MANIMALA</a:t>
            </a:r>
            <a:endParaRPr lang="en-US" sz="2000" dirty="0"/>
          </a:p>
          <a:p>
            <a:r>
              <a:rPr lang="en-US" sz="2000" dirty="0"/>
              <a:t>REGISTER NO:  312</a:t>
            </a:r>
            <a:r>
              <a:rPr lang="en-IN" sz="2000" dirty="0"/>
              <a:t>207075</a:t>
            </a:r>
            <a:r>
              <a:rPr lang="en-US" sz="2000" dirty="0"/>
              <a:t>/</a:t>
            </a:r>
            <a:r>
              <a:rPr lang="en-IN" sz="2000" dirty="0"/>
              <a:t>BA7B6721D5B9434B24E4BFC525E8EC57</a:t>
            </a:r>
          </a:p>
          <a:p>
            <a:r>
              <a:rPr lang="en-US" sz="2000" dirty="0"/>
              <a:t>DEPARTMENT:  3</a:t>
            </a:r>
            <a:r>
              <a:rPr lang="en-US" sz="2000" baseline="30000" dirty="0"/>
              <a:t>RD</a:t>
            </a:r>
            <a:r>
              <a:rPr lang="en-US" sz="2000" dirty="0"/>
              <a:t> YEAR B.COM GENERAL</a:t>
            </a:r>
          </a:p>
          <a:p>
            <a:r>
              <a:rPr lang="en-US" sz="2000" dirty="0"/>
              <a:t>COLLEGE.  AGURCUAND MANMULL JAIN COLLEGE</a:t>
            </a:r>
          </a:p>
          <a:p>
            <a:r>
              <a:rPr lang="en-US" sz="2000" dirty="0"/>
              <a:t>           </a:t>
            </a:r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F7F3A0-DE54-DF05-8E08-14ADE6556EAD}"/>
              </a:ext>
            </a:extLst>
          </p:cNvPr>
          <p:cNvSpPr txBox="1"/>
          <p:nvPr/>
        </p:nvSpPr>
        <p:spPr>
          <a:xfrm rot="10800000" flipV="1">
            <a:off x="678041" y="1450717"/>
            <a:ext cx="8765996" cy="5016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Collect the data which you are going to use it.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Select the column and fill it with color so it can be identified.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If there is missing number in </a:t>
            </a:r>
            <a:r>
              <a:rPr lang="en-US" sz="2000" dirty="0" err="1">
                <a:solidFill>
                  <a:schemeClr val="tx1"/>
                </a:solidFill>
              </a:rPr>
              <a:t>seIected</a:t>
            </a:r>
            <a:r>
              <a:rPr lang="en-US" sz="2000" dirty="0">
                <a:solidFill>
                  <a:schemeClr val="tx1"/>
                </a:solidFill>
              </a:rPr>
              <a:t> column use conditional formatting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To fill it.  Click on highlight in that more rules click on blank and choose format and click on the any color that you want to fill on the blanks.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If you want to identify the missing value click on sort&amp;filter to remove the blanks it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fill the blank. Click on the column which has blank value&amp; click on sort &amp;filter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In that click no fill to remove the blank.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60D33-05EC-8FDC-9FDB-95066265DD09}"/>
              </a:ext>
            </a:extLst>
          </p:cNvPr>
          <p:cNvSpPr txBox="1"/>
          <p:nvPr/>
        </p:nvSpPr>
        <p:spPr>
          <a:xfrm>
            <a:off x="8987480" y="10150343"/>
            <a:ext cx="2518338" cy="92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8C2D-9C29-F7BA-FBE5-692999E2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B067B-9FA5-F151-84A9-3321FADB2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429" y="1730471"/>
            <a:ext cx="10819140" cy="4616648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the performance level for showing rating employee by using the Formula of =@IFS(Z3&gt;=5,”VERYHIGH”,Z3&gt;=4,”HIGH”,Z3&gt;=3,”MED”,TRUE,”LOW”)Drag the value each every row to apply it for all.
To summarize this you have to create pivot table in that enter</a:t>
            </a:r>
          </a:p>
          <a:p>
            <a:r>
              <a:rPr lang="en-US" sz="2000" dirty="0"/>
              <a:t>Enter business until in rows, performance level in columns, put gender in
 Filters and remove the blank in the filter.
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Slicer option is used to know what type of employee are working in the Organizations When click on  any type it generated in the pivot table too.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the graph using the pivot table in that you have trend line show which </a:t>
            </a:r>
          </a:p>
          <a:p>
            <a:r>
              <a:rPr lang="en-US" sz="2000" dirty="0"/>
              <a:t>Higher whether Very high, High,Med,Low.
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analysis to find performance of employees 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5103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16343-3EB8-5B30-6B48-2DD0B8C0CD68}"/>
              </a:ext>
            </a:extLst>
          </p:cNvPr>
          <p:cNvSpPr txBox="1"/>
          <p:nvPr/>
        </p:nvSpPr>
        <p:spPr>
          <a:xfrm>
            <a:off x="755332" y="1297289"/>
            <a:ext cx="8598218" cy="452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3E17B55-670E-7B11-9E84-98CD2805DA14}"/>
              </a:ext>
              <a:ext uri="{147F2762-F138-4A5C-976F-8EAC2B608ADB}">
                <a16:predDERef xmlns:a16="http://schemas.microsoft.com/office/drawing/2014/main" pre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1397790"/>
              </p:ext>
            </p:extLst>
          </p:nvPr>
        </p:nvGraphicFramePr>
        <p:xfrm>
          <a:off x="881653" y="1143634"/>
          <a:ext cx="9144000" cy="4417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B14FBA-4765-A495-6BC1-AEDD0E80A322}"/>
              </a:ext>
            </a:extLst>
          </p:cNvPr>
          <p:cNvSpPr txBox="1"/>
          <p:nvPr/>
        </p:nvSpPr>
        <p:spPr>
          <a:xfrm rot="10800000" flipV="1">
            <a:off x="1007604" y="1951135"/>
            <a:ext cx="73429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 In this analysis know how we have develop our  employee.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How the performance rating plays an important role in a </a:t>
            </a:r>
            <a:r>
              <a:rPr lang="en-US" sz="2800" dirty="0" err="1"/>
              <a:t>organisation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4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3093258" y="1256976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834072" y="1955831"/>
            <a:ext cx="5938203" cy="3772373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lIns="0" tIns="0" rIns="0" bIns="0" rtlCol="0"/>
          <a:lstStyle/>
          <a:p>
            <a:r>
              <a:rPr lang="en-US" sz="2800" dirty="0"/>
              <a:t>Employees performance analysis know employees  performance, And  to help them by giving incentives to them.  The employee helps us to track whether  employees working effectively or not by rating </a:t>
            </a:r>
            <a:r>
              <a:rPr lang="en-US" sz="2800" dirty="0" err="1"/>
              <a:t>them.Effective</a:t>
            </a:r>
            <a:r>
              <a:rPr lang="en-US" sz="2800" dirty="0"/>
              <a:t> or not. This performance helps us to growth </a:t>
            </a:r>
            <a:r>
              <a:rPr lang="en-US" sz="2800" dirty="0" err="1"/>
              <a:t>ourEconomy</a:t>
            </a:r>
            <a:r>
              <a:rPr lang="en-US" sz="2800" dirty="0"/>
              <a:t> of our company.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76275" y="1933635"/>
            <a:ext cx="7166579" cy="4524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Employees performance analysis is to know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by rating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 to analysis what are the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that you going to insert for business 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 this I have inserted gender wise, performance rating, business unit, employ first name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analyzing the performance of employee.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 flipH="1">
            <a:off x="466017" y="1695449"/>
            <a:ext cx="9068507" cy="477788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BD4CE-982C-7125-971A-1DAD06643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17" y="1695449"/>
            <a:ext cx="9068507" cy="49625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98353" y="1980706"/>
            <a:ext cx="6612397" cy="336775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r>
              <a:rPr lang="en-US" sz="2000" dirty="0"/>
              <a:t>Conditional formatting: it’s </a:t>
            </a:r>
            <a:r>
              <a:rPr lang="en-US" sz="2000" dirty="0" err="1"/>
              <a:t>ueed</a:t>
            </a:r>
            <a:r>
              <a:rPr lang="en-US" sz="2000" dirty="0"/>
              <a:t> find the missing value</a:t>
            </a:r>
          </a:p>
          <a:p>
            <a:endParaRPr lang="en-US" sz="2000" dirty="0"/>
          </a:p>
          <a:p>
            <a:r>
              <a:rPr lang="en-US" sz="2000" dirty="0"/>
              <a:t>Sort &amp;filter:  It is used remove missing value and to fill it.</a:t>
            </a:r>
          </a:p>
          <a:p>
            <a:endParaRPr lang="en-US" sz="2000" dirty="0"/>
          </a:p>
          <a:p>
            <a:r>
              <a:rPr lang="en-US" sz="2000" dirty="0"/>
              <a:t>IPS: This formula is used for multiple condition</a:t>
            </a:r>
          </a:p>
          <a:p>
            <a:r>
              <a:rPr lang="en-US" sz="2000" dirty="0"/>
              <a:t>And to rate the employee performance through this formula</a:t>
            </a:r>
          </a:p>
          <a:p>
            <a:endParaRPr lang="en-US" sz="2000" dirty="0"/>
          </a:p>
          <a:p>
            <a:r>
              <a:rPr lang="en-US" sz="2000" dirty="0"/>
              <a:t>Pivot table: It is used to summarize  what we have done.</a:t>
            </a:r>
          </a:p>
          <a:p>
            <a:endParaRPr lang="en-US" sz="2000" dirty="0"/>
          </a:p>
          <a:p>
            <a:r>
              <a:rPr lang="en-US" sz="2000" dirty="0"/>
              <a:t>Graph: This  is used for visual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E41EDB-059F-98CF-DA60-E9337F5A8D47}"/>
              </a:ext>
            </a:extLst>
          </p:cNvPr>
          <p:cNvSpPr txBox="1"/>
          <p:nvPr/>
        </p:nvSpPr>
        <p:spPr>
          <a:xfrm flipH="1">
            <a:off x="755332" y="1948241"/>
            <a:ext cx="76137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Employee=kaggle</a:t>
            </a:r>
          </a:p>
          <a:p>
            <a:pPr algn="l"/>
            <a:r>
              <a:rPr lang="en-US" sz="2400" dirty="0"/>
              <a:t>26 features </a:t>
            </a:r>
          </a:p>
          <a:p>
            <a:pPr algn="l"/>
            <a:r>
              <a:rPr lang="en-US" sz="2400" dirty="0"/>
              <a:t>9 features</a:t>
            </a:r>
          </a:p>
          <a:p>
            <a:pPr algn="l"/>
            <a:r>
              <a:rPr lang="en-US" sz="2400" dirty="0"/>
              <a:t>Employ Id  : Number</a:t>
            </a:r>
          </a:p>
          <a:p>
            <a:pPr algn="l"/>
            <a:r>
              <a:rPr lang="en-US" sz="2400" dirty="0"/>
              <a:t>Name: Text </a:t>
            </a:r>
          </a:p>
          <a:p>
            <a:pPr algn="l"/>
            <a:r>
              <a:rPr lang="en-US" sz="2400" dirty="0"/>
              <a:t>Business unit: Text</a:t>
            </a:r>
          </a:p>
          <a:p>
            <a:pPr algn="l"/>
            <a:r>
              <a:rPr lang="en-US" sz="2400" dirty="0"/>
              <a:t>Employee type: full time, contract, part time</a:t>
            </a:r>
          </a:p>
          <a:p>
            <a:pPr algn="l"/>
            <a:r>
              <a:rPr lang="en-US" sz="2400" dirty="0"/>
              <a:t>Performance level: Very high, High,Med,Low</a:t>
            </a:r>
          </a:p>
          <a:p>
            <a:pPr algn="l"/>
            <a:r>
              <a:rPr lang="en-US" sz="2400" dirty="0"/>
              <a:t>Gender: male, female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828991" y="2019300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=@IFS(Z3&gt;=5,”VERYHIGH”,Z3&gt;=4,”HIGH”,Z3&gt;=3,”MED”,TRUE,”LOW”)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Snega U</cp:lastModifiedBy>
  <cp:revision>25</cp:revision>
  <dcterms:created xsi:type="dcterms:W3CDTF">2024-03-29T15:07:22Z</dcterms:created>
  <dcterms:modified xsi:type="dcterms:W3CDTF">2024-09-06T16:57:54Z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