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9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599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12190" y="1052915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977787" y="3830334"/>
            <a:ext cx="4558464" cy="54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Arial Black" panose="020B0A04020102020204" pitchFamily="34" charset="0"/>
                <a:sym typeface="Arial"/>
              </a:rPr>
              <a:t>Student Name:   </a:t>
            </a:r>
            <a:r>
              <a:rPr lang="en-US" b="0" i="0" u="none" strike="noStrike" cap="none" dirty="0" err="1">
                <a:solidFill>
                  <a:schemeClr val="tx1"/>
                </a:solidFill>
                <a:latin typeface="+mn-lt"/>
                <a:sym typeface="Arial"/>
              </a:rPr>
              <a:t>Manikandan.R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Student ID:      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AU820621104040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sym typeface="Arial"/>
            </a:endParaRPr>
          </a:p>
        </p:txBody>
      </p: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6032503" y="376734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 Black" panose="020B0A04020102020204" pitchFamily="34" charset="0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6115305" y="4082071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44956" y="4082070"/>
            <a:ext cx="2352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40A687-74DE-A7BB-3DC5-917EBA98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709"/>
            <a:ext cx="9144000" cy="36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DCF17-7E1A-5945-9479-A58DEFAA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492"/>
            <a:ext cx="9144000" cy="35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78AE3-AAAD-B65D-90A2-E8D211B7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699"/>
            <a:ext cx="9144000" cy="4018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38D19E-3CE1-8503-FDA7-593DA3DA6AB9}"/>
              </a:ext>
            </a:extLst>
          </p:cNvPr>
          <p:cNvSpPr/>
          <p:nvPr/>
        </p:nvSpPr>
        <p:spPr>
          <a:xfrm>
            <a:off x="0" y="950913"/>
            <a:ext cx="9144000" cy="383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D18AB-7BFE-0370-C839-2C7E7391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629"/>
            <a:ext cx="9144000" cy="3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FC8C1-370E-57F3-6048-492883EA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234"/>
            <a:ext cx="9144000" cy="38152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739CCD-699B-B72E-5343-4F53FBC5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7233"/>
            <a:ext cx="9144000" cy="5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8B9B3-4EF6-48EF-30A8-407F1D96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037"/>
            <a:ext cx="9143999" cy="38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</a:t>
            </a:r>
            <a:r>
              <a:rPr lang="en-IN" b="1" dirty="0" err="1">
                <a:solidFill>
                  <a:srgbClr val="213163"/>
                </a:solidFill>
              </a:rPr>
              <a:t>Manikandan.R</a:t>
            </a:r>
            <a:r>
              <a:rPr lang="en-IN" b="1" dirty="0">
                <a:solidFill>
                  <a:srgbClr val="213163"/>
                </a:solidFill>
              </a:rPr>
              <a:t>(4040,AEC)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495561-2D04-BEF4-B2EF-9537A86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364"/>
            <a:ext cx="9144000" cy="38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4D987-5DB1-C354-D966-D869E06A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368"/>
            <a:ext cx="9144000" cy="38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96F6D-560E-1DAB-25EB-62898C4B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186"/>
            <a:ext cx="9143999" cy="36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http://purl.org/dc/dcmitype/"/>
    <ds:schemaRef ds:uri="c0fa2617-96bd-425d-8578-e93563fe37c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9162bd5b-4ed9-4da3-b376-05204580ba3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1065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__fkGroteskNeue_a82850</vt:lpstr>
      <vt:lpstr>Arial</vt:lpstr>
      <vt:lpstr>Arial Black</vt:lpstr>
      <vt:lpstr>Arial MT</vt:lpstr>
      <vt:lpstr>Calibri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 harish</cp:lastModifiedBy>
  <cp:revision>12</cp:revision>
  <dcterms:modified xsi:type="dcterms:W3CDTF">2024-04-14T15:06:46Z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