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Date Placeholder 3"/>
          <p:cNvSpPr>
            <a:spLocks noGrp="1"/>
          </p:cNvSpPr>
          <p:nvPr>
            <p:ph type="dt" sz="half" idx="10"/>
          </p:nvPr>
        </p:nvSpPr>
        <p:spPr/>
        <p:txBody>
          <a:bodyPr/>
          <a:p>
            <a:fld id="{2CED4963-E985-44C4-B8C4-FDD613B7C2F8}" type="datetime1">
              <a:rPr lang="en-US" smtClean="0"/>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0"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7" name="Date Placeholder 6"/>
          <p:cNvSpPr>
            <a:spLocks noGrp="1"/>
          </p:cNvSpPr>
          <p:nvPr>
            <p:ph type="dt" sz="half" idx="10"/>
          </p:nvPr>
        </p:nvSpPr>
        <p:spPr/>
        <p:txBody>
          <a:bodyPr/>
          <a:p>
            <a:fld id="{B2497495-0637-405E-AE64-5CC7506D51F5}" type="datetime1">
              <a:rPr lang="en-US" smtClean="0"/>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05"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06"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7"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8" name="Date Placeholder 4"/>
          <p:cNvSpPr>
            <a:spLocks noGrp="1"/>
          </p:cNvSpPr>
          <p:nvPr>
            <p:ph type="dt" sz="half" idx="10"/>
          </p:nvPr>
        </p:nvSpPr>
        <p:spPr/>
        <p:txBody>
          <a:bodyPr/>
          <a:p>
            <a:fld id="{7BFFD690-9426-415D-8B65-26881E07B2D4}" type="datetime1">
              <a:rPr lang="en-US" smtClean="0"/>
            </a:fld>
            <a:endParaRPr lang="en-US"/>
          </a:p>
        </p:txBody>
      </p:sp>
      <p:sp>
        <p:nvSpPr>
          <p:cNvPr id="1048609" name="Footer Placeholder 5"/>
          <p:cNvSpPr>
            <a:spLocks noGrp="1"/>
          </p:cNvSpPr>
          <p:nvPr>
            <p:ph type="ftr" sz="quarter" idx="11"/>
          </p:nvPr>
        </p:nvSpPr>
        <p:spPr>
          <a:xfrm>
            <a:off x="581192" y="6423914"/>
            <a:ext cx="6917210" cy="365125"/>
          </a:xfrm>
          <a:prstGeom prst="rect"/>
        </p:spPr>
        <p:txBody>
          <a:bodyPr/>
          <a:p>
            <a:endParaRPr lang="en-US"/>
          </a:p>
        </p:txBody>
      </p:sp>
      <p:sp>
        <p:nvSpPr>
          <p:cNvPr id="1048610"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20" name="Date Placeholder 2"/>
          <p:cNvSpPr>
            <a:spLocks noGrp="1"/>
          </p:cNvSpPr>
          <p:nvPr>
            <p:ph type="dt" sz="half" idx="10"/>
          </p:nvPr>
        </p:nvSpPr>
        <p:spPr/>
        <p:txBody>
          <a:bodyPr/>
          <a:p>
            <a:fld id="{5DB4ED54-5B5E-4A04-93D3-5772E3CE3818}" type="datetime1">
              <a:rPr lang="en-US" smtClean="0"/>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6" name="Date Placeholder 4"/>
          <p:cNvSpPr>
            <a:spLocks noGrp="1"/>
          </p:cNvSpPr>
          <p:nvPr>
            <p:ph type="dt" sz="half" idx="10"/>
          </p:nvPr>
        </p:nvSpPr>
        <p:spPr/>
        <p:txBody>
          <a:bodyPr/>
          <a:p>
            <a:fld id="{7E18DB4A-8810-4A10-AD5C-D5E2C667F5B3}" type="datetime1">
              <a:rPr lang="en-US" smtClean="0"/>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a</a:t>
            </a:r>
            <a:r>
              <a:rPr altLang="en-US" b="1" lang="en-US">
                <a:solidFill>
                  <a:schemeClr val="accent1"/>
                </a:solidFill>
                <a:latin typeface="Arial" panose="020B0604020202020204" pitchFamily="34" charset="0"/>
                <a:cs typeface="Arial" panose="020B0604020202020204" pitchFamily="34" charset="0"/>
              </a:rPr>
              <a:t>n</a:t>
            </a:r>
            <a:r>
              <a:rPr altLang="en-US" b="1" lang="en-US">
                <a:solidFill>
                  <a:schemeClr val="accent1"/>
                </a:solidFill>
                <a:latin typeface="Arial" panose="020B0604020202020204" pitchFamily="34" charset="0"/>
                <a:cs typeface="Arial" panose="020B0604020202020204" pitchFamily="34" charset="0"/>
              </a:rPr>
              <a:t>d</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i</a:t>
            </a:r>
            <a:r>
              <a:rPr altLang="en-US" b="1" lang="en-US">
                <a:solidFill>
                  <a:schemeClr val="accent1"/>
                </a:solidFill>
                <a:latin typeface="Arial" panose="020B0604020202020204" pitchFamily="34" charset="0"/>
                <a:cs typeface="Arial" panose="020B0604020202020204" pitchFamily="34" charset="0"/>
              </a:rPr>
              <a:t>t</a:t>
            </a:r>
            <a:r>
              <a:rPr altLang="en-US" b="1" lang="en-US">
                <a:solidFill>
                  <a:schemeClr val="accent1"/>
                </a:solidFill>
                <a:latin typeface="Arial" panose="020B0604020202020204" pitchFamily="34" charset="0"/>
                <a:cs typeface="Arial" panose="020B0604020202020204" pitchFamily="34" charset="0"/>
              </a:rPr>
              <a:t>y</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endParaRPr b="1" sz="3200" lang="en-US">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1005840"/>
          </a:xfrm>
          <a:prstGeom prst="rect"/>
          <a:noFill/>
        </p:spPr>
        <p:txBody>
          <a:bodyPr anchor="t" bIns="45720" lIns="91440" rIns="91440" rtlCol="0" tIns="45720" wrap="square">
            <a:spAutoFit/>
          </a:bodyPr>
          <a:p>
            <a:r>
              <a:rPr b="1" sz="2000" lang="en-US">
                <a:solidFill>
                  <a:schemeClr val="accent1">
                    <a:lumMod val="75000"/>
                  </a:schemeClr>
                </a:solidFill>
                <a:latin typeface="Arial" panose="020B0604020202020204" pitchFamily="34" charset="0"/>
                <a:cs typeface="Arial" panose="020B0604020202020204" pitchFamily="34" charset="0"/>
              </a:rPr>
              <a:t>Presented By:</a:t>
            </a:r>
            <a:endParaRPr b="1" sz="2000" lang="en-US">
              <a:solidFill>
                <a:schemeClr val="accent1">
                  <a:lumMod val="75000"/>
                </a:schemeClr>
              </a:solidFill>
              <a:latin typeface="Arial" panose="020B0604020202020204" pitchFamily="34" charset="0"/>
              <a:cs typeface="Arial" panose="020B0604020202020204" pitchFamily="34" charset="0"/>
            </a:endParaRPr>
          </a:p>
          <a:p>
            <a:r>
              <a:rPr altLang="en-IN" b="1" sz="2000" lang="en-US">
                <a:solidFill>
                  <a:schemeClr val="accent1">
                    <a:lumMod val="75000"/>
                  </a:schemeClr>
                </a:solidFill>
                <a:latin typeface="Arial" panose="020B0604020202020204"/>
                <a:cs typeface="Arial" panose="020B0604020202020204"/>
              </a:rPr>
              <a:t>K</a:t>
            </a:r>
            <a:r>
              <a:rPr altLang="en-IN" b="1" sz="2000" lang="en-US">
                <a:solidFill>
                  <a:schemeClr val="accent1">
                    <a:lumMod val="75000"/>
                  </a:schemeClr>
                </a:solidFill>
                <a:latin typeface="Arial" panose="020B0604020202020204"/>
                <a:cs typeface="Arial" panose="020B0604020202020204"/>
              </a:rPr>
              <a:t> </a:t>
            </a:r>
            <a:r>
              <a:rPr altLang="en-IN" b="1" sz="2000" lang="en-US">
                <a:solidFill>
                  <a:schemeClr val="accent1">
                    <a:lumMod val="75000"/>
                  </a:schemeClr>
                </a:solidFill>
                <a:latin typeface="Arial" panose="020B0604020202020204"/>
                <a:cs typeface="Arial" panose="020B0604020202020204"/>
              </a:rPr>
              <a:t>M</a:t>
            </a:r>
            <a:r>
              <a:rPr altLang="en-IN" b="1" sz="2000" lang="en-US">
                <a:solidFill>
                  <a:schemeClr val="accent1">
                    <a:lumMod val="75000"/>
                  </a:schemeClr>
                </a:solidFill>
                <a:latin typeface="Arial" panose="020B0604020202020204"/>
                <a:cs typeface="Arial" panose="020B0604020202020204"/>
              </a:rPr>
              <a:t>ANIMARAN</a:t>
            </a:r>
            <a:endParaRPr altLang="en-US" lang="zh-CN"/>
          </a:p>
          <a:p>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KI</a:t>
            </a:r>
            <a:r>
              <a:rPr b="1" sz="2000" lang="en-US">
                <a:solidFill>
                  <a:schemeClr val="accent1">
                    <a:lumMod val="75000"/>
                  </a:schemeClr>
                </a:solidFill>
                <a:latin typeface="Arial" panose="020B0604020202020204"/>
                <a:cs typeface="Arial" panose="020B0604020202020204"/>
              </a:rPr>
              <a:t>NG</a:t>
            </a:r>
            <a:r>
              <a:rPr b="1" sz="2000" lang="en-US">
                <a:solidFill>
                  <a:schemeClr val="accent1">
                    <a:lumMod val="75000"/>
                  </a:schemeClr>
                </a:solidFill>
                <a:latin typeface="Arial" panose="020B0604020202020204"/>
                <a:cs typeface="Arial" panose="020B0604020202020204"/>
              </a:rPr>
              <a:t>S </a:t>
            </a:r>
            <a:r>
              <a:rPr b="1" sz="2000" lang="en-US">
                <a:solidFill>
                  <a:schemeClr val="accent1">
                    <a:lumMod val="75000"/>
                  </a:schemeClr>
                </a:solidFill>
                <a:latin typeface="Arial" panose="020B0604020202020204"/>
                <a:cs typeface="Arial" panose="020B0604020202020204"/>
              </a:rPr>
              <a:t>EN</a:t>
            </a:r>
            <a:r>
              <a:rPr b="1" sz="2000" lang="en-US">
                <a:solidFill>
                  <a:schemeClr val="accent1">
                    <a:lumMod val="75000"/>
                  </a:schemeClr>
                </a:solidFill>
                <a:latin typeface="Arial" panose="020B0604020202020204"/>
                <a:cs typeface="Arial" panose="020B0604020202020204"/>
              </a:rPr>
              <a:t>GI</a:t>
            </a:r>
            <a:r>
              <a:rPr b="1" sz="2000" lang="en-US">
                <a:solidFill>
                  <a:schemeClr val="accent1">
                    <a:lumMod val="75000"/>
                  </a:schemeClr>
                </a:solidFill>
                <a:latin typeface="Arial" panose="020B0604020202020204"/>
                <a:cs typeface="Arial" panose="020B0604020202020204"/>
              </a:rPr>
              <a:t>NE</a:t>
            </a:r>
            <a:r>
              <a:rPr b="1" sz="2000" lang="en-US">
                <a:solidFill>
                  <a:schemeClr val="accent1">
                    <a:lumMod val="75000"/>
                  </a:schemeClr>
                </a:solidFill>
                <a:latin typeface="Arial" panose="020B0604020202020204"/>
                <a:cs typeface="Arial" panose="020B0604020202020204"/>
              </a:rPr>
              <a:t>ER</a:t>
            </a:r>
            <a:r>
              <a:rPr b="1" sz="2000" lang="en-US">
                <a:solidFill>
                  <a:schemeClr val="accent1">
                    <a:lumMod val="75000"/>
                  </a:schemeClr>
                </a:solidFill>
                <a:latin typeface="Arial" panose="020B0604020202020204"/>
                <a:cs typeface="Arial" panose="020B0604020202020204"/>
              </a:rPr>
              <a:t>ING C</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G</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C</a:t>
            </a:r>
            <a:r>
              <a:rPr b="1" sz="2000" lang="en-US">
                <a:solidFill>
                  <a:schemeClr val="accent1">
                    <a:lumMod val="75000"/>
                  </a:schemeClr>
                </a:solidFill>
                <a:latin typeface="Arial" panose="020B0604020202020204"/>
                <a:cs typeface="Arial" panose="020B0604020202020204"/>
              </a:rPr>
              <a:t>S</a:t>
            </a:r>
            <a:r>
              <a:rPr b="1" sz="2000" lang="en-US">
                <a:solidFill>
                  <a:schemeClr val="accent1">
                    <a:lumMod val="75000"/>
                  </a:schemeClr>
                </a:solidFill>
                <a:latin typeface="Arial" panose="020B0604020202020204"/>
                <a:cs typeface="Arial" panose="020B0604020202020204"/>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8"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endParaRPr b="1" sz="1800" lang="en-IN">
              <a:solidFill>
                <a:srgbClr val="0F0F0F"/>
              </a:solidFill>
            </a:endParaRPr>
          </a:p>
          <a:p>
            <a:pPr indent="-305435" marL="305435"/>
            <a:r>
              <a:rPr b="1" sz="1800" lang="en-IN">
                <a:solidFill>
                  <a:srgbClr val="0F0F0F"/>
                </a:solidFill>
              </a:rPr>
              <a:t>Library required to build the model</a:t>
            </a:r>
            <a:endParaRPr b="1"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12" name="Content Placeholder 1048679"/>
          <p:cNvSpPr>
            <a:spLocks noGrp="1"/>
          </p:cNvSpPr>
          <p:nvPr>
            <p:ph sz="half" idx="1"/>
          </p:nvPr>
        </p:nvSpPr>
        <p:spPr>
          <a:xfrm>
            <a:off x="295836" y="1601516"/>
            <a:ext cx="5194767" cy="4469572"/>
          </a:xfrm>
        </p:spPr>
        <p:txBody>
          <a:bodyPr>
            <a:normAutofit/>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14"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dcterms:created xsi:type="dcterms:W3CDTF">2024-04-08T19:27:22Z</dcterms:created>
  <dcterms:modified xsi:type="dcterms:W3CDTF">2024-04-13T03:30:10Z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8a8e7bf512a641cda979153798b28637</vt:lpwstr>
  </property>
  <property fmtid="{D5CDD505-2E9C-101B-9397-08002B2CF9AE}" pid="4" name="KSOProductBuildVer">
    <vt:lpwstr>1033-0.0.0.0</vt:lpwstr>
  </property>
</Properties>
</file>