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9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2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612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8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8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4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59</TotalTime>
  <Words>339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sanjay kumar</cp:lastModifiedBy>
  <cp:revision>13</cp:revision>
  <dcterms:created xsi:type="dcterms:W3CDTF">2024-08-29T18:01:34Z</dcterms:created>
  <dcterms:modified xsi:type="dcterms:W3CDTF">2024-09-11T11:21:53Z</dcterms:modified>
</cp:coreProperties>
</file>