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3"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custShowLst>
    <p:custShow name="Custom Show 1" id="0">
      <p:sldLst>
        <p:sld r:id="rId2"/>
        <p:sld r:id="rId4"/>
        <p:sld r:id="rId5"/>
        <p:sld r:id="rId6"/>
        <p:sld r:id="rId10"/>
      </p:sldLst>
    </p:custShow>
  </p:custShowLst>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9pPr>
  </p:defaultTextStyle>
  <p:extLst>
    <p:ext uri="{EFAFB233-063F-42B5-8137-9DF3F51BA10A}">
      <p15:sldGuideLst xmlns:p15="http://schemas.microsoft.com/office/powerpoint/2012/main">
        <p15:guide id="1" orient="horz" pos="608">
          <p15:clr>
            <a:srgbClr val="A4A3A4"/>
          </p15:clr>
        </p15:guide>
        <p15:guide id="2" orient="horz" pos="872">
          <p15:clr>
            <a:srgbClr val="A4A3A4"/>
          </p15:clr>
        </p15:guide>
        <p15:guide id="3" pos="14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autoAdjust="0"/>
  </p:normalViewPr>
  <p:slideViewPr>
    <p:cSldViewPr snapToGrid="0">
      <p:cViewPr varScale="1">
        <p:scale>
          <a:sx n="90" d="100"/>
          <a:sy n="90" d="100"/>
        </p:scale>
        <p:origin x="1044" y="72"/>
      </p:cViewPr>
      <p:guideLst>
        <p:guide orient="horz" pos="608"/>
        <p:guide orient="horz" pos="872"/>
        <p:guide pos="1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对象"/>
          <p:cNvSpPr>
            <a:spLocks noGrp="1" noRot="1" noChangeAspect="1"/>
          </p:cNvSpPr>
          <p:nvPr>
            <p:ph type="sldImg" idx="2"/>
          </p:nvPr>
        </p:nvSpPr>
        <p:spPr>
          <a:xfrm>
            <a:off x="381299" y="685800"/>
            <a:ext cx="6096075"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
        <p:nvSpPr>
          <p:cNvPr id="10"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457200" indent="-298450" algn="l">
              <a:lnSpc>
                <a:spcPct val="100000"/>
              </a:lnSpc>
              <a:spcBef>
                <a:spcPts val="0"/>
              </a:spcBef>
              <a:spcAft>
                <a:spcPts val="0"/>
              </a:spcAft>
              <a:buClr>
                <a:srgbClr val="000000"/>
              </a:buClr>
              <a:buSzPts val="1100"/>
              <a:buFont typeface="Arial" charset="0"/>
              <a:buChar char="●"/>
            </a:pPr>
            <a:endParaRPr lang="zh-CN" altLang="en-US"/>
          </a:p>
        </p:txBody>
      </p:sp>
    </p:spTree>
    <p:extLst>
      <p:ext uri="{BB962C8B-B14F-4D97-AF65-F5344CB8AC3E}">
        <p14:creationId xmlns:p14="http://schemas.microsoft.com/office/powerpoint/2010/main" val="180194528"/>
      </p:ext>
    </p:extLst>
  </p:cSld>
  <p:clrMap bg1="lt1" tx1="dk1" bg2="lt2" tx2="dk2" accent1="accent1" accent2="accent2" accent3="accent3" accent4="accent4" accent5="accent5" accent6="accent6" hlink="hlink" folHlink="folHlink"/>
  <p:hf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 name="对象"/>
          <p:cNvSpPr>
            <a:spLocks noGrp="1" noRot="1" noChangeAspect="1"/>
          </p:cNvSpPr>
          <p:nvPr>
            <p:ph type="sldImg"/>
          </p:nvPr>
        </p:nvSpPr>
        <p:spPr>
          <a:xfrm>
            <a:off x="533400" y="763588"/>
            <a:ext cx="6704013" cy="3771900"/>
          </a:xfrm>
          <a:prstGeom prst="rect">
            <a:avLst/>
          </a:prstGeom>
          <a:noFill/>
          <a:ln w="12700" cap="flat" cmpd="sng">
            <a:noFill/>
            <a:prstDash val="solid"/>
            <a:miter/>
          </a:ln>
        </p:spPr>
      </p:sp>
      <p:sp>
        <p:nvSpPr>
          <p:cNvPr id="38"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
        <p:nvSpPr>
          <p:cNvPr id="39" name="文本框"/>
          <p:cNvSpPr txBox="1">
            <a:spLocks/>
          </p:cNvSpPr>
          <p:nvPr/>
        </p:nvSpPr>
        <p:spPr>
          <a:xfrm>
            <a:off x="0" y="0"/>
            <a:ext cx="0" cy="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1400" b="0" i="0" u="none" strike="noStrike" kern="0" cap="none" spc="-1" baseline="0">
                <a:solidFill>
                  <a:srgbClr val="000000"/>
                </a:solidFill>
                <a:latin typeface="Times New Roman" charset="0"/>
                <a:ea typeface="Arial" charset="0"/>
                <a:cs typeface="Arial" charset="0"/>
                <a:sym typeface="Arial" charset="0"/>
              </a:rPr>
              <a:t>1</a:t>
            </a:fld>
            <a:endParaRPr lang="zh-CN" altLang="en-US" sz="1400" b="0" i="0" u="none" strike="noStrike" kern="0" cap="none" spc="-1" baseline="0">
              <a:solidFill>
                <a:srgbClr val="000000"/>
              </a:solidFill>
              <a:latin typeface="Times New Roman" charset="0"/>
              <a:ea typeface="Arial" charset="0"/>
              <a:cs typeface="Arial" charset="0"/>
              <a:sym typeface="Arial" charset="0"/>
            </a:endParaRPr>
          </a:p>
        </p:txBody>
      </p:sp>
    </p:spTree>
    <p:extLst>
      <p:ext uri="{BB962C8B-B14F-4D97-AF65-F5344CB8AC3E}">
        <p14:creationId xmlns:p14="http://schemas.microsoft.com/office/powerpoint/2010/main" val="585747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 name="对象"/>
          <p:cNvSpPr>
            <a:spLocks noGrp="1" noRot="1" noChangeAspect="1"/>
          </p:cNvSpPr>
          <p:nvPr>
            <p:ph type="sldImg"/>
          </p:nvPr>
        </p:nvSpPr>
        <p:spPr>
          <a:xfrm>
            <a:off x="381000" y="685800"/>
            <a:ext cx="6096000" cy="3429000"/>
          </a:xfrm>
          <a:prstGeom prst="rect">
            <a:avLst/>
          </a:prstGeom>
          <a:noFill/>
          <a:ln w="12700" cap="flat" cmpd="sng">
            <a:noFill/>
            <a:prstDash val="solid"/>
            <a:miter/>
          </a:ln>
        </p:spPr>
      </p:sp>
      <p:sp>
        <p:nvSpPr>
          <p:cNvPr id="155"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r>
              <a:rPr lang="en-US" altLang="zh-CN" b="1" spc="-5">
                <a:solidFill>
                  <a:srgbClr val="223366"/>
                </a:solidFill>
              </a:rPr>
              <a:t>Thank You !!</a:t>
            </a:r>
            <a:endParaRPr lang="zh-CN" altLang="en-US" sz="1100" b="1" spc="-5">
              <a:solidFill>
                <a:srgbClr val="223366"/>
              </a:solidFill>
            </a:endParaRPr>
          </a:p>
        </p:txBody>
      </p:sp>
    </p:spTree>
    <p:extLst>
      <p:ext uri="{BB962C8B-B14F-4D97-AF65-F5344CB8AC3E}">
        <p14:creationId xmlns:p14="http://schemas.microsoft.com/office/powerpoint/2010/main" val="583918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55"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548526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61"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2033338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67"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1272754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73"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509635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80"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349280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96"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1108184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102"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1516858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140"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2300448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2" name="矩形"/>
          <p:cNvSpPr>
            <a:spLocks/>
          </p:cNvSpPr>
          <p:nvPr/>
        </p:nvSpPr>
        <p:spPr>
          <a:xfrm>
            <a:off x="7283428" y="62784"/>
            <a:ext cx="1109471" cy="584656"/>
          </a:xfrm>
          <a:prstGeom prst="rect">
            <a:avLst/>
          </a:prstGeom>
          <a:solidFill>
            <a:schemeClr val="bg1"/>
          </a:solidFill>
          <a:ln w="25400" cap="flat" cmpd="sng">
            <a:noFill/>
            <a:prstDash val="solid"/>
            <a:round/>
          </a:ln>
        </p:spPr>
      </p:sp>
      <p:pic>
        <p:nvPicPr>
          <p:cNvPr id="21" name="图片" descr="A close up of a sign  Description automatically generated"/>
          <p:cNvPicPr>
            <a:picLocks/>
          </p:cNvPicPr>
          <p:nvPr/>
        </p:nvPicPr>
        <p:blipFill>
          <a:blip r:embed="rId2" cstate="print"/>
          <a:stretch>
            <a:fillRect/>
          </a:stretch>
        </p:blipFill>
        <p:spPr>
          <a:xfrm>
            <a:off x="7799750" y="88917"/>
            <a:ext cx="1233873" cy="412476"/>
          </a:xfrm>
          <a:prstGeom prst="rect">
            <a:avLst/>
          </a:prstGeom>
          <a:noFill/>
          <a:ln w="12700" cap="flat" cmpd="sng">
            <a:noFill/>
            <a:prstDash val="solid"/>
            <a:round/>
          </a:ln>
        </p:spPr>
      </p:pic>
      <p:sp>
        <p:nvSpPr>
          <p:cNvPr id="20" name="矩形"/>
          <p:cNvSpPr>
            <a:spLocks/>
          </p:cNvSpPr>
          <p:nvPr/>
        </p:nvSpPr>
        <p:spPr>
          <a:xfrm>
            <a:off x="7594600" y="82566"/>
            <a:ext cx="165100" cy="412476"/>
          </a:xfrm>
          <a:prstGeom prst="rect">
            <a:avLst/>
          </a:prstGeom>
          <a:solidFill>
            <a:srgbClr val="841910"/>
          </a:solidFill>
          <a:ln w="25400" cap="flat" cmpd="sng">
            <a:noFill/>
            <a:prstDash val="solid"/>
            <a:round/>
          </a:ln>
        </p:spPr>
      </p:sp>
      <p:sp>
        <p:nvSpPr>
          <p:cNvPr id="19" name="矩形"/>
          <p:cNvSpPr>
            <a:spLocks/>
          </p:cNvSpPr>
          <p:nvPr/>
        </p:nvSpPr>
        <p:spPr>
          <a:xfrm>
            <a:off x="7440249" y="82566"/>
            <a:ext cx="103550" cy="412476"/>
          </a:xfrm>
          <a:prstGeom prst="rect">
            <a:avLst/>
          </a:prstGeom>
          <a:solidFill>
            <a:srgbClr val="213264"/>
          </a:solidFill>
          <a:ln w="25400" cap="flat" cmpd="sng">
            <a:noFill/>
            <a:prstDash val="solid"/>
            <a:round/>
          </a:ln>
        </p:spPr>
      </p:sp>
      <p:sp>
        <p:nvSpPr>
          <p:cNvPr id="18" name="矩形"/>
          <p:cNvSpPr>
            <a:spLocks/>
          </p:cNvSpPr>
          <p:nvPr/>
        </p:nvSpPr>
        <p:spPr>
          <a:xfrm>
            <a:off x="0" y="5086350"/>
            <a:ext cx="9144000" cy="69849"/>
          </a:xfrm>
          <a:prstGeom prst="rect">
            <a:avLst/>
          </a:prstGeom>
          <a:solidFill>
            <a:srgbClr val="213264"/>
          </a:solidFill>
          <a:ln w="25400" cap="flat" cmpd="sng">
            <a:noFill/>
            <a:prstDash val="solid"/>
            <a:round/>
          </a:ln>
        </p:spPr>
      </p:sp>
      <p:sp>
        <p:nvSpPr>
          <p:cNvPr id="17" name="矩形"/>
          <p:cNvSpPr>
            <a:spLocks/>
          </p:cNvSpPr>
          <p:nvPr/>
        </p:nvSpPr>
        <p:spPr>
          <a:xfrm>
            <a:off x="0" y="88917"/>
            <a:ext cx="7283428" cy="406126"/>
          </a:xfrm>
          <a:prstGeom prst="rect">
            <a:avLst/>
          </a:prstGeom>
          <a:solidFill>
            <a:srgbClr val="213264"/>
          </a:solidFill>
          <a:ln w="25400" cap="flat" cmpd="sng">
            <a:solidFill>
              <a:srgbClr val="213264"/>
            </a:solidFill>
            <a:prstDash val="solid"/>
            <a:round/>
          </a:ln>
        </p:spPr>
      </p:sp>
      <p:sp>
        <p:nvSpPr>
          <p:cNvPr id="16" name="矩形"/>
          <p:cNvSpPr>
            <a:spLocks/>
          </p:cNvSpPr>
          <p:nvPr/>
        </p:nvSpPr>
        <p:spPr>
          <a:xfrm>
            <a:off x="92480" y="105826"/>
            <a:ext cx="3953740" cy="358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charset="0"/>
                <a:ea typeface="Arial" charset="0"/>
                <a:cs typeface="Arial" charset="0"/>
                <a:sym typeface="Arial" charset="0"/>
              </a:rPr>
              <a:t>Next Gen Employability Program</a:t>
            </a:r>
            <a:endParaRPr lang="zh-CN" altLang="en-US" sz="1800" b="0" i="0" u="none" strike="noStrike" kern="0" cap="none" spc="0" baseline="0">
              <a:solidFill>
                <a:schemeClr val="bg1"/>
              </a:solidFill>
              <a:latin typeface="Arial" charset="0"/>
              <a:ea typeface="Arial" charset="0"/>
              <a:cs typeface="Arial" charset="0"/>
              <a:sym typeface="Arial" charset="0"/>
            </a:endParaRPr>
          </a:p>
        </p:txBody>
      </p:sp>
      <p:sp>
        <p:nvSpPr>
          <p:cNvPr id="11" name="文本框"/>
          <p:cNvSpPr>
            <a:spLocks noGrp="1"/>
          </p:cNvSpPr>
          <p:nvPr>
            <p:ph type="ctrTitle"/>
          </p:nvPr>
        </p:nvSpPr>
        <p:spPr>
          <a:xfrm>
            <a:off x="1143000" y="841374"/>
            <a:ext cx="6858000" cy="1790699"/>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6000" b="0" i="0" u="none" strike="noStrike" kern="0" cap="none" spc="0" baseline="0">
                <a:solidFill>
                  <a:srgbClr val="000000"/>
                </a:solidFill>
                <a:latin typeface="Arial" charset="0"/>
                <a:ea typeface="Arial" charset="0"/>
                <a:cs typeface="Lucida Sans"/>
              </a:rPr>
              <a:t>Click to edit Master title style</a:t>
            </a:r>
            <a:endParaRPr lang="zh-CN" altLang="en-US" sz="6000" b="0" i="0" u="none" strike="noStrike" kern="0" cap="none" spc="0" baseline="0">
              <a:solidFill>
                <a:srgbClr val="000000"/>
              </a:solidFill>
              <a:latin typeface="Arial" charset="0"/>
              <a:ea typeface="Arial" charset="0"/>
              <a:cs typeface="Lucida Sans"/>
            </a:endParaRPr>
          </a:p>
        </p:txBody>
      </p:sp>
      <p:sp>
        <p:nvSpPr>
          <p:cNvPr id="12" name="文本框"/>
          <p:cNvSpPr>
            <a:spLocks noGrp="1"/>
          </p:cNvSpPr>
          <p:nvPr>
            <p:ph type="subTitle" idx="1"/>
          </p:nvPr>
        </p:nvSpPr>
        <p:spPr>
          <a:xfrm>
            <a:off x="1143000" y="2701925"/>
            <a:ext cx="6858000" cy="124142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ctr">
              <a:lnSpc>
                <a:spcPct val="100000"/>
              </a:lnSpc>
              <a:spcBef>
                <a:spcPts val="0"/>
              </a:spcBef>
              <a:spcAft>
                <a:spcPts val="0"/>
              </a:spcAft>
              <a:buNone/>
            </a:pPr>
            <a:r>
              <a:rPr lang="en-US" altLang="zh-CN" sz="2400" b="0" i="0" u="none" strike="noStrike" kern="0" cap="none" spc="0" baseline="0">
                <a:solidFill>
                  <a:srgbClr val="000000"/>
                </a:solidFill>
                <a:latin typeface="Arial" charset="0"/>
                <a:ea typeface="Arial" charset="0"/>
                <a:cs typeface="Lucida Sans"/>
              </a:rPr>
              <a:t>Click to edit Master subtitle style</a:t>
            </a:r>
            <a:endParaRPr lang="zh-CN" altLang="en-US" sz="2400" b="0" i="0" u="none" strike="noStrike" kern="0" cap="none" spc="0" baseline="0">
              <a:solidFill>
                <a:srgbClr val="000000"/>
              </a:solidFill>
              <a:latin typeface="Arial" charset="0"/>
              <a:ea typeface="Arial" charset="0"/>
              <a:cs typeface="Lucida Sans"/>
            </a:endParaRPr>
          </a:p>
        </p:txBody>
      </p:sp>
      <p:sp>
        <p:nvSpPr>
          <p:cNvPr id="13" name="文本框"/>
          <p:cNvSpPr>
            <a:spLocks noGrp="1"/>
          </p:cNvSpPr>
          <p:nvPr>
            <p:ph type="dt" idx="10"/>
          </p:nvPr>
        </p:nvSpPr>
        <p:spPr>
          <a:xfrm>
            <a:off x="628650" y="4767263"/>
            <a:ext cx="2057399" cy="2746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4" name="文本框"/>
          <p:cNvSpPr>
            <a:spLocks noGrp="1"/>
          </p:cNvSpPr>
          <p:nvPr>
            <p:ph type="ftr"/>
          </p:nvPr>
        </p:nvSpPr>
        <p:spPr>
          <a:xfrm>
            <a:off x="3028950" y="4767263"/>
            <a:ext cx="3086100" cy="2746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5" name="文本框"/>
          <p:cNvSpPr>
            <a:spLocks noGrp="1"/>
          </p:cNvSpPr>
          <p:nvPr>
            <p:ph type="sldNum"/>
          </p:nvPr>
        </p:nvSpPr>
        <p:spPr>
          <a:xfrm>
            <a:off x="6457950" y="4767263"/>
            <a:ext cx="2057400" cy="2746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fld id="{CAD2D6BD-DE1B-4B5F-8B41-2702339687B9}" type="slidenum">
              <a:rPr lang="en-US" altLang="zh-CN" sz="1400" b="0" i="0" u="none" strike="noStrike" kern="0" cap="none" spc="0" baseline="0">
                <a:solidFill>
                  <a:srgbClr val="000000"/>
                </a:solidFill>
                <a:latin typeface="Arial" charset="0"/>
                <a:ea typeface="Arial" charset="0"/>
                <a:cs typeface="Arial" charset="0"/>
                <a:sym typeface="Arial" charset="0"/>
              </a:rPr>
              <a:t>‹#›</a:t>
            </a:fld>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906066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04380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04415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47" name="矩形"/>
          <p:cNvSpPr>
            <a:spLocks/>
          </p:cNvSpPr>
          <p:nvPr/>
        </p:nvSpPr>
        <p:spPr>
          <a:xfrm>
            <a:off x="7283428" y="62784"/>
            <a:ext cx="1109471" cy="584656"/>
          </a:xfrm>
          <a:prstGeom prst="rect">
            <a:avLst/>
          </a:prstGeom>
          <a:solidFill>
            <a:schemeClr val="bg1"/>
          </a:solidFill>
          <a:ln w="25400" cap="flat" cmpd="sng">
            <a:noFill/>
            <a:prstDash val="solid"/>
            <a:round/>
          </a:ln>
        </p:spPr>
      </p:sp>
      <p:pic>
        <p:nvPicPr>
          <p:cNvPr id="46" name="图片" descr="A close up of a sign  Description automatically generated"/>
          <p:cNvPicPr>
            <a:picLocks/>
          </p:cNvPicPr>
          <p:nvPr/>
        </p:nvPicPr>
        <p:blipFill>
          <a:blip r:embed="rId2" cstate="print"/>
          <a:stretch>
            <a:fillRect/>
          </a:stretch>
        </p:blipFill>
        <p:spPr>
          <a:xfrm>
            <a:off x="7799750" y="88917"/>
            <a:ext cx="1233873" cy="412476"/>
          </a:xfrm>
          <a:prstGeom prst="rect">
            <a:avLst/>
          </a:prstGeom>
          <a:noFill/>
          <a:ln w="12700" cap="flat" cmpd="sng">
            <a:noFill/>
            <a:prstDash val="solid"/>
            <a:round/>
          </a:ln>
        </p:spPr>
      </p:pic>
      <p:sp>
        <p:nvSpPr>
          <p:cNvPr id="45" name="矩形"/>
          <p:cNvSpPr>
            <a:spLocks/>
          </p:cNvSpPr>
          <p:nvPr/>
        </p:nvSpPr>
        <p:spPr>
          <a:xfrm>
            <a:off x="7594600" y="82566"/>
            <a:ext cx="165100" cy="412476"/>
          </a:xfrm>
          <a:prstGeom prst="rect">
            <a:avLst/>
          </a:prstGeom>
          <a:solidFill>
            <a:srgbClr val="841910"/>
          </a:solidFill>
          <a:ln w="25400" cap="flat" cmpd="sng">
            <a:noFill/>
            <a:prstDash val="solid"/>
            <a:round/>
          </a:ln>
        </p:spPr>
      </p:sp>
      <p:sp>
        <p:nvSpPr>
          <p:cNvPr id="44" name="矩形"/>
          <p:cNvSpPr>
            <a:spLocks/>
          </p:cNvSpPr>
          <p:nvPr/>
        </p:nvSpPr>
        <p:spPr>
          <a:xfrm>
            <a:off x="7440249" y="82566"/>
            <a:ext cx="103550" cy="412476"/>
          </a:xfrm>
          <a:prstGeom prst="rect">
            <a:avLst/>
          </a:prstGeom>
          <a:solidFill>
            <a:srgbClr val="213264"/>
          </a:solidFill>
          <a:ln w="25400" cap="flat" cmpd="sng">
            <a:noFill/>
            <a:prstDash val="solid"/>
            <a:round/>
          </a:ln>
        </p:spPr>
      </p:sp>
      <p:sp>
        <p:nvSpPr>
          <p:cNvPr id="43" name="矩形"/>
          <p:cNvSpPr>
            <a:spLocks/>
          </p:cNvSpPr>
          <p:nvPr/>
        </p:nvSpPr>
        <p:spPr>
          <a:xfrm>
            <a:off x="0" y="5086350"/>
            <a:ext cx="9144000" cy="69849"/>
          </a:xfrm>
          <a:prstGeom prst="rect">
            <a:avLst/>
          </a:prstGeom>
          <a:solidFill>
            <a:srgbClr val="213264"/>
          </a:solidFill>
          <a:ln w="25400" cap="flat" cmpd="sng">
            <a:noFill/>
            <a:prstDash val="solid"/>
            <a:round/>
          </a:ln>
        </p:spPr>
      </p:sp>
      <p:sp>
        <p:nvSpPr>
          <p:cNvPr id="42" name="矩形"/>
          <p:cNvSpPr>
            <a:spLocks/>
          </p:cNvSpPr>
          <p:nvPr/>
        </p:nvSpPr>
        <p:spPr>
          <a:xfrm>
            <a:off x="0" y="88917"/>
            <a:ext cx="7283428" cy="406126"/>
          </a:xfrm>
          <a:prstGeom prst="rect">
            <a:avLst/>
          </a:prstGeom>
          <a:solidFill>
            <a:srgbClr val="213264"/>
          </a:solidFill>
          <a:ln w="25400" cap="flat" cmpd="sng">
            <a:solidFill>
              <a:srgbClr val="213264"/>
            </a:solidFill>
            <a:prstDash val="solid"/>
            <a:round/>
          </a:ln>
        </p:spPr>
      </p:sp>
      <p:sp>
        <p:nvSpPr>
          <p:cNvPr id="41" name="矩形"/>
          <p:cNvSpPr>
            <a:spLocks/>
          </p:cNvSpPr>
          <p:nvPr/>
        </p:nvSpPr>
        <p:spPr>
          <a:xfrm>
            <a:off x="92480" y="105826"/>
            <a:ext cx="3953740" cy="358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charset="0"/>
                <a:ea typeface="Arial" charset="0"/>
                <a:cs typeface="Arial" charset="0"/>
                <a:sym typeface="Arial" charset="0"/>
              </a:rPr>
              <a:t>Next Gen Employability Program</a:t>
            </a:r>
            <a:endParaRPr lang="zh-CN" altLang="en-US" sz="1800" b="0" i="0" u="none" strike="noStrike" kern="0" cap="none" spc="0" baseline="0">
              <a:solidFill>
                <a:schemeClr val="bg1"/>
              </a:solidFill>
              <a:latin typeface="Arial" charset="0"/>
              <a:ea typeface="Arial" charset="0"/>
              <a:cs typeface="Arial" charset="0"/>
              <a:sym typeface="Arial" charset="0"/>
            </a:endParaRPr>
          </a:p>
        </p:txBody>
      </p:sp>
      <p:sp>
        <p:nvSpPr>
          <p:cNvPr id="40" name="文本框"/>
          <p:cNvSpPr>
            <a:spLocks noGrp="1"/>
          </p:cNvSpPr>
          <p:nvPr>
            <p:ph type="sldNum"/>
          </p:nvPr>
        </p:nvSpPr>
        <p:spPr>
          <a:xfrm>
            <a:off x="8472458" y="4663217"/>
            <a:ext cx="548700" cy="3936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charset="0"/>
                <a:ea typeface="Arial" charset="0"/>
                <a:cs typeface="Arial" charset="0"/>
                <a:sym typeface="Arial" charset="0"/>
              </a:rPr>
              <a:t>‹#›</a:t>
            </a:fld>
            <a:endParaRPr lang="zh-CN" altLang="en-US" sz="1000" b="0" i="0" u="none" strike="noStrike" cap="none">
              <a:solidFill>
                <a:srgbClr val="595959"/>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582013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112" name="矩形"/>
          <p:cNvSpPr>
            <a:spLocks/>
          </p:cNvSpPr>
          <p:nvPr/>
        </p:nvSpPr>
        <p:spPr>
          <a:xfrm>
            <a:off x="7283428" y="62784"/>
            <a:ext cx="1109471" cy="584656"/>
          </a:xfrm>
          <a:prstGeom prst="rect">
            <a:avLst/>
          </a:prstGeom>
          <a:solidFill>
            <a:schemeClr val="bg1"/>
          </a:solidFill>
          <a:ln w="25400" cap="flat" cmpd="sng">
            <a:noFill/>
            <a:prstDash val="solid"/>
            <a:round/>
          </a:ln>
        </p:spPr>
      </p:sp>
      <p:pic>
        <p:nvPicPr>
          <p:cNvPr id="111" name="图片" descr="A close up of a sign  Description automatically generated"/>
          <p:cNvPicPr>
            <a:picLocks/>
          </p:cNvPicPr>
          <p:nvPr/>
        </p:nvPicPr>
        <p:blipFill>
          <a:blip r:embed="rId2" cstate="print"/>
          <a:stretch>
            <a:fillRect/>
          </a:stretch>
        </p:blipFill>
        <p:spPr>
          <a:xfrm>
            <a:off x="7799750" y="88917"/>
            <a:ext cx="1233873" cy="412476"/>
          </a:xfrm>
          <a:prstGeom prst="rect">
            <a:avLst/>
          </a:prstGeom>
          <a:noFill/>
          <a:ln w="12700" cap="flat" cmpd="sng">
            <a:noFill/>
            <a:prstDash val="solid"/>
            <a:round/>
          </a:ln>
        </p:spPr>
      </p:pic>
      <p:sp>
        <p:nvSpPr>
          <p:cNvPr id="110" name="矩形"/>
          <p:cNvSpPr>
            <a:spLocks/>
          </p:cNvSpPr>
          <p:nvPr/>
        </p:nvSpPr>
        <p:spPr>
          <a:xfrm>
            <a:off x="7594600" y="82566"/>
            <a:ext cx="165100" cy="412476"/>
          </a:xfrm>
          <a:prstGeom prst="rect">
            <a:avLst/>
          </a:prstGeom>
          <a:solidFill>
            <a:srgbClr val="841910"/>
          </a:solidFill>
          <a:ln w="25400" cap="flat" cmpd="sng">
            <a:noFill/>
            <a:prstDash val="solid"/>
            <a:round/>
          </a:ln>
        </p:spPr>
      </p:sp>
      <p:sp>
        <p:nvSpPr>
          <p:cNvPr id="109" name="矩形"/>
          <p:cNvSpPr>
            <a:spLocks/>
          </p:cNvSpPr>
          <p:nvPr/>
        </p:nvSpPr>
        <p:spPr>
          <a:xfrm>
            <a:off x="7440249" y="82566"/>
            <a:ext cx="103550" cy="412476"/>
          </a:xfrm>
          <a:prstGeom prst="rect">
            <a:avLst/>
          </a:prstGeom>
          <a:solidFill>
            <a:srgbClr val="213264"/>
          </a:solidFill>
          <a:ln w="25400" cap="flat" cmpd="sng">
            <a:noFill/>
            <a:prstDash val="solid"/>
            <a:round/>
          </a:ln>
        </p:spPr>
      </p:sp>
      <p:sp>
        <p:nvSpPr>
          <p:cNvPr id="108" name="矩形"/>
          <p:cNvSpPr>
            <a:spLocks/>
          </p:cNvSpPr>
          <p:nvPr/>
        </p:nvSpPr>
        <p:spPr>
          <a:xfrm>
            <a:off x="0" y="5086350"/>
            <a:ext cx="9144000" cy="69849"/>
          </a:xfrm>
          <a:prstGeom prst="rect">
            <a:avLst/>
          </a:prstGeom>
          <a:solidFill>
            <a:srgbClr val="213264"/>
          </a:solidFill>
          <a:ln w="25400" cap="flat" cmpd="sng">
            <a:noFill/>
            <a:prstDash val="solid"/>
            <a:round/>
          </a:ln>
        </p:spPr>
      </p:sp>
      <p:sp>
        <p:nvSpPr>
          <p:cNvPr id="107" name="矩形"/>
          <p:cNvSpPr>
            <a:spLocks/>
          </p:cNvSpPr>
          <p:nvPr/>
        </p:nvSpPr>
        <p:spPr>
          <a:xfrm>
            <a:off x="0" y="88917"/>
            <a:ext cx="7283428" cy="406126"/>
          </a:xfrm>
          <a:prstGeom prst="rect">
            <a:avLst/>
          </a:prstGeom>
          <a:solidFill>
            <a:srgbClr val="213264"/>
          </a:solidFill>
          <a:ln w="25400" cap="flat" cmpd="sng">
            <a:solidFill>
              <a:srgbClr val="213264"/>
            </a:solidFill>
            <a:prstDash val="solid"/>
            <a:round/>
          </a:ln>
        </p:spPr>
      </p:sp>
      <p:sp>
        <p:nvSpPr>
          <p:cNvPr id="106" name="矩形"/>
          <p:cNvSpPr>
            <a:spLocks/>
          </p:cNvSpPr>
          <p:nvPr/>
        </p:nvSpPr>
        <p:spPr>
          <a:xfrm>
            <a:off x="92480" y="105826"/>
            <a:ext cx="3953740" cy="358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charset="0"/>
                <a:ea typeface="Arial" charset="0"/>
                <a:cs typeface="Arial" charset="0"/>
                <a:sym typeface="Arial" charset="0"/>
              </a:rPr>
              <a:t>Next Gen Employability Program</a:t>
            </a:r>
            <a:endParaRPr lang="zh-CN" altLang="en-US" sz="1800" b="0" i="0" u="none" strike="noStrike" kern="0" cap="none" spc="0" baseline="0">
              <a:solidFill>
                <a:schemeClr val="bg1"/>
              </a:solidFill>
              <a:latin typeface="Arial" charset="0"/>
              <a:ea typeface="Arial" charset="0"/>
              <a:cs typeface="Arial" charset="0"/>
              <a:sym typeface="Arial" charset="0"/>
            </a:endParaRPr>
          </a:p>
        </p:txBody>
      </p:sp>
      <p:sp>
        <p:nvSpPr>
          <p:cNvPr id="103" name="文本框"/>
          <p:cNvSpPr>
            <a:spLocks noGrp="1"/>
          </p:cNvSpPr>
          <p:nvPr>
            <p:ph type="title"/>
          </p:nvPr>
        </p:nvSpPr>
        <p:spPr>
          <a:xfrm>
            <a:off x="311700" y="555600"/>
            <a:ext cx="2808000" cy="755699"/>
          </a:xfrm>
          <a:prstGeom prst="rect">
            <a:avLst/>
          </a:prstGeom>
          <a:noFill/>
          <a:ln w="12700" cap="flat" cmpd="sng">
            <a:noFill/>
            <a:prstDash val="solid"/>
            <a:round/>
          </a:ln>
        </p:spPr>
        <p:txBody>
          <a:bodyPr vert="horz" wrap="square" lIns="91425" tIns="91425" rIns="91425" bIns="91425" anchor="b" anchorCtr="0">
            <a:prstTxWarp prst="textNoShape">
              <a:avLst/>
            </a:prstTxWarp>
          </a:bodyPr>
          <a:lstStyle/>
          <a:p>
            <a:pPr algn="l">
              <a:lnSpc>
                <a:spcPct val="100000"/>
              </a:lnSpc>
              <a:spcBef>
                <a:spcPts val="0"/>
              </a:spcBef>
              <a:spcAft>
                <a:spcPts val="0"/>
              </a:spcAft>
              <a:buNone/>
            </a:pPr>
            <a:endParaRPr lang="zh-CN" altLang="en-US"/>
          </a:p>
        </p:txBody>
      </p:sp>
      <p:sp>
        <p:nvSpPr>
          <p:cNvPr id="104" name="文本框"/>
          <p:cNvSpPr>
            <a:spLocks noGrp="1"/>
          </p:cNvSpPr>
          <p:nvPr>
            <p:ph type="body" idx="1"/>
          </p:nvPr>
        </p:nvSpPr>
        <p:spPr>
          <a:xfrm>
            <a:off x="311700" y="1389599"/>
            <a:ext cx="2808000" cy="31794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456946" indent="-304673" algn="l">
              <a:lnSpc>
                <a:spcPct val="115000"/>
              </a:lnSpc>
              <a:spcBef>
                <a:spcPts val="0"/>
              </a:spcBef>
              <a:spcAft>
                <a:spcPts val="0"/>
              </a:spcAft>
              <a:buSzPts val="1200"/>
              <a:buFont typeface="Droid Sans"/>
              <a:buChar char="●"/>
            </a:pPr>
            <a:endParaRPr lang="zh-CN" altLang="en-US"/>
          </a:p>
        </p:txBody>
      </p:sp>
      <p:sp>
        <p:nvSpPr>
          <p:cNvPr id="105" name="文本框"/>
          <p:cNvSpPr>
            <a:spLocks noGrp="1"/>
          </p:cNvSpPr>
          <p:nvPr>
            <p:ph type="sldNum"/>
          </p:nvPr>
        </p:nvSpPr>
        <p:spPr>
          <a:xfrm>
            <a:off x="8472458" y="4663217"/>
            <a:ext cx="548700" cy="3936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charset="0"/>
                <a:ea typeface="Arial" charset="0"/>
                <a:cs typeface="Arial" charset="0"/>
                <a:sym typeface="Arial" charset="0"/>
              </a:rPr>
              <a:t>‹#›</a:t>
            </a:fld>
            <a:endParaRPr lang="zh-CN" altLang="en-US" sz="1000" b="0" i="0" u="none" strike="noStrike" cap="none">
              <a:solidFill>
                <a:srgbClr val="595959"/>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293183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124" name="矩形"/>
          <p:cNvSpPr>
            <a:spLocks/>
          </p:cNvSpPr>
          <p:nvPr/>
        </p:nvSpPr>
        <p:spPr>
          <a:xfrm>
            <a:off x="7283428" y="62784"/>
            <a:ext cx="1109471" cy="584656"/>
          </a:xfrm>
          <a:prstGeom prst="rect">
            <a:avLst/>
          </a:prstGeom>
          <a:solidFill>
            <a:schemeClr val="bg1"/>
          </a:solidFill>
          <a:ln w="25400" cap="flat" cmpd="sng">
            <a:noFill/>
            <a:prstDash val="solid"/>
            <a:round/>
          </a:ln>
        </p:spPr>
      </p:sp>
      <p:pic>
        <p:nvPicPr>
          <p:cNvPr id="123" name="图片" descr="A close up of a sign  Description automatically generated"/>
          <p:cNvPicPr>
            <a:picLocks/>
          </p:cNvPicPr>
          <p:nvPr/>
        </p:nvPicPr>
        <p:blipFill>
          <a:blip r:embed="rId2" cstate="print"/>
          <a:stretch>
            <a:fillRect/>
          </a:stretch>
        </p:blipFill>
        <p:spPr>
          <a:xfrm>
            <a:off x="7799750" y="88917"/>
            <a:ext cx="1233873" cy="412476"/>
          </a:xfrm>
          <a:prstGeom prst="rect">
            <a:avLst/>
          </a:prstGeom>
          <a:noFill/>
          <a:ln w="12700" cap="flat" cmpd="sng">
            <a:noFill/>
            <a:prstDash val="solid"/>
            <a:round/>
          </a:ln>
        </p:spPr>
      </p:pic>
      <p:sp>
        <p:nvSpPr>
          <p:cNvPr id="122" name="矩形"/>
          <p:cNvSpPr>
            <a:spLocks/>
          </p:cNvSpPr>
          <p:nvPr/>
        </p:nvSpPr>
        <p:spPr>
          <a:xfrm>
            <a:off x="7594600" y="82566"/>
            <a:ext cx="165100" cy="412476"/>
          </a:xfrm>
          <a:prstGeom prst="rect">
            <a:avLst/>
          </a:prstGeom>
          <a:solidFill>
            <a:srgbClr val="841910"/>
          </a:solidFill>
          <a:ln w="25400" cap="flat" cmpd="sng">
            <a:noFill/>
            <a:prstDash val="solid"/>
            <a:round/>
          </a:ln>
        </p:spPr>
      </p:sp>
      <p:sp>
        <p:nvSpPr>
          <p:cNvPr id="121" name="矩形"/>
          <p:cNvSpPr>
            <a:spLocks/>
          </p:cNvSpPr>
          <p:nvPr/>
        </p:nvSpPr>
        <p:spPr>
          <a:xfrm>
            <a:off x="7440249" y="82566"/>
            <a:ext cx="103550" cy="412476"/>
          </a:xfrm>
          <a:prstGeom prst="rect">
            <a:avLst/>
          </a:prstGeom>
          <a:solidFill>
            <a:srgbClr val="213264"/>
          </a:solidFill>
          <a:ln w="25400" cap="flat" cmpd="sng">
            <a:noFill/>
            <a:prstDash val="solid"/>
            <a:round/>
          </a:ln>
        </p:spPr>
      </p:sp>
      <p:sp>
        <p:nvSpPr>
          <p:cNvPr id="120" name="矩形"/>
          <p:cNvSpPr>
            <a:spLocks/>
          </p:cNvSpPr>
          <p:nvPr/>
        </p:nvSpPr>
        <p:spPr>
          <a:xfrm>
            <a:off x="0" y="5086350"/>
            <a:ext cx="9144000" cy="69849"/>
          </a:xfrm>
          <a:prstGeom prst="rect">
            <a:avLst/>
          </a:prstGeom>
          <a:solidFill>
            <a:srgbClr val="213264"/>
          </a:solidFill>
          <a:ln w="25400" cap="flat" cmpd="sng">
            <a:noFill/>
            <a:prstDash val="solid"/>
            <a:round/>
          </a:ln>
        </p:spPr>
      </p:sp>
      <p:sp>
        <p:nvSpPr>
          <p:cNvPr id="119" name="矩形"/>
          <p:cNvSpPr>
            <a:spLocks/>
          </p:cNvSpPr>
          <p:nvPr/>
        </p:nvSpPr>
        <p:spPr>
          <a:xfrm>
            <a:off x="0" y="88917"/>
            <a:ext cx="7283428" cy="406126"/>
          </a:xfrm>
          <a:prstGeom prst="rect">
            <a:avLst/>
          </a:prstGeom>
          <a:solidFill>
            <a:srgbClr val="213264"/>
          </a:solidFill>
          <a:ln w="25400" cap="flat" cmpd="sng">
            <a:solidFill>
              <a:srgbClr val="213264"/>
            </a:solidFill>
            <a:prstDash val="solid"/>
            <a:round/>
          </a:ln>
        </p:spPr>
      </p:sp>
      <p:sp>
        <p:nvSpPr>
          <p:cNvPr id="118" name="矩形"/>
          <p:cNvSpPr>
            <a:spLocks/>
          </p:cNvSpPr>
          <p:nvPr/>
        </p:nvSpPr>
        <p:spPr>
          <a:xfrm>
            <a:off x="92480" y="105826"/>
            <a:ext cx="3953740" cy="358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charset="0"/>
                <a:ea typeface="Arial" charset="0"/>
                <a:cs typeface="Arial" charset="0"/>
                <a:sym typeface="Arial" charset="0"/>
              </a:rPr>
              <a:t>Next Gen Employability Program</a:t>
            </a:r>
            <a:endParaRPr lang="zh-CN" altLang="en-US" sz="1800" b="0" i="0" u="none" strike="noStrike" kern="0" cap="none" spc="0" baseline="0">
              <a:solidFill>
                <a:schemeClr val="bg1"/>
              </a:solidFill>
              <a:latin typeface="Arial" charset="0"/>
              <a:ea typeface="Arial" charset="0"/>
              <a:cs typeface="Arial" charset="0"/>
              <a:sym typeface="Arial" charset="0"/>
            </a:endParaRPr>
          </a:p>
        </p:txBody>
      </p:sp>
      <p:sp>
        <p:nvSpPr>
          <p:cNvPr id="116" name="文本框"/>
          <p:cNvSpPr>
            <a:spLocks noGrp="1"/>
          </p:cNvSpPr>
          <p:nvPr>
            <p:ph type="title"/>
          </p:nvPr>
        </p:nvSpPr>
        <p:spPr>
          <a:xfrm>
            <a:off x="628560" y="273780"/>
            <a:ext cx="7886430" cy="993869"/>
          </a:xfrm>
          <a:prstGeom prst="rect">
            <a:avLst/>
          </a:prstGeom>
          <a:noFill/>
          <a:ln w="12700" cap="flat" cmpd="sng">
            <a:noFill/>
            <a:prstDash val="solid"/>
            <a:miter/>
          </a:ln>
        </p:spPr>
        <p:txBody>
          <a:bodyPr vert="horz" wrap="square" lIns="0" tIns="0" rIns="0" bIns="0" anchor="ctr" anchorCtr="0">
            <a:prstTxWarp prst="textNoShape">
              <a:avLst/>
            </a:prstTxWarp>
          </a:bodyPr>
          <a:lstStyle/>
          <a:p>
            <a:endParaRPr lang="zh-CN" altLang="en-US" sz="1350" b="0" strike="noStrike" spc="-1">
              <a:solidFill>
                <a:srgbClr val="000000"/>
              </a:solidFill>
              <a:latin typeface="Calibri" charset="0"/>
            </a:endParaRPr>
          </a:p>
        </p:txBody>
      </p:sp>
      <p:sp>
        <p:nvSpPr>
          <p:cNvPr id="117" name="文本框"/>
          <p:cNvSpPr>
            <a:spLocks noGrp="1"/>
          </p:cNvSpPr>
          <p:nvPr>
            <p:ph type="body"/>
          </p:nvPr>
        </p:nvSpPr>
        <p:spPr>
          <a:xfrm>
            <a:off x="457110" y="1203390"/>
            <a:ext cx="8229330" cy="2982960"/>
          </a:xfrm>
          <a:prstGeom prst="rect">
            <a:avLst/>
          </a:prstGeom>
          <a:noFill/>
          <a:ln w="12700" cap="flat" cmpd="sng">
            <a:noFill/>
            <a:prstDash val="solid"/>
            <a:miter/>
          </a:ln>
        </p:spPr>
        <p:txBody>
          <a:bodyPr vert="horz" wrap="square" lIns="0" tIns="0" rIns="0" bIns="0" anchor="ctr" anchorCtr="0">
            <a:prstTxWarp prst="textNoShape">
              <a:avLst/>
            </a:prstTxWarp>
          </a:bodyPr>
          <a:lstStyle/>
          <a:p>
            <a:pPr algn="ctr"/>
            <a:endParaRPr lang="zh-CN" altLang="en-US" sz="2400" b="0" strike="noStrike" spc="-1">
              <a:latin typeface="Arial" charset="0"/>
            </a:endParaRPr>
          </a:p>
        </p:txBody>
      </p:sp>
    </p:spTree>
    <p:extLst>
      <p:ext uri="{BB962C8B-B14F-4D97-AF65-F5344CB8AC3E}">
        <p14:creationId xmlns:p14="http://schemas.microsoft.com/office/powerpoint/2010/main" val="127312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152" name="矩形"/>
          <p:cNvSpPr>
            <a:spLocks/>
          </p:cNvSpPr>
          <p:nvPr/>
        </p:nvSpPr>
        <p:spPr>
          <a:xfrm>
            <a:off x="7283428" y="62784"/>
            <a:ext cx="1109471" cy="584656"/>
          </a:xfrm>
          <a:prstGeom prst="rect">
            <a:avLst/>
          </a:prstGeom>
          <a:solidFill>
            <a:schemeClr val="bg1"/>
          </a:solidFill>
          <a:ln w="25400" cap="flat" cmpd="sng">
            <a:noFill/>
            <a:prstDash val="solid"/>
            <a:round/>
          </a:ln>
        </p:spPr>
      </p:sp>
      <p:pic>
        <p:nvPicPr>
          <p:cNvPr id="151" name="图片" descr="A close up of a sign  Description automatically generated"/>
          <p:cNvPicPr>
            <a:picLocks/>
          </p:cNvPicPr>
          <p:nvPr/>
        </p:nvPicPr>
        <p:blipFill>
          <a:blip r:embed="rId2" cstate="print"/>
          <a:stretch>
            <a:fillRect/>
          </a:stretch>
        </p:blipFill>
        <p:spPr>
          <a:xfrm>
            <a:off x="7799750" y="88917"/>
            <a:ext cx="1233873" cy="412476"/>
          </a:xfrm>
          <a:prstGeom prst="rect">
            <a:avLst/>
          </a:prstGeom>
          <a:noFill/>
          <a:ln w="12700" cap="flat" cmpd="sng">
            <a:noFill/>
            <a:prstDash val="solid"/>
            <a:round/>
          </a:ln>
        </p:spPr>
      </p:pic>
      <p:sp>
        <p:nvSpPr>
          <p:cNvPr id="150" name="矩形"/>
          <p:cNvSpPr>
            <a:spLocks/>
          </p:cNvSpPr>
          <p:nvPr/>
        </p:nvSpPr>
        <p:spPr>
          <a:xfrm>
            <a:off x="7594600" y="82566"/>
            <a:ext cx="165100" cy="412476"/>
          </a:xfrm>
          <a:prstGeom prst="rect">
            <a:avLst/>
          </a:prstGeom>
          <a:solidFill>
            <a:srgbClr val="841910"/>
          </a:solidFill>
          <a:ln w="25400" cap="flat" cmpd="sng">
            <a:noFill/>
            <a:prstDash val="solid"/>
            <a:round/>
          </a:ln>
        </p:spPr>
      </p:sp>
      <p:sp>
        <p:nvSpPr>
          <p:cNvPr id="149" name="矩形"/>
          <p:cNvSpPr>
            <a:spLocks/>
          </p:cNvSpPr>
          <p:nvPr/>
        </p:nvSpPr>
        <p:spPr>
          <a:xfrm>
            <a:off x="7440249" y="82566"/>
            <a:ext cx="103550" cy="412476"/>
          </a:xfrm>
          <a:prstGeom prst="rect">
            <a:avLst/>
          </a:prstGeom>
          <a:solidFill>
            <a:srgbClr val="213264"/>
          </a:solidFill>
          <a:ln w="25400" cap="flat" cmpd="sng">
            <a:noFill/>
            <a:prstDash val="solid"/>
            <a:round/>
          </a:ln>
        </p:spPr>
      </p:sp>
      <p:sp>
        <p:nvSpPr>
          <p:cNvPr id="148" name="矩形"/>
          <p:cNvSpPr>
            <a:spLocks/>
          </p:cNvSpPr>
          <p:nvPr/>
        </p:nvSpPr>
        <p:spPr>
          <a:xfrm>
            <a:off x="0" y="5086350"/>
            <a:ext cx="9144000" cy="69849"/>
          </a:xfrm>
          <a:prstGeom prst="rect">
            <a:avLst/>
          </a:prstGeom>
          <a:solidFill>
            <a:srgbClr val="213264"/>
          </a:solidFill>
          <a:ln w="25400" cap="flat" cmpd="sng">
            <a:noFill/>
            <a:prstDash val="solid"/>
            <a:round/>
          </a:ln>
        </p:spPr>
      </p:sp>
      <p:sp>
        <p:nvSpPr>
          <p:cNvPr id="147" name="矩形"/>
          <p:cNvSpPr>
            <a:spLocks/>
          </p:cNvSpPr>
          <p:nvPr/>
        </p:nvSpPr>
        <p:spPr>
          <a:xfrm>
            <a:off x="0" y="88917"/>
            <a:ext cx="7283428" cy="406126"/>
          </a:xfrm>
          <a:prstGeom prst="rect">
            <a:avLst/>
          </a:prstGeom>
          <a:solidFill>
            <a:srgbClr val="213264"/>
          </a:solidFill>
          <a:ln w="25400" cap="flat" cmpd="sng">
            <a:solidFill>
              <a:srgbClr val="213264"/>
            </a:solidFill>
            <a:prstDash val="solid"/>
            <a:round/>
          </a:ln>
        </p:spPr>
      </p:sp>
      <p:sp>
        <p:nvSpPr>
          <p:cNvPr id="146" name="矩形"/>
          <p:cNvSpPr>
            <a:spLocks/>
          </p:cNvSpPr>
          <p:nvPr/>
        </p:nvSpPr>
        <p:spPr>
          <a:xfrm>
            <a:off x="92480" y="105826"/>
            <a:ext cx="3953740" cy="358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charset="0"/>
                <a:ea typeface="Arial" charset="0"/>
                <a:cs typeface="Arial" charset="0"/>
                <a:sym typeface="Arial" charset="0"/>
              </a:rPr>
              <a:t>Next Gen Employability Program</a:t>
            </a:r>
            <a:endParaRPr lang="zh-CN" altLang="en-US" sz="1800" b="0" i="0" u="none" strike="noStrike" kern="0" cap="none" spc="0" baseline="0">
              <a:solidFill>
                <a:schemeClr val="bg1"/>
              </a:solidFill>
              <a:latin typeface="Arial" charset="0"/>
              <a:ea typeface="Arial" charset="0"/>
              <a:cs typeface="Arial" charset="0"/>
              <a:sym typeface="Arial" charset="0"/>
            </a:endParaRPr>
          </a:p>
        </p:txBody>
      </p:sp>
      <p:sp>
        <p:nvSpPr>
          <p:cNvPr id="141" name="文本框"/>
          <p:cNvSpPr>
            <a:spLocks noGrp="1"/>
          </p:cNvSpPr>
          <p:nvPr>
            <p:ph type="title"/>
          </p:nvPr>
        </p:nvSpPr>
        <p:spPr>
          <a:xfrm>
            <a:off x="0" y="0"/>
            <a:ext cx="0" cy="0"/>
          </a:xfrm>
          <a:prstGeom prst="rect">
            <a:avLst/>
          </a:prstGeom>
          <a:noFill/>
          <a:ln w="12700" cap="flat" cmpd="sng">
            <a:noFill/>
            <a:prstDash val="solid"/>
            <a:miter/>
          </a:ln>
        </p:spPr>
        <p:txBody>
          <a:bodyPr vert="horz" wrap="square" lIns="0" tIns="0" rIns="0" bIns="0" anchor="t" anchorCtr="0">
            <a:prstTxWarp prst="textNoShape">
              <a:avLst/>
            </a:prstTxWarp>
          </a:bodyPr>
          <a:lstStyle/>
          <a:p>
            <a:endParaRPr lang="zh-CN" altLang="en-US"/>
          </a:p>
        </p:txBody>
      </p:sp>
      <p:sp>
        <p:nvSpPr>
          <p:cNvPr id="142" name="文本框"/>
          <p:cNvSpPr>
            <a:spLocks noGrp="1"/>
          </p:cNvSpPr>
          <p:nvPr>
            <p:ph type="body" idx="1"/>
          </p:nvPr>
        </p:nvSpPr>
        <p:spPr>
          <a:xfrm>
            <a:off x="0" y="0"/>
            <a:ext cx="0" cy="0"/>
          </a:xfrm>
          <a:prstGeom prst="rect">
            <a:avLst/>
          </a:prstGeom>
          <a:noFill/>
          <a:ln w="12700" cap="flat" cmpd="sng">
            <a:noFill/>
            <a:prstDash val="solid"/>
            <a:miter/>
          </a:ln>
        </p:spPr>
        <p:txBody>
          <a:bodyPr vert="horz" wrap="square" lIns="0" tIns="0" rIns="0" bIns="0" anchor="t" anchorCtr="0">
            <a:prstTxWarp prst="textNoShape">
              <a:avLst/>
            </a:prstTxWarp>
          </a:bodyPr>
          <a:lstStyle/>
          <a:p>
            <a:endParaRPr lang="zh-CN" altLang="en-US"/>
          </a:p>
        </p:txBody>
      </p:sp>
      <p:sp>
        <p:nvSpPr>
          <p:cNvPr id="143" name="文本框"/>
          <p:cNvSpPr>
            <a:spLocks noGrp="1"/>
          </p:cNvSpPr>
          <p:nvPr>
            <p:ph type="ftr" idx="5"/>
          </p:nvPr>
        </p:nvSpPr>
        <p:spPr>
          <a:xfrm>
            <a:off x="0" y="0"/>
            <a:ext cx="0" cy="0"/>
          </a:xfrm>
          <a:prstGeom prst="rect">
            <a:avLst/>
          </a:prstGeom>
          <a:noFill/>
          <a:ln w="12700" cap="flat" cmpd="sng">
            <a:noFill/>
            <a:prstDash val="solid"/>
            <a:miter/>
          </a:ln>
        </p:spPr>
        <p:txBody>
          <a:bodyPr vert="horz" wrap="square" lIns="0" tIns="0" rIns="0" bIns="0" anchor="t" anchorCtr="0">
            <a:prstTxWarp prst="textNoShape">
              <a:avLst/>
            </a:prstTxWarp>
          </a:bodyPr>
          <a:lstStyle/>
          <a:p>
            <a:pPr marL="12700" indent="0">
              <a:lnSpc>
                <a:spcPct val="100000"/>
              </a:lnSpc>
              <a:spcBef>
                <a:spcPts val="25"/>
              </a:spcBef>
            </a:pPr>
            <a:endParaRPr lang="zh-CN" altLang="en-US"/>
          </a:p>
        </p:txBody>
      </p:sp>
      <p:sp>
        <p:nvSpPr>
          <p:cNvPr id="144" name="文本框"/>
          <p:cNvSpPr>
            <a:spLocks noGrp="1"/>
          </p:cNvSpPr>
          <p:nvPr>
            <p:ph type="dt" idx="6"/>
          </p:nvPr>
        </p:nvSpPr>
        <p:spPr>
          <a:xfrm>
            <a:off x="0" y="0"/>
            <a:ext cx="0" cy="0"/>
          </a:xfrm>
          <a:prstGeom prst="rect">
            <a:avLst/>
          </a:prstGeom>
          <a:noFill/>
          <a:ln w="12700" cap="flat" cmpd="sng">
            <a:noFill/>
            <a:prstDash val="solid"/>
            <a:miter/>
          </a:ln>
        </p:spPr>
        <p:txBody>
          <a:bodyPr vert="horz" wrap="square" lIns="0" tIns="0" rIns="0" bIns="0" anchor="t" anchorCtr="0">
            <a:prstTxWarp prst="textNoShape">
              <a:avLst/>
            </a:prstTxWarp>
          </a:bodyPr>
          <a:lstStyle/>
          <a:p>
            <a:pPr algn="l"/>
            <a:fld id="{CAD2D6BD-DE1B-4B5F-8B41-2702339687B9}" type="datetime1">
              <a:rPr lang="en-US" altLang="zh-CN">
                <a:solidFill>
                  <a:srgbClr val="898989"/>
                </a:solidFill>
                <a:latin typeface="Arial" charset="0"/>
                <a:ea typeface="Arial" charset="0"/>
                <a:cs typeface="Arial" charset="0"/>
                <a:sym typeface="Arial" charset="0"/>
              </a:rPr>
              <a:t>4/9/2024</a:t>
            </a:fld>
            <a:endParaRPr lang="zh-CN" altLang="en-US">
              <a:solidFill>
                <a:srgbClr val="898989"/>
              </a:solidFill>
              <a:latin typeface="Arial" charset="0"/>
              <a:ea typeface="Arial" charset="0"/>
              <a:cs typeface="Arial" charset="0"/>
              <a:sym typeface="Arial" charset="0"/>
            </a:endParaRPr>
          </a:p>
        </p:txBody>
      </p:sp>
      <p:sp>
        <p:nvSpPr>
          <p:cNvPr id="145" name="文本框"/>
          <p:cNvSpPr>
            <a:spLocks noGrp="1"/>
          </p:cNvSpPr>
          <p:nvPr>
            <p:ph type="sldNum" idx="7"/>
          </p:nvPr>
        </p:nvSpPr>
        <p:spPr>
          <a:xfrm>
            <a:off x="0" y="0"/>
            <a:ext cx="0" cy="0"/>
          </a:xfrm>
          <a:prstGeom prst="rect">
            <a:avLst/>
          </a:prstGeom>
          <a:noFill/>
          <a:ln w="12700" cap="flat" cmpd="sng">
            <a:noFill/>
            <a:prstDash val="solid"/>
            <a:miter/>
          </a:ln>
        </p:spPr>
        <p:txBody>
          <a:bodyPr vert="horz" wrap="square" lIns="0" tIns="0" rIns="0" bIns="0" anchor="t" anchorCtr="0">
            <a:prstTxWarp prst="textNoShape">
              <a:avLst/>
            </a:prstTxWarp>
          </a:bodyPr>
          <a:lstStyle/>
          <a:p>
            <a:pPr algn="r"/>
            <a:fld id="{CAD2D6BD-DE1B-4B5F-8B41-2702339687B9}" type="slidenum">
              <a:rPr lang="en-US" altLang="zh-CN" sz="1400" b="0" i="0" u="none" strike="noStrike" kern="0" cap="none" spc="0" baseline="0">
                <a:solidFill>
                  <a:srgbClr val="898989"/>
                </a:solidFill>
                <a:latin typeface="Arial" charset="0"/>
                <a:ea typeface="Arial" charset="0"/>
                <a:cs typeface="Arial" charset="0"/>
                <a:sym typeface="Arial" charset="0"/>
              </a:rPr>
              <a:t>‹#›</a:t>
            </a:fld>
            <a:endParaRPr lang="zh-CN" altLang="en-US">
              <a:solidFill>
                <a:srgbClr val="898989"/>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811010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13087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069979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83242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81514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051317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891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221709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944747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矩形"/>
          <p:cNvSpPr>
            <a:spLocks/>
          </p:cNvSpPr>
          <p:nvPr/>
        </p:nvSpPr>
        <p:spPr>
          <a:xfrm>
            <a:off x="7283428" y="62784"/>
            <a:ext cx="1109471" cy="584656"/>
          </a:xfrm>
          <a:prstGeom prst="rect">
            <a:avLst/>
          </a:prstGeom>
          <a:solidFill>
            <a:schemeClr val="bg1"/>
          </a:solidFill>
          <a:ln w="25400" cap="flat" cmpd="sng">
            <a:noFill/>
            <a:prstDash val="solid"/>
            <a:round/>
          </a:ln>
        </p:spPr>
      </p:sp>
      <p:pic>
        <p:nvPicPr>
          <p:cNvPr id="3" name="图片" descr="A close up of a sign  Description automatically generated"/>
          <p:cNvPicPr>
            <a:picLocks/>
          </p:cNvPicPr>
          <p:nvPr/>
        </p:nvPicPr>
        <p:blipFill>
          <a:blip r:embed="rId17" cstate="print"/>
          <a:stretch>
            <a:fillRect/>
          </a:stretch>
        </p:blipFill>
        <p:spPr>
          <a:xfrm>
            <a:off x="7799750" y="88917"/>
            <a:ext cx="1233873" cy="412476"/>
          </a:xfrm>
          <a:prstGeom prst="rect">
            <a:avLst/>
          </a:prstGeom>
          <a:noFill/>
          <a:ln w="12700" cap="flat" cmpd="sng">
            <a:noFill/>
            <a:prstDash val="solid"/>
            <a:round/>
          </a:ln>
        </p:spPr>
      </p:pic>
      <p:sp>
        <p:nvSpPr>
          <p:cNvPr id="4" name="矩形"/>
          <p:cNvSpPr>
            <a:spLocks/>
          </p:cNvSpPr>
          <p:nvPr/>
        </p:nvSpPr>
        <p:spPr>
          <a:xfrm>
            <a:off x="7594600" y="82566"/>
            <a:ext cx="165100" cy="412476"/>
          </a:xfrm>
          <a:prstGeom prst="rect">
            <a:avLst/>
          </a:prstGeom>
          <a:solidFill>
            <a:srgbClr val="841910"/>
          </a:solidFill>
          <a:ln w="25400" cap="flat" cmpd="sng">
            <a:noFill/>
            <a:prstDash val="solid"/>
            <a:round/>
          </a:ln>
        </p:spPr>
      </p:sp>
      <p:sp>
        <p:nvSpPr>
          <p:cNvPr id="5" name="矩形"/>
          <p:cNvSpPr>
            <a:spLocks/>
          </p:cNvSpPr>
          <p:nvPr/>
        </p:nvSpPr>
        <p:spPr>
          <a:xfrm>
            <a:off x="7440249" y="82566"/>
            <a:ext cx="103550" cy="412476"/>
          </a:xfrm>
          <a:prstGeom prst="rect">
            <a:avLst/>
          </a:prstGeom>
          <a:solidFill>
            <a:srgbClr val="213264"/>
          </a:solidFill>
          <a:ln w="25400" cap="flat" cmpd="sng">
            <a:noFill/>
            <a:prstDash val="solid"/>
            <a:round/>
          </a:ln>
        </p:spPr>
      </p:sp>
      <p:sp>
        <p:nvSpPr>
          <p:cNvPr id="6" name="矩形"/>
          <p:cNvSpPr>
            <a:spLocks/>
          </p:cNvSpPr>
          <p:nvPr/>
        </p:nvSpPr>
        <p:spPr>
          <a:xfrm>
            <a:off x="0" y="5086350"/>
            <a:ext cx="9144000" cy="69849"/>
          </a:xfrm>
          <a:prstGeom prst="rect">
            <a:avLst/>
          </a:prstGeom>
          <a:solidFill>
            <a:srgbClr val="213264"/>
          </a:solidFill>
          <a:ln w="25400" cap="flat" cmpd="sng">
            <a:noFill/>
            <a:prstDash val="solid"/>
            <a:round/>
          </a:ln>
        </p:spPr>
      </p:sp>
      <p:sp>
        <p:nvSpPr>
          <p:cNvPr id="7" name="矩形"/>
          <p:cNvSpPr>
            <a:spLocks/>
          </p:cNvSpPr>
          <p:nvPr/>
        </p:nvSpPr>
        <p:spPr>
          <a:xfrm>
            <a:off x="0" y="88917"/>
            <a:ext cx="7283428" cy="406126"/>
          </a:xfrm>
          <a:prstGeom prst="rect">
            <a:avLst/>
          </a:prstGeom>
          <a:solidFill>
            <a:srgbClr val="213264"/>
          </a:solidFill>
          <a:ln w="25400" cap="flat" cmpd="sng">
            <a:solidFill>
              <a:srgbClr val="213264"/>
            </a:solidFill>
            <a:prstDash val="solid"/>
            <a:round/>
          </a:ln>
        </p:spPr>
      </p:sp>
      <p:sp>
        <p:nvSpPr>
          <p:cNvPr id="8" name="矩形"/>
          <p:cNvSpPr>
            <a:spLocks/>
          </p:cNvSpPr>
          <p:nvPr/>
        </p:nvSpPr>
        <p:spPr>
          <a:xfrm>
            <a:off x="92480" y="105826"/>
            <a:ext cx="3953740" cy="36933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charset="0"/>
                <a:ea typeface="Arial" charset="0"/>
                <a:cs typeface="Arial" charset="0"/>
                <a:sym typeface="Arial" charset="0"/>
              </a:rPr>
              <a:t>Next Gen Employability Program</a:t>
            </a:r>
            <a:endParaRPr lang="zh-CN" altLang="en-US" sz="1800" b="0" i="0" u="none" strike="noStrike" kern="0" cap="none" spc="0" baseline="0">
              <a:solidFill>
                <a:schemeClr val="bg1"/>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58689771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 name="矩形"/>
          <p:cNvSpPr>
            <a:spLocks/>
          </p:cNvSpPr>
          <p:nvPr/>
        </p:nvSpPr>
        <p:spPr>
          <a:xfrm>
            <a:off x="0" y="0"/>
            <a:ext cx="9144000" cy="5143500"/>
          </a:xfrm>
          <a:prstGeom prst="rect">
            <a:avLst/>
          </a:prstGeom>
          <a:solidFill>
            <a:srgbClr val="DFDDFB"/>
          </a:solidFill>
          <a:ln w="25400" cap="flat" cmpd="sng">
            <a:noFill/>
            <a:prstDash val="solid"/>
            <a:round/>
          </a:ln>
        </p:spPr>
      </p:sp>
      <p:pic>
        <p:nvPicPr>
          <p:cNvPr id="24" name="图片" descr="A white circle in the sky  Description automatically generated"/>
          <p:cNvPicPr>
            <a:picLocks noChangeAspect="1"/>
          </p:cNvPicPr>
          <p:nvPr/>
        </p:nvPicPr>
        <p:blipFill>
          <a:blip r:embed="rId3" cstate="print"/>
          <a:srcRect t="5928" r="746" b="10206"/>
          <a:stretch>
            <a:fillRect/>
          </a:stretch>
        </p:blipFill>
        <p:spPr>
          <a:xfrm>
            <a:off x="13062" y="-1"/>
            <a:ext cx="9130937" cy="5143501"/>
          </a:xfrm>
          <a:prstGeom prst="rect">
            <a:avLst/>
          </a:prstGeom>
          <a:noFill/>
          <a:ln w="12700" cap="flat" cmpd="sng">
            <a:noFill/>
            <a:prstDash val="solid"/>
            <a:miter/>
          </a:ln>
        </p:spPr>
      </p:pic>
      <p:sp>
        <p:nvSpPr>
          <p:cNvPr id="25" name="矩形"/>
          <p:cNvSpPr>
            <a:spLocks/>
          </p:cNvSpPr>
          <p:nvPr/>
        </p:nvSpPr>
        <p:spPr>
          <a:xfrm>
            <a:off x="1865074" y="730897"/>
            <a:ext cx="6301139" cy="3966471"/>
          </a:xfrm>
          <a:prstGeom prst="rect">
            <a:avLst/>
          </a:prstGeom>
          <a:solidFill>
            <a:srgbClr val="213163"/>
          </a:solidFill>
          <a:ln w="25400" cap="flat" cmpd="sng">
            <a:solidFill>
              <a:srgbClr val="213163"/>
            </a:solidFill>
            <a:prstDash val="solid"/>
            <a:round/>
          </a:ln>
        </p:spPr>
      </p:sp>
      <p:sp>
        <p:nvSpPr>
          <p:cNvPr id="26" name="矩形"/>
          <p:cNvSpPr>
            <a:spLocks/>
          </p:cNvSpPr>
          <p:nvPr/>
        </p:nvSpPr>
        <p:spPr>
          <a:xfrm>
            <a:off x="988684" y="1023080"/>
            <a:ext cx="6985193" cy="3451405"/>
          </a:xfrm>
          <a:prstGeom prst="rect">
            <a:avLst/>
          </a:prstGeom>
          <a:solidFill>
            <a:schemeClr val="bg1"/>
          </a:solidFill>
          <a:ln w="25400" cap="flat" cmpd="sng">
            <a:solidFill>
              <a:srgbClr val="FFFFFF"/>
            </a:solidFill>
            <a:prstDash val="solid"/>
            <a:round/>
          </a:ln>
          <a:effectLst>
            <a:outerShdw blurRad="508000" sx="104999" sy="104999" algn="ctr" rotWithShape="0">
              <a:srgbClr val="000000">
                <a:alpha val="39607"/>
              </a:srgbClr>
            </a:outerShdw>
          </a:effectLst>
        </p:spPr>
      </p:sp>
      <p:sp>
        <p:nvSpPr>
          <p:cNvPr id="27" name="矩形"/>
          <p:cNvSpPr>
            <a:spLocks/>
          </p:cNvSpPr>
          <p:nvPr/>
        </p:nvSpPr>
        <p:spPr>
          <a:xfrm>
            <a:off x="2490558" y="2787442"/>
            <a:ext cx="50563" cy="446915"/>
          </a:xfrm>
          <a:prstGeom prst="rect">
            <a:avLst/>
          </a:prstGeom>
          <a:solidFill>
            <a:srgbClr val="FFE600"/>
          </a:solidFill>
          <a:ln w="25400" cap="flat" cmpd="sng">
            <a:solidFill>
              <a:srgbClr val="FFE600"/>
            </a:solidFill>
            <a:prstDash val="solid"/>
            <a:round/>
          </a:ln>
        </p:spPr>
      </p:sp>
      <p:sp>
        <p:nvSpPr>
          <p:cNvPr id="28" name="矩形"/>
          <p:cNvSpPr>
            <a:spLocks/>
          </p:cNvSpPr>
          <p:nvPr/>
        </p:nvSpPr>
        <p:spPr>
          <a:xfrm>
            <a:off x="2029564" y="2248174"/>
            <a:ext cx="5025352" cy="3867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1" i="0" u="none" strike="noStrike" kern="0" cap="none" spc="0" baseline="0">
                <a:solidFill>
                  <a:srgbClr val="161D23"/>
                </a:solidFill>
                <a:latin typeface="Arial" charset="0"/>
                <a:ea typeface="Arial" charset="0"/>
                <a:cs typeface="Arial" charset="0"/>
                <a:sym typeface="Arial" charset="0"/>
              </a:rPr>
              <a:t>NEXT GEN EMPLOYABILITY PROGRAM</a:t>
            </a:r>
            <a:endParaRPr lang="zh-CN" altLang="en-US" sz="2000" b="1" i="0" u="none" strike="noStrike" kern="0" cap="none" spc="0" baseline="0">
              <a:solidFill>
                <a:srgbClr val="161D23"/>
              </a:solidFill>
              <a:latin typeface="Arial" charset="0"/>
              <a:ea typeface="Arial" charset="0"/>
              <a:cs typeface="Arial" charset="0"/>
              <a:sym typeface="Arial" charset="0"/>
            </a:endParaRPr>
          </a:p>
        </p:txBody>
      </p:sp>
      <p:sp>
        <p:nvSpPr>
          <p:cNvPr id="29" name="矩形"/>
          <p:cNvSpPr>
            <a:spLocks/>
          </p:cNvSpPr>
          <p:nvPr/>
        </p:nvSpPr>
        <p:spPr>
          <a:xfrm>
            <a:off x="2541121" y="2795733"/>
            <a:ext cx="4019698" cy="3867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0" cap="none" spc="0" baseline="0">
                <a:solidFill>
                  <a:srgbClr val="161D23"/>
                </a:solidFill>
                <a:latin typeface="Arial" charset="0"/>
                <a:ea typeface="Arial" charset="0"/>
                <a:cs typeface="Arial" charset="0"/>
                <a:sym typeface="Arial" charset="0"/>
              </a:rPr>
              <a:t>Creating a future-ready workforce</a:t>
            </a:r>
            <a:endParaRPr lang="zh-CN" altLang="en-US" sz="2000" b="0" i="0" u="none" strike="noStrike" kern="0" cap="none" spc="0" baseline="0">
              <a:solidFill>
                <a:srgbClr val="161D23"/>
              </a:solidFill>
              <a:latin typeface="Arial" charset="0"/>
              <a:ea typeface="Arial" charset="0"/>
              <a:cs typeface="Arial" charset="0"/>
              <a:sym typeface="Arial" charset="0"/>
            </a:endParaRPr>
          </a:p>
        </p:txBody>
      </p:sp>
      <p:sp>
        <p:nvSpPr>
          <p:cNvPr id="30" name="矩形"/>
          <p:cNvSpPr>
            <a:spLocks/>
          </p:cNvSpPr>
          <p:nvPr/>
        </p:nvSpPr>
        <p:spPr>
          <a:xfrm>
            <a:off x="1003624" y="3642533"/>
            <a:ext cx="1456920" cy="272374"/>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charset="0"/>
                <a:ea typeface="Arial" charset="0"/>
                <a:cs typeface="Arial" charset="0"/>
                <a:sym typeface="Arial" charset="0"/>
              </a:rPr>
              <a:t>Team Members</a:t>
            </a:r>
            <a:endParaRPr lang="zh-CN" altLang="en-US" sz="1200" b="0" i="0" u="none" strike="noStrike" kern="0" cap="none" spc="0" baseline="0">
              <a:solidFill>
                <a:schemeClr val="tx1"/>
              </a:solidFill>
              <a:latin typeface="Arial" charset="0"/>
              <a:ea typeface="Arial" charset="0"/>
              <a:cs typeface="Arial" charset="0"/>
              <a:sym typeface="Arial" charset="0"/>
            </a:endParaRPr>
          </a:p>
        </p:txBody>
      </p:sp>
      <p:sp>
        <p:nvSpPr>
          <p:cNvPr id="31" name="矩形"/>
          <p:cNvSpPr>
            <a:spLocks/>
          </p:cNvSpPr>
          <p:nvPr/>
        </p:nvSpPr>
        <p:spPr>
          <a:xfrm>
            <a:off x="1095095" y="3956068"/>
            <a:ext cx="2461974" cy="42575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200"/>
              </a:spcAft>
              <a:buNone/>
            </a:pPr>
            <a:r>
              <a:rPr lang="en-US" altLang="zh-CN" sz="1000" b="0" i="0" u="none" strike="noStrike" kern="0" cap="none" spc="0" baseline="0" dirty="0">
                <a:solidFill>
                  <a:schemeClr val="tx1"/>
                </a:solidFill>
                <a:latin typeface="Arial" charset="0"/>
                <a:ea typeface="Arial" charset="0"/>
                <a:cs typeface="Arial" charset="0"/>
                <a:sym typeface="Arial" charset="0"/>
              </a:rPr>
              <a:t>Student Name :</a:t>
            </a:r>
            <a:r>
              <a:rPr lang="en-US" altLang="zh-CN" sz="1000" dirty="0">
                <a:solidFill>
                  <a:schemeClr val="tx1"/>
                </a:solidFill>
                <a:sym typeface="Arial" charset="0"/>
              </a:rPr>
              <a:t> </a:t>
            </a:r>
            <a:r>
              <a:rPr lang="en-US" altLang="zh-CN" sz="1000" dirty="0" err="1">
                <a:solidFill>
                  <a:schemeClr val="tx1"/>
                </a:solidFill>
                <a:sym typeface="Arial" charset="0"/>
              </a:rPr>
              <a:t>Manimegalai</a:t>
            </a:r>
            <a:r>
              <a:rPr lang="en-US" altLang="zh-CN" sz="1000" dirty="0">
                <a:solidFill>
                  <a:schemeClr val="tx1"/>
                </a:solidFill>
                <a:sym typeface="Arial" charset="0"/>
              </a:rPr>
              <a:t> V</a:t>
            </a:r>
            <a:r>
              <a:rPr lang="en-US" altLang="zh-CN" sz="1000" b="0" i="0" u="none" strike="noStrike" kern="0" cap="none" spc="0" baseline="0" dirty="0">
                <a:solidFill>
                  <a:schemeClr val="tx1"/>
                </a:solidFill>
                <a:latin typeface="Arial" charset="0"/>
                <a:ea typeface="Arial" charset="0"/>
                <a:cs typeface="Arial" charset="0"/>
                <a:sym typeface="Arial" charset="0"/>
              </a:rPr>
              <a:t> </a:t>
            </a:r>
            <a:endParaRPr lang="en-US" altLang="zh-CN" sz="1400" b="0" i="0" u="none" strike="noStrike" kern="0" cap="none" spc="0" baseline="0" dirty="0">
              <a:solidFill>
                <a:srgbClr val="000000"/>
              </a:solidFill>
              <a:latin typeface="Arial" charset="0"/>
              <a:ea typeface="Arial" charset="0"/>
              <a:cs typeface="Arial" charset="0"/>
              <a:sym typeface="Arial" charset="0"/>
            </a:endParaRPr>
          </a:p>
          <a:p>
            <a:pPr marL="0" indent="0" algn="l">
              <a:lnSpc>
                <a:spcPct val="100000"/>
              </a:lnSpc>
              <a:spcBef>
                <a:spcPts val="0"/>
              </a:spcBef>
              <a:spcAft>
                <a:spcPts val="200"/>
              </a:spcAft>
              <a:buNone/>
            </a:pPr>
            <a:r>
              <a:rPr lang="en-US" altLang="zh-CN" sz="1000" b="0" i="0" u="none" strike="noStrike" kern="0" cap="none" spc="0" baseline="0" dirty="0">
                <a:solidFill>
                  <a:schemeClr val="tx1"/>
                </a:solidFill>
                <a:latin typeface="Arial" charset="0"/>
                <a:ea typeface="Arial" charset="0"/>
                <a:cs typeface="Arial" charset="0"/>
                <a:sym typeface="Arial" charset="0"/>
              </a:rPr>
              <a:t>Student ID :6235</a:t>
            </a:r>
            <a:r>
              <a:rPr lang="en-US" altLang="zh-CN" sz="1000" b="0" i="0" u="none" strike="noStrike" kern="0" cap="none" spc="0" baseline="0" dirty="0">
                <a:solidFill>
                  <a:schemeClr val="tx1"/>
                </a:solidFill>
                <a:latin typeface="Arial" charset="0"/>
                <a:ea typeface="Arial" charset="0"/>
                <a:cs typeface="Arial" charset="0"/>
              </a:rPr>
              <a:t>21104032</a:t>
            </a:r>
            <a:endParaRPr lang="zh-CN" altLang="en-US" sz="1400" b="0" i="0" u="none" strike="noStrike" kern="0" cap="none" spc="0" baseline="0" dirty="0">
              <a:solidFill>
                <a:srgbClr val="000000"/>
              </a:solidFill>
              <a:latin typeface="Arial" charset="0"/>
              <a:ea typeface="Arial" charset="0"/>
              <a:cs typeface="Arial" charset="0"/>
              <a:sym typeface="Arial" charset="0"/>
            </a:endParaRPr>
          </a:p>
        </p:txBody>
      </p:sp>
      <p:sp>
        <p:nvSpPr>
          <p:cNvPr id="32" name="直线"/>
          <p:cNvSpPr>
            <a:spLocks/>
          </p:cNvSpPr>
          <p:nvPr/>
        </p:nvSpPr>
        <p:spPr>
          <a:xfrm flipV="1">
            <a:off x="1100213" y="3912606"/>
            <a:ext cx="2205872" cy="6886"/>
          </a:xfrm>
          <a:prstGeom prst="line">
            <a:avLst/>
          </a:prstGeom>
          <a:noFill/>
          <a:ln w="12700" cap="flat" cmpd="sng">
            <a:solidFill>
              <a:srgbClr val="000000"/>
            </a:solidFill>
            <a:prstDash val="lgDashDotDot"/>
            <a:round/>
          </a:ln>
        </p:spPr>
      </p:sp>
      <p:sp>
        <p:nvSpPr>
          <p:cNvPr id="33" name="矩形"/>
          <p:cNvSpPr>
            <a:spLocks/>
          </p:cNvSpPr>
          <p:nvPr/>
        </p:nvSpPr>
        <p:spPr>
          <a:xfrm>
            <a:off x="5596476" y="3627293"/>
            <a:ext cx="2248323" cy="45335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charset="0"/>
                <a:ea typeface="Arial" charset="0"/>
                <a:cs typeface="Arial" charset="0"/>
                <a:sym typeface="Arial" charset="0"/>
              </a:rPr>
              <a:t>AVS College of Technology ,Salem.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pic>
        <p:nvPicPr>
          <p:cNvPr id="34" name="图片"/>
          <p:cNvPicPr>
            <a:picLocks noChangeAspect="1"/>
          </p:cNvPicPr>
          <p:nvPr/>
        </p:nvPicPr>
        <p:blipFill>
          <a:blip r:embed="rId4" cstate="print"/>
          <a:stretch>
            <a:fillRect/>
          </a:stretch>
        </p:blipFill>
        <p:spPr>
          <a:xfrm>
            <a:off x="1834749" y="1249149"/>
            <a:ext cx="1146741" cy="666201"/>
          </a:xfrm>
          <a:prstGeom prst="rect">
            <a:avLst/>
          </a:prstGeom>
          <a:noFill/>
          <a:ln w="12700" cap="flat" cmpd="sng">
            <a:noFill/>
            <a:prstDash val="solid"/>
            <a:miter/>
          </a:ln>
        </p:spPr>
      </p:pic>
      <p:pic>
        <p:nvPicPr>
          <p:cNvPr id="35" name="图片" descr="A logo with people and map  Description automatically generated"/>
          <p:cNvPicPr>
            <a:picLocks noChangeAspect="1"/>
          </p:cNvPicPr>
          <p:nvPr/>
        </p:nvPicPr>
        <p:blipFill>
          <a:blip r:embed="rId5" cstate="print"/>
          <a:stretch>
            <a:fillRect/>
          </a:stretch>
        </p:blipFill>
        <p:spPr>
          <a:xfrm>
            <a:off x="6461189" y="1211666"/>
            <a:ext cx="668564" cy="666202"/>
          </a:xfrm>
          <a:prstGeom prst="rect">
            <a:avLst/>
          </a:prstGeom>
          <a:noFill/>
          <a:ln w="12700" cap="flat" cmpd="sng">
            <a:noFill/>
            <a:prstDash val="solid"/>
            <a:miter/>
          </a:ln>
        </p:spPr>
      </p:pic>
      <p:pic>
        <p:nvPicPr>
          <p:cNvPr id="36" name="图片" descr="A close up of a logo  Description automatically generated"/>
          <p:cNvPicPr>
            <a:picLocks noChangeAspect="1"/>
          </p:cNvPicPr>
          <p:nvPr/>
        </p:nvPicPr>
        <p:blipFill>
          <a:blip r:embed="rId6" cstate="print"/>
          <a:stretch>
            <a:fillRect/>
          </a:stretch>
        </p:blipFill>
        <p:spPr>
          <a:xfrm>
            <a:off x="3927667" y="1286630"/>
            <a:ext cx="1587347" cy="516272"/>
          </a:xfrm>
          <a:prstGeom prst="rect">
            <a:avLst/>
          </a:prstGeom>
          <a:noFill/>
          <a:ln w="12700" cap="flat" cmpd="sng">
            <a:noFill/>
            <a:prstDash val="solid"/>
            <a:miter/>
          </a:ln>
        </p:spPr>
      </p:pic>
    </p:spTree>
    <p:extLst>
      <p:ext uri="{BB962C8B-B14F-4D97-AF65-F5344CB8AC3E}">
        <p14:creationId xmlns:p14="http://schemas.microsoft.com/office/powerpoint/2010/main" val="1963744108"/>
      </p:ext>
    </p:extLst>
  </p:cSld>
  <p:clrMapOvr>
    <a:masterClrMapping/>
  </p:clrMapOvr>
  <p:transition spd="slow" advTm="3590"/>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 name="文本框"/>
          <p:cNvSpPr>
            <a:spLocks noGrp="1"/>
          </p:cNvSpPr>
          <p:nvPr>
            <p:ph type="title"/>
          </p:nvPr>
        </p:nvSpPr>
        <p:spPr>
          <a:xfrm>
            <a:off x="131032" y="682129"/>
            <a:ext cx="2936082" cy="322263"/>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Lucida Sans"/>
              </a:rPr>
              <a:t>Modelling &amp; Results</a:t>
            </a:r>
            <a:endParaRPr lang="zh-CN" altLang="en-US" sz="1600" b="0" i="0" u="none" strike="noStrike" kern="0" cap="none" spc="0" baseline="0">
              <a:solidFill>
                <a:srgbClr val="000000"/>
              </a:solidFill>
              <a:latin typeface="Arial" charset="0"/>
              <a:ea typeface="Arial" charset="0"/>
              <a:cs typeface="Lucida Sans"/>
            </a:endParaRPr>
          </a:p>
        </p:txBody>
      </p:sp>
      <p:sp>
        <p:nvSpPr>
          <p:cNvPr id="98" name="直线"/>
          <p:cNvSpPr>
            <a:spLocks/>
          </p:cNvSpPr>
          <p:nvPr/>
        </p:nvSpPr>
        <p:spPr>
          <a:xfrm>
            <a:off x="0" y="4675910"/>
            <a:ext cx="9144000" cy="0"/>
          </a:xfrm>
          <a:prstGeom prst="line">
            <a:avLst/>
          </a:prstGeom>
          <a:noFill/>
          <a:ln w="9525" cap="flat" cmpd="sng">
            <a:solidFill>
              <a:srgbClr val="BFBFBF"/>
            </a:solidFill>
            <a:prstDash val="solid"/>
            <a:round/>
          </a:ln>
        </p:spPr>
      </p:sp>
      <p:sp>
        <p:nvSpPr>
          <p:cNvPr id="99" name="矩形"/>
          <p:cNvSpPr>
            <a:spLocks/>
          </p:cNvSpPr>
          <p:nvPr/>
        </p:nvSpPr>
        <p:spPr>
          <a:xfrm>
            <a:off x="138652" y="4713110"/>
            <a:ext cx="707168" cy="322262"/>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charset="0"/>
                <a:ea typeface="Arial" charset="0"/>
                <a:cs typeface="Arial" charset="0"/>
                <a:sym typeface="Arial" charset="0"/>
              </a:rPr>
              <a:t>Source :</a:t>
            </a:r>
            <a:endParaRPr lang="zh-CN" altLang="en-US" sz="1000" b="0" i="0" u="none" strike="noStrike" kern="0" cap="none" spc="0" baseline="0">
              <a:solidFill>
                <a:schemeClr val="tx1"/>
              </a:solidFill>
              <a:latin typeface="Arial" charset="0"/>
              <a:ea typeface="Arial" charset="0"/>
              <a:cs typeface="Arial" charset="0"/>
              <a:sym typeface="Arial" charset="0"/>
            </a:endParaRPr>
          </a:p>
        </p:txBody>
      </p:sp>
      <p:sp>
        <p:nvSpPr>
          <p:cNvPr id="100" name="矩形"/>
          <p:cNvSpPr>
            <a:spLocks/>
          </p:cNvSpPr>
          <p:nvPr/>
        </p:nvSpPr>
        <p:spPr>
          <a:xfrm>
            <a:off x="728253" y="1296440"/>
            <a:ext cx="7687493" cy="410933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50000"/>
              </a:lnSpc>
              <a:spcBef>
                <a:spcPts val="0"/>
              </a:spcBef>
              <a:spcAft>
                <a:spcPts val="0"/>
              </a:spcAft>
              <a:buNone/>
            </a:pPr>
            <a:r>
              <a:rPr lang="en-US" altLang="zh-CN" sz="1600" b="0" i="0" u="none" strike="noStrike" kern="0" cap="none" spc="0" baseline="0" dirty="0">
                <a:solidFill>
                  <a:srgbClr val="000000"/>
                </a:solidFill>
                <a:latin typeface="Arial" charset="0"/>
                <a:ea typeface="Arial" charset="0"/>
                <a:cs typeface="Arial" charset="0"/>
                <a:sym typeface="Arial" charset="0"/>
              </a:rPr>
              <a:t>The modelling process involves designing algorithms to optimize seat allocation, predict demand, and enhance route planning. Results show increased efficiency in seat utilization, reduced instances of overbooking, and improved customer satisfaction. Through data analysis and machine learning techniques, the system continuously refines its algorithms, leading to more accurate predictions and better resource allocation over time.
</a:t>
            </a:r>
            <a:endParaRPr lang="zh-CN" altLang="en-US" sz="1600" b="0" i="0" u="none" strike="noStrike" kern="0" cap="none" spc="0" baseline="0" dirty="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756618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 name="文本框"/>
          <p:cNvSpPr>
            <a:spLocks noGrp="1"/>
          </p:cNvSpPr>
          <p:nvPr>
            <p:ph type="title"/>
          </p:nvPr>
        </p:nvSpPr>
        <p:spPr>
          <a:xfrm>
            <a:off x="155850" y="613141"/>
            <a:ext cx="8832300" cy="451933"/>
          </a:xfrm>
          <a:prstGeom prst="rect">
            <a:avLst/>
          </a:prstGeom>
          <a:noFill/>
          <a:ln w="12700" cap="flat" cmpd="sng">
            <a:noFill/>
            <a:prstDash val="solid"/>
            <a:round/>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2400" b="0" i="0" u="none" strike="noStrike" kern="0" cap="none" spc="0" baseline="0">
                <a:solidFill>
                  <a:srgbClr val="000000"/>
                </a:solidFill>
                <a:latin typeface="Arial" charset="0"/>
                <a:ea typeface="Arial" charset="0"/>
                <a:cs typeface="Lucida Sans"/>
              </a:rPr>
              <a:t>Homepage</a:t>
            </a:r>
            <a:endParaRPr lang="zh-CN" altLang="en-US" sz="2400" b="0" i="0" u="none" strike="noStrike" kern="0" cap="none" spc="0" baseline="0">
              <a:solidFill>
                <a:srgbClr val="000000"/>
              </a:solidFill>
              <a:latin typeface="Arial" charset="0"/>
              <a:ea typeface="Arial" charset="0"/>
              <a:cs typeface="Lucida Sans"/>
            </a:endParaRPr>
          </a:p>
        </p:txBody>
      </p:sp>
      <p:sp>
        <p:nvSpPr>
          <p:cNvPr id="114" name="文本框"/>
          <p:cNvSpPr>
            <a:spLocks noGrp="1"/>
          </p:cNvSpPr>
          <p:nvPr>
            <p:ph type="body" idx="1"/>
          </p:nvPr>
        </p:nvSpPr>
        <p:spPr>
          <a:xfrm>
            <a:off x="311699" y="1389599"/>
            <a:ext cx="8696833" cy="3179400"/>
          </a:xfrm>
          <a:prstGeom prst="rect">
            <a:avLst/>
          </a:prstGeom>
          <a:noFill/>
          <a:ln w="12700" cap="flat" cmpd="sng">
            <a:noFill/>
            <a:prstDash val="solid"/>
            <a:round/>
          </a:ln>
        </p:spPr>
        <p:txBody>
          <a:bodyPr vert="horz" wrap="square" lIns="91440" tIns="45720" rIns="91440" bIns="45720" anchor="t" anchorCtr="0">
            <a:prstTxWarp prst="textNoShape">
              <a:avLst/>
            </a:prstTxWarp>
          </a:bodyPr>
          <a:lstStyle/>
          <a:p>
            <a:pPr marL="456946" indent="-304673" algn="l">
              <a:lnSpc>
                <a:spcPct val="115000"/>
              </a:lnSpc>
              <a:spcBef>
                <a:spcPts val="0"/>
              </a:spcBef>
              <a:spcAft>
                <a:spcPts val="0"/>
              </a:spcAft>
              <a:buSzPts val="1200"/>
              <a:buFont typeface="Droid Sans"/>
              <a:buChar char="●"/>
            </a:pPr>
            <a:endParaRPr lang="zh-CN" altLang="en-US" sz="1200" b="0" i="0" u="none" strike="noStrike" kern="0" cap="none" spc="0" baseline="0">
              <a:solidFill>
                <a:srgbClr val="000000"/>
              </a:solidFill>
              <a:latin typeface="Arial" charset="0"/>
              <a:ea typeface="Arial" charset="0"/>
              <a:cs typeface="Lucida Sans"/>
            </a:endParaRPr>
          </a:p>
        </p:txBody>
      </p:sp>
      <p:pic>
        <p:nvPicPr>
          <p:cNvPr id="115" name="图片"/>
          <p:cNvPicPr>
            <a:picLocks/>
          </p:cNvPicPr>
          <p:nvPr/>
        </p:nvPicPr>
        <p:blipFill>
          <a:blip r:embed="rId2">
            <a:extLst>
              <a:ext uri="{28A0092B-C50C-407E-A947-70E740481C1C}">
                <a14:useLocalDpi xmlns:a14="http://schemas.microsoft.com/office/drawing/2010/main" val="0"/>
              </a:ext>
            </a:extLst>
          </a:blip>
          <a:srcRect/>
          <a:stretch/>
        </p:blipFill>
        <p:spPr>
          <a:xfrm>
            <a:off x="311699" y="1187637"/>
            <a:ext cx="8676451" cy="3543852"/>
          </a:xfrm>
          <a:prstGeom prst="rect">
            <a:avLst/>
          </a:prstGeom>
          <a:noFill/>
          <a:ln w="12700" cap="flat" cmpd="sng">
            <a:noFill/>
            <a:prstDash val="solid"/>
            <a:miter/>
          </a:ln>
        </p:spPr>
      </p:pic>
    </p:spTree>
    <p:extLst>
      <p:ext uri="{BB962C8B-B14F-4D97-AF65-F5344CB8AC3E}">
        <p14:creationId xmlns:p14="http://schemas.microsoft.com/office/powerpoint/2010/main" val="715569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 name="文本框"/>
          <p:cNvSpPr>
            <a:spLocks noGrp="1"/>
          </p:cNvSpPr>
          <p:nvPr>
            <p:ph type="title"/>
          </p:nvPr>
        </p:nvSpPr>
        <p:spPr>
          <a:xfrm>
            <a:off x="628560" y="601132"/>
            <a:ext cx="7886430" cy="666516"/>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Lucida Sans"/>
              </a:rPr>
              <a:t>About-Us-Page</a:t>
            </a:r>
            <a:endParaRPr lang="zh-CN" altLang="en-US" sz="1400" b="1" i="0" u="none" strike="noStrike" kern="0" cap="none" spc="0" baseline="0">
              <a:solidFill>
                <a:srgbClr val="000000"/>
              </a:solidFill>
              <a:latin typeface="Arial" charset="0"/>
              <a:ea typeface="Arial" charset="0"/>
              <a:cs typeface="Lucida Sans"/>
            </a:endParaRPr>
          </a:p>
        </p:txBody>
      </p:sp>
      <p:pic>
        <p:nvPicPr>
          <p:cNvPr id="126" name="图片"/>
          <p:cNvPicPr>
            <a:picLocks/>
          </p:cNvPicPr>
          <p:nvPr/>
        </p:nvPicPr>
        <p:blipFill>
          <a:blip r:embed="rId2">
            <a:extLst>
              <a:ext uri="{28A0092B-C50C-407E-A947-70E740481C1C}">
                <a14:useLocalDpi xmlns:a14="http://schemas.microsoft.com/office/drawing/2010/main" val="0"/>
              </a:ext>
            </a:extLst>
          </a:blip>
          <a:srcRect/>
          <a:stretch/>
        </p:blipFill>
        <p:spPr>
          <a:xfrm rot="21600000">
            <a:off x="628560" y="1174309"/>
            <a:ext cx="7781793" cy="3557179"/>
          </a:xfrm>
          <a:prstGeom prst="rect">
            <a:avLst/>
          </a:prstGeom>
          <a:noFill/>
          <a:ln w="12700" cap="flat" cmpd="sng">
            <a:noFill/>
            <a:prstDash val="solid"/>
            <a:miter/>
          </a:ln>
        </p:spPr>
      </p:pic>
    </p:spTree>
    <p:extLst>
      <p:ext uri="{BB962C8B-B14F-4D97-AF65-F5344CB8AC3E}">
        <p14:creationId xmlns:p14="http://schemas.microsoft.com/office/powerpoint/2010/main" val="508227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7" name="文本框"/>
          <p:cNvSpPr>
            <a:spLocks noGrp="1"/>
          </p:cNvSpPr>
          <p:nvPr>
            <p:ph type="title"/>
          </p:nvPr>
        </p:nvSpPr>
        <p:spPr>
          <a:xfrm>
            <a:off x="628560" y="634999"/>
            <a:ext cx="7886430" cy="632649"/>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b="1" dirty="0">
                <a:cs typeface="Lucida Sans"/>
              </a:rPr>
              <a:t>Login and Registration </a:t>
            </a:r>
            <a:r>
              <a:rPr lang="en-US" altLang="zh-CN" sz="1400" b="1" i="0" u="none" strike="noStrike" kern="0" cap="none" spc="0" baseline="0" dirty="0">
                <a:solidFill>
                  <a:srgbClr val="000000"/>
                </a:solidFill>
                <a:latin typeface="Arial" charset="0"/>
                <a:ea typeface="Arial" charset="0"/>
                <a:cs typeface="Lucida Sans"/>
              </a:rPr>
              <a:t>Page</a:t>
            </a:r>
            <a:endParaRPr lang="zh-CN" altLang="en-US" sz="1400" b="1" i="0" u="none" strike="noStrike" kern="0" cap="none" spc="0" baseline="0" dirty="0">
              <a:solidFill>
                <a:srgbClr val="000000"/>
              </a:solidFill>
              <a:latin typeface="Arial" charset="0"/>
              <a:ea typeface="Arial" charset="0"/>
              <a:cs typeface="Lucida Sans"/>
            </a:endParaRPr>
          </a:p>
        </p:txBody>
      </p:sp>
      <p:pic>
        <p:nvPicPr>
          <p:cNvPr id="128" name="图片"/>
          <p:cNvPicPr>
            <a:picLocks/>
          </p:cNvPicPr>
          <p:nvPr/>
        </p:nvPicPr>
        <p:blipFill>
          <a:blip r:embed="rId2">
            <a:extLst>
              <a:ext uri="{28A0092B-C50C-407E-A947-70E740481C1C}">
                <a14:useLocalDpi xmlns:a14="http://schemas.microsoft.com/office/drawing/2010/main" val="0"/>
              </a:ext>
            </a:extLst>
          </a:blip>
          <a:srcRect/>
          <a:stretch/>
        </p:blipFill>
        <p:spPr>
          <a:xfrm>
            <a:off x="744279" y="1293392"/>
            <a:ext cx="3625702" cy="3480627"/>
          </a:xfrm>
          <a:prstGeom prst="rect">
            <a:avLst/>
          </a:prstGeom>
          <a:noFill/>
          <a:ln w="12700" cap="flat" cmpd="sng">
            <a:noFill/>
            <a:prstDash val="solid"/>
            <a:miter/>
          </a:ln>
        </p:spPr>
      </p:pic>
      <p:pic>
        <p:nvPicPr>
          <p:cNvPr id="3" name="Picture 2">
            <a:extLst>
              <a:ext uri="{FF2B5EF4-FFF2-40B4-BE49-F238E27FC236}">
                <a16:creationId xmlns:a16="http://schemas.microsoft.com/office/drawing/2014/main" id="{8CC53E49-A9CD-4C93-9FB2-EF118D9F90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4020" y="1293391"/>
            <a:ext cx="3625701" cy="3480628"/>
          </a:xfrm>
          <a:prstGeom prst="rect">
            <a:avLst/>
          </a:prstGeom>
        </p:spPr>
      </p:pic>
    </p:spTree>
    <p:extLst>
      <p:ext uri="{BB962C8B-B14F-4D97-AF65-F5344CB8AC3E}">
        <p14:creationId xmlns:p14="http://schemas.microsoft.com/office/powerpoint/2010/main" val="449070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 name="文本框"/>
          <p:cNvSpPr>
            <a:spLocks noGrp="1"/>
          </p:cNvSpPr>
          <p:nvPr>
            <p:ph type="title"/>
          </p:nvPr>
        </p:nvSpPr>
        <p:spPr>
          <a:xfrm>
            <a:off x="628560" y="643466"/>
            <a:ext cx="7886430" cy="62418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Lucida Sans"/>
              </a:rPr>
              <a:t>Departments-Page</a:t>
            </a:r>
            <a:endParaRPr lang="zh-CN" altLang="en-US" sz="1400" b="1" i="0" u="none" strike="noStrike" kern="0" cap="none" spc="0" baseline="0">
              <a:solidFill>
                <a:srgbClr val="000000"/>
              </a:solidFill>
              <a:latin typeface="Arial" charset="0"/>
              <a:ea typeface="Arial" charset="0"/>
              <a:cs typeface="Lucida Sans"/>
            </a:endParaRPr>
          </a:p>
        </p:txBody>
      </p:sp>
      <p:pic>
        <p:nvPicPr>
          <p:cNvPr id="130" name="图片"/>
          <p:cNvPicPr>
            <a:picLocks/>
          </p:cNvPicPr>
          <p:nvPr/>
        </p:nvPicPr>
        <p:blipFill>
          <a:blip r:embed="rId2">
            <a:extLst>
              <a:ext uri="{28A0092B-C50C-407E-A947-70E740481C1C}">
                <a14:useLocalDpi xmlns:a14="http://schemas.microsoft.com/office/drawing/2010/main" val="0"/>
              </a:ext>
            </a:extLst>
          </a:blip>
          <a:srcRect/>
          <a:stretch/>
        </p:blipFill>
        <p:spPr>
          <a:xfrm>
            <a:off x="712381" y="1440121"/>
            <a:ext cx="7802609" cy="3206307"/>
          </a:xfrm>
          <a:prstGeom prst="rect">
            <a:avLst/>
          </a:prstGeom>
          <a:noFill/>
          <a:ln w="12700" cap="flat" cmpd="sng">
            <a:noFill/>
            <a:prstDash val="solid"/>
            <a:miter/>
          </a:ln>
        </p:spPr>
      </p:pic>
    </p:spTree>
    <p:extLst>
      <p:ext uri="{BB962C8B-B14F-4D97-AF65-F5344CB8AC3E}">
        <p14:creationId xmlns:p14="http://schemas.microsoft.com/office/powerpoint/2010/main" val="175335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 name="文本框"/>
          <p:cNvSpPr>
            <a:spLocks noGrp="1"/>
          </p:cNvSpPr>
          <p:nvPr>
            <p:ph type="title"/>
          </p:nvPr>
        </p:nvSpPr>
        <p:spPr>
          <a:xfrm>
            <a:off x="628560" y="618066"/>
            <a:ext cx="7886430" cy="64958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Lucida Sans"/>
              </a:rPr>
              <a:t>Blog-Page</a:t>
            </a:r>
            <a:endParaRPr lang="zh-CN" altLang="en-US" sz="1400" b="1" i="0" u="none" strike="noStrike" kern="0" cap="none" spc="0" baseline="0">
              <a:solidFill>
                <a:srgbClr val="000000"/>
              </a:solidFill>
              <a:latin typeface="Arial" charset="0"/>
              <a:ea typeface="Arial" charset="0"/>
              <a:cs typeface="Lucida Sans"/>
            </a:endParaRPr>
          </a:p>
        </p:txBody>
      </p:sp>
      <p:pic>
        <p:nvPicPr>
          <p:cNvPr id="132" name="图片"/>
          <p:cNvPicPr>
            <a:picLocks/>
          </p:cNvPicPr>
          <p:nvPr/>
        </p:nvPicPr>
        <p:blipFill>
          <a:blip r:embed="rId2">
            <a:extLst>
              <a:ext uri="{28A0092B-C50C-407E-A947-70E740481C1C}">
                <a14:useLocalDpi xmlns:a14="http://schemas.microsoft.com/office/drawing/2010/main" val="0"/>
              </a:ext>
            </a:extLst>
          </a:blip>
          <a:srcRect/>
          <a:stretch/>
        </p:blipFill>
        <p:spPr>
          <a:xfrm>
            <a:off x="712382" y="1210426"/>
            <a:ext cx="7886430" cy="3595489"/>
          </a:xfrm>
          <a:prstGeom prst="rect">
            <a:avLst/>
          </a:prstGeom>
          <a:noFill/>
          <a:ln w="12700" cap="flat" cmpd="sng">
            <a:noFill/>
            <a:prstDash val="solid"/>
            <a:miter/>
          </a:ln>
        </p:spPr>
      </p:pic>
    </p:spTree>
    <p:extLst>
      <p:ext uri="{BB962C8B-B14F-4D97-AF65-F5344CB8AC3E}">
        <p14:creationId xmlns:p14="http://schemas.microsoft.com/office/powerpoint/2010/main" val="1032773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 name="文本框"/>
          <p:cNvSpPr>
            <a:spLocks noGrp="1"/>
          </p:cNvSpPr>
          <p:nvPr>
            <p:ph type="title"/>
          </p:nvPr>
        </p:nvSpPr>
        <p:spPr>
          <a:xfrm>
            <a:off x="215052" y="719666"/>
            <a:ext cx="8421857" cy="54798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Lucida Sans"/>
              </a:rPr>
              <a:t>Future Enhancements</a:t>
            </a:r>
            <a:r>
              <a:rPr lang="en-US" altLang="zh-CN" sz="1600" b="1" i="0" u="none" strike="noStrike" kern="0" cap="none" spc="0" baseline="0">
                <a:solidFill>
                  <a:srgbClr val="374151"/>
                </a:solidFill>
                <a:latin typeface="Arial" charset="0"/>
                <a:ea typeface="Arial" charset="0"/>
                <a:cs typeface="Times New Roman" charset="0"/>
              </a:rPr>
              <a:t>:</a:t>
            </a:r>
            <a:br>
              <a:rPr lang="zh-CN" altLang="en-US" sz="1400" b="0" i="0" u="none" strike="noStrike" kern="0" cap="none" spc="0" baseline="0">
                <a:solidFill>
                  <a:srgbClr val="374151"/>
                </a:solidFill>
                <a:latin typeface="Söhne" charset="0"/>
                <a:ea typeface="Arial" charset="0"/>
                <a:cs typeface="Lucida Sans"/>
              </a:rPr>
            </a:br>
            <a:endParaRPr lang="zh-CN" altLang="en-US" sz="1400" b="0" i="0" u="none" strike="noStrike" kern="0" cap="none" spc="0" baseline="0">
              <a:solidFill>
                <a:srgbClr val="000000"/>
              </a:solidFill>
              <a:latin typeface="Arial" charset="0"/>
              <a:ea typeface="Arial" charset="0"/>
              <a:cs typeface="Lucida Sans"/>
            </a:endParaRPr>
          </a:p>
        </p:txBody>
      </p:sp>
      <p:sp>
        <p:nvSpPr>
          <p:cNvPr id="134" name="矩形"/>
          <p:cNvSpPr>
            <a:spLocks/>
          </p:cNvSpPr>
          <p:nvPr/>
        </p:nvSpPr>
        <p:spPr>
          <a:xfrm rot="16536">
            <a:off x="499198" y="1146089"/>
            <a:ext cx="8538206" cy="337066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290449" indent="-285750" algn="l">
              <a:lnSpc>
                <a:spcPct val="150000"/>
              </a:lnSpc>
              <a:spcBef>
                <a:spcPts val="0"/>
              </a:spcBef>
              <a:spcAft>
                <a:spcPts val="0"/>
              </a:spcAft>
              <a:buFont typeface="Arial" charset="0"/>
              <a:buChar char="•"/>
            </a:pPr>
            <a:r>
              <a:rPr lang="en-US" altLang="zh-CN" sz="1600" b="0" i="0" u="none" strike="noStrike" kern="0" cap="none" spc="0" baseline="0" dirty="0">
                <a:solidFill>
                  <a:srgbClr val="000000"/>
                </a:solidFill>
                <a:latin typeface="Arial" charset="0"/>
                <a:ea typeface="Arial" charset="0"/>
                <a:cs typeface="Arial" charset="0"/>
                <a:sym typeface="Arial" charset="0"/>
              </a:rPr>
              <a:t>1. Enhanced predictive analytics for better demand forecasting.</a:t>
            </a:r>
          </a:p>
          <a:p>
            <a:pPr marL="290449" indent="-285750" algn="l">
              <a:lnSpc>
                <a:spcPct val="150000"/>
              </a:lnSpc>
              <a:spcBef>
                <a:spcPts val="0"/>
              </a:spcBef>
              <a:spcAft>
                <a:spcPts val="0"/>
              </a:spcAft>
              <a:buFont typeface="Arial" charset="0"/>
              <a:buChar char="•"/>
            </a:pPr>
            <a:r>
              <a:rPr lang="en-US" altLang="zh-CN" sz="1600" b="0" i="0" u="none" strike="noStrike" kern="0" cap="none" spc="0" baseline="0" dirty="0">
                <a:solidFill>
                  <a:srgbClr val="000000"/>
                </a:solidFill>
                <a:latin typeface="Arial" charset="0"/>
                <a:ea typeface="Arial" charset="0"/>
                <a:cs typeface="Arial" charset="0"/>
                <a:sym typeface="Arial" charset="0"/>
              </a:rPr>
              <a:t>2. Integration of AI-powered chatbots for customer support.</a:t>
            </a:r>
          </a:p>
          <a:p>
            <a:pPr marL="290449" indent="-285750" algn="l">
              <a:lnSpc>
                <a:spcPct val="150000"/>
              </a:lnSpc>
              <a:spcBef>
                <a:spcPts val="0"/>
              </a:spcBef>
              <a:spcAft>
                <a:spcPts val="0"/>
              </a:spcAft>
              <a:buFont typeface="Arial" charset="0"/>
              <a:buChar char="•"/>
            </a:pPr>
            <a:r>
              <a:rPr lang="en-US" altLang="zh-CN" sz="1600" b="0" i="0" u="none" strike="noStrike" kern="0" cap="none" spc="0" baseline="0" dirty="0">
                <a:solidFill>
                  <a:srgbClr val="000000"/>
                </a:solidFill>
                <a:latin typeface="Arial" charset="0"/>
                <a:ea typeface="Arial" charset="0"/>
                <a:cs typeface="Arial" charset="0"/>
                <a:sym typeface="Arial" charset="0"/>
              </a:rPr>
              <a:t>3. Implementation of dynamic pricing strategies.</a:t>
            </a:r>
          </a:p>
          <a:p>
            <a:pPr marL="290449" indent="-285750" algn="l">
              <a:lnSpc>
                <a:spcPct val="150000"/>
              </a:lnSpc>
              <a:spcBef>
                <a:spcPts val="0"/>
              </a:spcBef>
              <a:spcAft>
                <a:spcPts val="0"/>
              </a:spcAft>
              <a:buFont typeface="Arial" charset="0"/>
              <a:buChar char="•"/>
            </a:pPr>
            <a:r>
              <a:rPr lang="en-US" altLang="zh-CN" sz="1600" b="0" i="0" u="none" strike="noStrike" kern="0" cap="none" spc="0" baseline="0" dirty="0">
                <a:solidFill>
                  <a:srgbClr val="000000"/>
                </a:solidFill>
                <a:latin typeface="Arial" charset="0"/>
                <a:ea typeface="Arial" charset="0"/>
                <a:cs typeface="Arial" charset="0"/>
                <a:sym typeface="Arial" charset="0"/>
              </a:rPr>
              <a:t>4. Expansion of the platform to include multi-modal transportation options.</a:t>
            </a:r>
          </a:p>
          <a:p>
            <a:pPr marL="290449" indent="-285750" algn="l">
              <a:lnSpc>
                <a:spcPct val="150000"/>
              </a:lnSpc>
              <a:spcBef>
                <a:spcPts val="0"/>
              </a:spcBef>
              <a:spcAft>
                <a:spcPts val="0"/>
              </a:spcAft>
              <a:buFont typeface="Arial" charset="0"/>
              <a:buChar char="•"/>
            </a:pPr>
            <a:r>
              <a:rPr lang="en-US" altLang="zh-CN" sz="1600" b="0" i="0" u="none" strike="noStrike" kern="0" cap="none" spc="0" baseline="0" dirty="0">
                <a:solidFill>
                  <a:srgbClr val="000000"/>
                </a:solidFill>
                <a:latin typeface="Arial" charset="0"/>
                <a:ea typeface="Arial" charset="0"/>
                <a:cs typeface="Arial" charset="0"/>
                <a:sym typeface="Arial" charset="0"/>
              </a:rPr>
              <a:t>5. Incorporation of sustainability metrics into route planning.</a:t>
            </a:r>
          </a:p>
          <a:p>
            <a:pPr marL="290449" indent="-285750" algn="l">
              <a:lnSpc>
                <a:spcPct val="150000"/>
              </a:lnSpc>
              <a:spcBef>
                <a:spcPts val="0"/>
              </a:spcBef>
              <a:spcAft>
                <a:spcPts val="0"/>
              </a:spcAft>
              <a:buFont typeface="Arial" charset="0"/>
              <a:buChar char="•"/>
            </a:pPr>
            <a:r>
              <a:rPr lang="en-US" altLang="zh-CN" sz="1600" b="0" i="0" u="none" strike="noStrike" kern="0" cap="none" spc="0" baseline="0" dirty="0">
                <a:solidFill>
                  <a:srgbClr val="000000"/>
                </a:solidFill>
                <a:latin typeface="Arial" charset="0"/>
                <a:ea typeface="Arial" charset="0"/>
                <a:cs typeface="Arial" charset="0"/>
                <a:sym typeface="Arial" charset="0"/>
              </a:rPr>
              <a:t>6. Introduction of loyalty programs and personalized offers for frequent travelers.</a:t>
            </a:r>
          </a:p>
          <a:p>
            <a:pPr marL="290449" indent="-285750" algn="l">
              <a:lnSpc>
                <a:spcPct val="150000"/>
              </a:lnSpc>
              <a:spcBef>
                <a:spcPts val="0"/>
              </a:spcBef>
              <a:spcAft>
                <a:spcPts val="0"/>
              </a:spcAft>
              <a:buFont typeface="Arial" charset="0"/>
              <a:buChar char="•"/>
            </a:pPr>
            <a:r>
              <a:rPr lang="en-US" altLang="zh-CN" sz="1600" b="0" i="0" u="none" strike="noStrike" kern="0" cap="none" spc="0" baseline="0" dirty="0">
                <a:solidFill>
                  <a:srgbClr val="000000"/>
                </a:solidFill>
                <a:latin typeface="Arial" charset="0"/>
                <a:ea typeface="Arial" charset="0"/>
                <a:cs typeface="Arial" charset="0"/>
                <a:sym typeface="Arial" charset="0"/>
              </a:rPr>
              <a:t>7. Integration of biometric authentication for enhanced security.</a:t>
            </a:r>
          </a:p>
          <a:p>
            <a:pPr marL="290449" indent="-285750" algn="l">
              <a:lnSpc>
                <a:spcPct val="150000"/>
              </a:lnSpc>
              <a:spcBef>
                <a:spcPts val="0"/>
              </a:spcBef>
              <a:spcAft>
                <a:spcPts val="0"/>
              </a:spcAft>
              <a:buFont typeface="Arial" charset="0"/>
              <a:buChar char="•"/>
            </a:pPr>
            <a:r>
              <a:rPr lang="en-US" altLang="zh-CN" sz="1600" b="0" i="0" u="none" strike="noStrike" kern="0" cap="none" spc="0" baseline="0" dirty="0">
                <a:solidFill>
                  <a:srgbClr val="000000"/>
                </a:solidFill>
                <a:latin typeface="Arial" charset="0"/>
                <a:ea typeface="Arial" charset="0"/>
                <a:cs typeface="Arial" charset="0"/>
                <a:sym typeface="Arial" charset="0"/>
              </a:rPr>
              <a:t>10. Introduction of virtual reality experiences for pre-trip planning and destination exploration.</a:t>
            </a:r>
            <a:endParaRPr lang="zh-CN" altLang="en-US" sz="1600" b="0" i="0" u="none" strike="noStrike" kern="0" cap="none" spc="0" baseline="0" dirty="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893888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 name="文本框"/>
          <p:cNvSpPr>
            <a:spLocks noGrp="1"/>
          </p:cNvSpPr>
          <p:nvPr>
            <p:ph type="title"/>
          </p:nvPr>
        </p:nvSpPr>
        <p:spPr>
          <a:xfrm>
            <a:off x="131032" y="606063"/>
            <a:ext cx="2936082" cy="39833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dirty="0">
                <a:solidFill>
                  <a:srgbClr val="213163"/>
                </a:solidFill>
                <a:latin typeface="Arial" charset="0"/>
                <a:ea typeface="Arial" charset="0"/>
                <a:cs typeface="Lucida Sans"/>
              </a:rPr>
              <a:t>Conclusion</a:t>
            </a:r>
            <a:endParaRPr lang="zh-CN" altLang="en-US" sz="1600" b="0" i="0" u="none" strike="noStrike" kern="0" cap="none" spc="0" baseline="0" dirty="0">
              <a:solidFill>
                <a:srgbClr val="000000"/>
              </a:solidFill>
              <a:latin typeface="Arial" charset="0"/>
              <a:ea typeface="Arial" charset="0"/>
              <a:cs typeface="Lucida Sans"/>
            </a:endParaRPr>
          </a:p>
        </p:txBody>
      </p:sp>
      <p:sp>
        <p:nvSpPr>
          <p:cNvPr id="136" name="直线"/>
          <p:cNvSpPr>
            <a:spLocks/>
          </p:cNvSpPr>
          <p:nvPr/>
        </p:nvSpPr>
        <p:spPr>
          <a:xfrm>
            <a:off x="0" y="4675910"/>
            <a:ext cx="9144000" cy="0"/>
          </a:xfrm>
          <a:prstGeom prst="line">
            <a:avLst/>
          </a:prstGeom>
          <a:noFill/>
          <a:ln w="9525" cap="flat" cmpd="sng">
            <a:solidFill>
              <a:srgbClr val="BFBFBF"/>
            </a:solidFill>
            <a:prstDash val="solid"/>
            <a:round/>
          </a:ln>
        </p:spPr>
      </p:sp>
      <p:sp>
        <p:nvSpPr>
          <p:cNvPr id="137" name="矩形"/>
          <p:cNvSpPr>
            <a:spLocks/>
          </p:cNvSpPr>
          <p:nvPr/>
        </p:nvSpPr>
        <p:spPr>
          <a:xfrm>
            <a:off x="138652" y="4713110"/>
            <a:ext cx="707168" cy="322262"/>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charset="0"/>
                <a:ea typeface="Arial" charset="0"/>
                <a:cs typeface="Arial" charset="0"/>
                <a:sym typeface="Arial" charset="0"/>
              </a:rPr>
              <a:t>Source :</a:t>
            </a:r>
            <a:endParaRPr lang="zh-CN" altLang="en-US" sz="1000" b="0" i="0" u="none" strike="noStrike" kern="0" cap="none" spc="0" baseline="0">
              <a:solidFill>
                <a:schemeClr val="tx1"/>
              </a:solidFill>
              <a:latin typeface="Arial" charset="0"/>
              <a:ea typeface="Arial" charset="0"/>
              <a:cs typeface="Arial" charset="0"/>
              <a:sym typeface="Arial" charset="0"/>
            </a:endParaRPr>
          </a:p>
        </p:txBody>
      </p:sp>
      <p:sp>
        <p:nvSpPr>
          <p:cNvPr id="138" name="矩形"/>
          <p:cNvSpPr>
            <a:spLocks/>
          </p:cNvSpPr>
          <p:nvPr/>
        </p:nvSpPr>
        <p:spPr>
          <a:xfrm>
            <a:off x="414670" y="914405"/>
            <a:ext cx="8094712" cy="456864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50000"/>
              </a:lnSpc>
              <a:spcBef>
                <a:spcPts val="0"/>
              </a:spcBef>
              <a:spcAft>
                <a:spcPts val="0"/>
              </a:spcAft>
              <a:buNone/>
            </a:pPr>
            <a:r>
              <a:rPr lang="en-US" altLang="zh-CN" sz="1600" b="0" i="0" u="none" strike="noStrike" kern="0" cap="none" spc="0" baseline="0" dirty="0">
                <a:solidFill>
                  <a:srgbClr val="000000"/>
                </a:solidFill>
                <a:latin typeface="Arial" charset="0"/>
                <a:ea typeface="Arial" charset="0"/>
                <a:cs typeface="Arial" charset="0"/>
                <a:sym typeface="Arial" charset="0"/>
              </a:rPr>
              <a:t>In conclusion, the bus reservation system represents a significant advancement in transportation management, offering convenience and efficiency to both passengers and service providers. Through streamlined booking processes, real-time updates, and secure payment options, it has transformed the travel experience. The system's predictive analytics and robust infrastructure lay the foundation for future enhancements, ensuring continuous improvement in service quality. By embracing technological innovation and customer-centric design, this solution sets a precedent for modernizing public transportation systems worldwide. As we move forward, collaboration and innovation will drive further improvements, making travel more accessible, sustainable, and enjoyable for all.
</a:t>
            </a:r>
            <a:endParaRPr lang="zh-CN" altLang="en-US" sz="1600" b="0" i="0" u="none" strike="noStrike" kern="0" cap="none" spc="0" baseline="0" dirty="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251467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 name="文本框"/>
          <p:cNvSpPr>
            <a:spLocks noGrp="1"/>
          </p:cNvSpPr>
          <p:nvPr>
            <p:ph type="title"/>
          </p:nvPr>
        </p:nvSpPr>
        <p:spPr>
          <a:xfrm>
            <a:off x="3504528" y="2334505"/>
            <a:ext cx="2149019" cy="460374"/>
          </a:xfrm>
          <a:prstGeom prst="rect">
            <a:avLst/>
          </a:prstGeom>
          <a:noFill/>
          <a:ln w="12700" cap="flat" cmpd="sng">
            <a:noFill/>
            <a:prstDash val="solid"/>
            <a:miter/>
          </a:ln>
        </p:spPr>
        <p:txBody>
          <a:bodyPr vert="horz" wrap="square" lIns="0" tIns="12700" rIns="0" bIns="0" anchor="t" anchorCtr="0">
            <a:prstTxWarp prst="textNoShape">
              <a:avLst/>
            </a:prstTxWarp>
            <a:spAutoFit/>
          </a:bodyPr>
          <a:lstStyle/>
          <a:p>
            <a:pPr marL="12700" indent="0" algn="l">
              <a:lnSpc>
                <a:spcPct val="100000"/>
              </a:lnSpc>
              <a:spcBef>
                <a:spcPts val="100"/>
              </a:spcBef>
              <a:spcAft>
                <a:spcPts val="0"/>
              </a:spcAft>
              <a:buNone/>
            </a:pPr>
            <a:r>
              <a:rPr lang="en-US" altLang="zh-CN" sz="3000" b="1" i="0" u="none" strike="noStrike" kern="0" cap="none" spc="-5" baseline="0">
                <a:solidFill>
                  <a:srgbClr val="223366"/>
                </a:solidFill>
                <a:latin typeface="Arial MT" charset="0"/>
                <a:ea typeface="Arial" charset="0"/>
                <a:cs typeface="Arial MT" charset="0"/>
              </a:rPr>
              <a:t>Thank You!</a:t>
            </a:r>
            <a:endParaRPr lang="zh-CN" altLang="en-US" sz="3000" b="1" i="0" u="none" strike="noStrike" kern="0" cap="none" spc="-5" baseline="0">
              <a:solidFill>
                <a:srgbClr val="223366"/>
              </a:solidFill>
              <a:latin typeface="Arial MT" charset="0"/>
              <a:ea typeface="Arial" charset="0"/>
              <a:cs typeface="Arial MT" charset="0"/>
            </a:endParaRPr>
          </a:p>
        </p:txBody>
      </p:sp>
    </p:spTree>
    <p:extLst>
      <p:ext uri="{BB962C8B-B14F-4D97-AF65-F5344CB8AC3E}">
        <p14:creationId xmlns:p14="http://schemas.microsoft.com/office/powerpoint/2010/main" val="1908527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8" name="图片" descr="A blue and white rectangle with a white border  Description automatically generated"/>
          <p:cNvPicPr>
            <a:picLocks noChangeAspect="1"/>
          </p:cNvPicPr>
          <p:nvPr/>
        </p:nvPicPr>
        <p:blipFill>
          <a:blip r:embed="rId3" cstate="print"/>
          <a:stretch>
            <a:fillRect/>
          </a:stretch>
        </p:blipFill>
        <p:spPr>
          <a:xfrm>
            <a:off x="0" y="0"/>
            <a:ext cx="9144000" cy="5143500"/>
          </a:xfrm>
          <a:prstGeom prst="rect">
            <a:avLst/>
          </a:prstGeom>
          <a:noFill/>
          <a:ln w="12700" cap="flat" cmpd="sng">
            <a:noFill/>
            <a:prstDash val="solid"/>
            <a:miter/>
          </a:ln>
        </p:spPr>
      </p:pic>
      <p:sp>
        <p:nvSpPr>
          <p:cNvPr id="49" name="矩形"/>
          <p:cNvSpPr>
            <a:spLocks/>
          </p:cNvSpPr>
          <p:nvPr/>
        </p:nvSpPr>
        <p:spPr>
          <a:xfrm>
            <a:off x="2422762" y="970065"/>
            <a:ext cx="4283236" cy="49911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eaLnBrk="1" latinLnBrk="0" hangingPunct="1">
              <a:lnSpc>
                <a:spcPts val="3930"/>
              </a:lnSpc>
              <a:spcBef>
                <a:spcPts val="0"/>
              </a:spcBef>
              <a:spcAft>
                <a:spcPts val="0"/>
              </a:spcAft>
              <a:buNone/>
            </a:pPr>
            <a:r>
              <a:rPr lang="en-US" altLang="zh-CN" sz="2000" b="1" i="0" u="none" strike="noStrike" kern="1200" cap="none" spc="0" baseline="0">
                <a:solidFill>
                  <a:srgbClr val="213164"/>
                </a:solidFill>
                <a:latin typeface="Arial" charset="0"/>
                <a:ea typeface="宋体" charset="0"/>
                <a:cs typeface="Arial" charset="0"/>
                <a:sym typeface="Arial" charset="0"/>
              </a:rPr>
              <a:t>CAPSTONE PROJECT SHOWCASE</a:t>
            </a:r>
            <a:endParaRPr lang="zh-CN" altLang="en-US" sz="2000" b="1" i="0" u="none" strike="noStrike" kern="1200" cap="none" spc="0" baseline="0">
              <a:solidFill>
                <a:srgbClr val="213164"/>
              </a:solidFill>
              <a:latin typeface="Arial" charset="0"/>
              <a:ea typeface="宋体" charset="0"/>
              <a:cs typeface="Arial" charset="0"/>
              <a:sym typeface="Arial" charset="0"/>
            </a:endParaRPr>
          </a:p>
        </p:txBody>
      </p:sp>
      <p:sp>
        <p:nvSpPr>
          <p:cNvPr id="50" name="圆角矩形"/>
          <p:cNvSpPr>
            <a:spLocks/>
          </p:cNvSpPr>
          <p:nvPr/>
        </p:nvSpPr>
        <p:spPr>
          <a:xfrm>
            <a:off x="956309" y="3037840"/>
            <a:ext cx="7227570" cy="530626"/>
          </a:xfrm>
          <a:prstGeom prst="roundRect">
            <a:avLst>
              <a:gd name="adj" fmla="val 16666"/>
            </a:avLst>
          </a:prstGeom>
          <a:solidFill>
            <a:srgbClr val="DFDDFB"/>
          </a:solidFill>
          <a:ln w="25400" cap="flat" cmpd="sng">
            <a:solidFill>
              <a:srgbClr val="DFDDFB"/>
            </a:solidFill>
            <a:prstDash val="solid"/>
            <a:round/>
          </a:ln>
        </p:spPr>
      </p:sp>
      <p:sp>
        <p:nvSpPr>
          <p:cNvPr id="51" name="矩形"/>
          <p:cNvSpPr>
            <a:spLocks/>
          </p:cNvSpPr>
          <p:nvPr/>
        </p:nvSpPr>
        <p:spPr>
          <a:xfrm>
            <a:off x="1571630" y="3183633"/>
            <a:ext cx="5839143" cy="253364"/>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tx1"/>
                </a:solidFill>
                <a:latin typeface="Arial" charset="0"/>
                <a:ea typeface="宋体" charset="0"/>
                <a:cs typeface="Arial" charset="0"/>
                <a:sym typeface="Arial" charset="0"/>
              </a:rPr>
              <a:t>Building Bus Reservation System using Python and Django</a:t>
            </a:r>
            <a:endParaRPr lang="zh-CN" altLang="en-US" sz="1600" b="0" i="0" u="none" strike="noStrike" kern="1200" cap="none" spc="0" baseline="0">
              <a:solidFill>
                <a:schemeClr val="tx1"/>
              </a:solidFill>
              <a:latin typeface="Arial" charset="0"/>
              <a:ea typeface="宋体" charset="0"/>
              <a:cs typeface="Poppins" charset="0"/>
              <a:sym typeface="Arial" charset="0"/>
            </a:endParaRPr>
          </a:p>
        </p:txBody>
      </p:sp>
      <p:sp>
        <p:nvSpPr>
          <p:cNvPr id="52" name="矩形"/>
          <p:cNvSpPr>
            <a:spLocks/>
          </p:cNvSpPr>
          <p:nvPr/>
        </p:nvSpPr>
        <p:spPr>
          <a:xfrm>
            <a:off x="3872230" y="2704571"/>
            <a:ext cx="1399540" cy="253364"/>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bg1"/>
                </a:solidFill>
                <a:latin typeface="Arial" charset="0"/>
                <a:ea typeface="宋体" charset="0"/>
                <a:cs typeface="Arial" charset="0"/>
                <a:sym typeface="Arial" charset="0"/>
              </a:rPr>
              <a:t>Project Title</a:t>
            </a:r>
            <a:endParaRPr lang="zh-CN" altLang="en-US" sz="1600" b="1" i="0" u="none" strike="noStrike" kern="1200" cap="none" spc="0" baseline="0">
              <a:solidFill>
                <a:schemeClr val="bg1"/>
              </a:solidFill>
              <a:latin typeface="Arial" charset="0"/>
              <a:ea typeface="宋体" charset="0"/>
              <a:cs typeface="Poppins" charset="0"/>
              <a:sym typeface="Arial" charset="0"/>
            </a:endParaRPr>
          </a:p>
        </p:txBody>
      </p:sp>
      <p:sp>
        <p:nvSpPr>
          <p:cNvPr id="53" name="矩形"/>
          <p:cNvSpPr>
            <a:spLocks/>
          </p:cNvSpPr>
          <p:nvPr/>
        </p:nvSpPr>
        <p:spPr>
          <a:xfrm>
            <a:off x="1276812" y="4029973"/>
            <a:ext cx="6590374" cy="51231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eaLnBrk="1" latinLnBrk="0" hangingPunct="1">
              <a:lnSpc>
                <a:spcPts val="1995"/>
              </a:lnSpc>
              <a:spcBef>
                <a:spcPts val="0"/>
              </a:spcBef>
              <a:spcAft>
                <a:spcPts val="0"/>
              </a:spcAft>
              <a:buNone/>
            </a:pPr>
            <a:r>
              <a:rPr lang="en-US" altLang="zh-CN" sz="1600" b="0" i="0" u="none" strike="noStrike" kern="1200" cap="none" spc="0" baseline="0">
                <a:solidFill>
                  <a:schemeClr val="bg1"/>
                </a:solidFill>
                <a:latin typeface="Arial" charset="0"/>
                <a:ea typeface="宋体" charset="0"/>
                <a:cs typeface="Arial" charset="0"/>
                <a:sym typeface="Arial" charset="0"/>
              </a:rPr>
              <a:t>Abstract | Problem Statement | Project Overview |</a:t>
            </a:r>
            <a:r>
              <a:rPr lang="en-US" altLang="zh-CN" sz="1600" b="0" i="0" u="none" strike="noStrike" kern="1200" cap="none" spc="0" baseline="0">
                <a:solidFill>
                  <a:schemeClr val="bg1"/>
                </a:solidFill>
                <a:latin typeface="Arial" charset="0"/>
                <a:ea typeface="Arial" charset="0"/>
                <a:cs typeface="Poppins" charset="0"/>
                <a:sym typeface="Arial" charset="0"/>
              </a:rPr>
              <a:t> Proposed </a:t>
            </a:r>
            <a:r>
              <a:rPr lang="en-US" altLang="zh-CN" sz="1600" b="0" i="0" u="none" strike="noStrike" kern="1200" cap="none" spc="0" baseline="0">
                <a:solidFill>
                  <a:schemeClr val="bg1"/>
                </a:solidFill>
                <a:latin typeface="Arial" charset="0"/>
                <a:ea typeface="Arial" charset="0"/>
                <a:cs typeface="Arial" charset="0"/>
                <a:sym typeface="Arial" charset="0"/>
              </a:rPr>
              <a:t>Solution </a:t>
            </a:r>
            <a:r>
              <a:rPr lang="en-US" altLang="zh-CN" sz="1600" b="0" i="0" u="none" strike="noStrike" kern="1200" cap="none" spc="0" baseline="0">
                <a:solidFill>
                  <a:schemeClr val="bg1"/>
                </a:solidFill>
                <a:latin typeface="Arial" charset="0"/>
                <a:ea typeface="宋体" charset="0"/>
                <a:cs typeface="Arial" charset="0"/>
                <a:sym typeface="Arial" charset="0"/>
              </a:rPr>
              <a:t>| </a:t>
            </a:r>
            <a:r>
              <a:rPr lang="en-US" altLang="zh-CN" sz="1600" b="0" i="0" u="none" strike="noStrike" kern="1200" cap="none" spc="0" baseline="0">
                <a:solidFill>
                  <a:schemeClr val="bg1"/>
                </a:solidFill>
                <a:latin typeface="Arial" charset="0"/>
                <a:ea typeface="Arial" charset="0"/>
                <a:cs typeface="Poppins" charset="0"/>
                <a:sym typeface="Arial" charset="0"/>
              </a:rPr>
              <a:t>Technology Used</a:t>
            </a:r>
            <a:r>
              <a:rPr lang="en-US" altLang="zh-CN" sz="1600" b="0" i="0" u="none" strike="noStrike" kern="1200" cap="none" spc="0" baseline="0">
                <a:solidFill>
                  <a:schemeClr val="bg1"/>
                </a:solidFill>
                <a:latin typeface="Arial" charset="0"/>
                <a:ea typeface="宋体" charset="0"/>
                <a:cs typeface="Arial" charset="0"/>
                <a:sym typeface="Arial" charset="0"/>
              </a:rPr>
              <a:t> | Modelling &amp; Results </a:t>
            </a:r>
            <a:r>
              <a:rPr lang="en-US" altLang="zh-CN" sz="1600" b="0" i="0" u="none" strike="noStrike" kern="1200" cap="none" spc="0" baseline="0">
                <a:solidFill>
                  <a:schemeClr val="bg1"/>
                </a:solidFill>
                <a:latin typeface="Arial" charset="0"/>
                <a:ea typeface="Arial" charset="0"/>
                <a:cs typeface="Arial" charset="0"/>
                <a:sym typeface="Arial" charset="0"/>
              </a:rPr>
              <a:t>| Conclusion </a:t>
            </a:r>
            <a:endParaRPr lang="zh-CN" altLang="en-US" sz="1600" b="0" i="0" u="none" strike="noStrike" kern="1200" cap="none" spc="0" baseline="0">
              <a:solidFill>
                <a:schemeClr val="bg1"/>
              </a:solidFill>
              <a:latin typeface="Arial" charset="0"/>
              <a:ea typeface="宋体" charset="0"/>
              <a:cs typeface="Poppins" charset="0"/>
              <a:sym typeface="Arial" charset="0"/>
            </a:endParaRPr>
          </a:p>
        </p:txBody>
      </p:sp>
    </p:spTree>
    <p:extLst>
      <p:ext uri="{BB962C8B-B14F-4D97-AF65-F5344CB8AC3E}">
        <p14:creationId xmlns:p14="http://schemas.microsoft.com/office/powerpoint/2010/main" val="1179880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 name="文本框"/>
          <p:cNvSpPr>
            <a:spLocks noGrp="1"/>
          </p:cNvSpPr>
          <p:nvPr>
            <p:ph type="title"/>
          </p:nvPr>
        </p:nvSpPr>
        <p:spPr>
          <a:xfrm>
            <a:off x="131032" y="682129"/>
            <a:ext cx="2936082" cy="322263"/>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Lucida Sans"/>
              </a:rPr>
              <a:t>Abstract</a:t>
            </a:r>
            <a:endParaRPr lang="zh-CN" altLang="en-US" sz="1600" b="0" i="0" u="none" strike="noStrike" kern="0" cap="none" spc="0" baseline="0">
              <a:solidFill>
                <a:srgbClr val="000000"/>
              </a:solidFill>
              <a:latin typeface="Arial" charset="0"/>
              <a:ea typeface="Arial" charset="0"/>
              <a:cs typeface="Lucida Sans"/>
            </a:endParaRPr>
          </a:p>
        </p:txBody>
      </p:sp>
      <p:sp>
        <p:nvSpPr>
          <p:cNvPr id="57" name="直线"/>
          <p:cNvSpPr>
            <a:spLocks/>
          </p:cNvSpPr>
          <p:nvPr/>
        </p:nvSpPr>
        <p:spPr>
          <a:xfrm>
            <a:off x="0" y="4675910"/>
            <a:ext cx="9144000" cy="0"/>
          </a:xfrm>
          <a:prstGeom prst="line">
            <a:avLst/>
          </a:prstGeom>
          <a:noFill/>
          <a:ln w="9525" cap="flat" cmpd="sng">
            <a:solidFill>
              <a:srgbClr val="BFBFBF"/>
            </a:solidFill>
            <a:prstDash val="solid"/>
            <a:round/>
          </a:ln>
        </p:spPr>
      </p:sp>
      <p:sp>
        <p:nvSpPr>
          <p:cNvPr id="58" name="矩形"/>
          <p:cNvSpPr>
            <a:spLocks/>
          </p:cNvSpPr>
          <p:nvPr/>
        </p:nvSpPr>
        <p:spPr>
          <a:xfrm>
            <a:off x="138652" y="4713110"/>
            <a:ext cx="707168" cy="322262"/>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charset="0"/>
                <a:ea typeface="Arial" charset="0"/>
                <a:cs typeface="Arial" charset="0"/>
                <a:sym typeface="Arial" charset="0"/>
              </a:rPr>
              <a:t>Source :</a:t>
            </a:r>
            <a:endParaRPr lang="zh-CN" altLang="en-US" sz="1000" b="0" i="0" u="none" strike="noStrike" kern="0" cap="none" spc="0" baseline="0">
              <a:solidFill>
                <a:schemeClr val="tx1"/>
              </a:solidFill>
              <a:latin typeface="Arial" charset="0"/>
              <a:ea typeface="Arial" charset="0"/>
              <a:cs typeface="Arial" charset="0"/>
              <a:sym typeface="Arial" charset="0"/>
            </a:endParaRPr>
          </a:p>
        </p:txBody>
      </p:sp>
      <p:sp>
        <p:nvSpPr>
          <p:cNvPr id="59" name="矩形"/>
          <p:cNvSpPr>
            <a:spLocks/>
          </p:cNvSpPr>
          <p:nvPr/>
        </p:nvSpPr>
        <p:spPr>
          <a:xfrm rot="21600000">
            <a:off x="584791" y="1110206"/>
            <a:ext cx="7992688" cy="2632003"/>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50000"/>
              </a:lnSpc>
              <a:spcBef>
                <a:spcPts val="0"/>
              </a:spcBef>
              <a:spcAft>
                <a:spcPts val="0"/>
              </a:spcAft>
              <a:buNone/>
            </a:pPr>
            <a:r>
              <a:rPr lang="en-US" altLang="zh-CN" sz="1600" b="0" i="0" u="none" strike="noStrike" kern="0" cap="none" spc="0" baseline="0" dirty="0">
                <a:solidFill>
                  <a:srgbClr val="000000"/>
                </a:solidFill>
                <a:latin typeface="Arial" charset="0"/>
                <a:ea typeface="Arial" charset="0"/>
                <a:cs typeface="Arial" charset="0"/>
                <a:sym typeface="Arial" charset="0"/>
              </a:rPr>
              <a:t>The bus reservation system is a vital component of modern transportation management, facilitating efficient booking, scheduling, and seat allocation for passengers. Through digital platforms, it streamlines the process, offering convenience and flexibility to travelers while optimizing operational logistics for service providers. This abstract explores the significance of such systems in enhancing the overall travel experience, promoting accessibility, and maximizing resource utilization within the bus transportation sector.</a:t>
            </a:r>
            <a:endParaRPr lang="zh-CN" altLang="en-US" sz="1600" b="0" i="0" u="none" strike="noStrike" kern="0" cap="none" spc="0" baseline="0" dirty="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779843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 name="文本框"/>
          <p:cNvSpPr>
            <a:spLocks noGrp="1"/>
          </p:cNvSpPr>
          <p:nvPr>
            <p:ph type="title"/>
          </p:nvPr>
        </p:nvSpPr>
        <p:spPr>
          <a:xfrm>
            <a:off x="131032" y="682129"/>
            <a:ext cx="2936082" cy="322263"/>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Lucida Sans"/>
              </a:rPr>
              <a:t>Problem Statement</a:t>
            </a:r>
            <a:endParaRPr lang="zh-CN" altLang="en-US" sz="1600" b="0" i="0" u="none" strike="noStrike" kern="0" cap="none" spc="0" baseline="0">
              <a:solidFill>
                <a:srgbClr val="000000"/>
              </a:solidFill>
              <a:latin typeface="Arial" charset="0"/>
              <a:ea typeface="Arial" charset="0"/>
              <a:cs typeface="Lucida Sans"/>
            </a:endParaRPr>
          </a:p>
        </p:txBody>
      </p:sp>
      <p:sp>
        <p:nvSpPr>
          <p:cNvPr id="63" name="直线"/>
          <p:cNvSpPr>
            <a:spLocks/>
          </p:cNvSpPr>
          <p:nvPr/>
        </p:nvSpPr>
        <p:spPr>
          <a:xfrm>
            <a:off x="0" y="4675910"/>
            <a:ext cx="9144000" cy="0"/>
          </a:xfrm>
          <a:prstGeom prst="line">
            <a:avLst/>
          </a:prstGeom>
          <a:noFill/>
          <a:ln w="9525" cap="flat" cmpd="sng">
            <a:solidFill>
              <a:srgbClr val="BFBFBF"/>
            </a:solidFill>
            <a:prstDash val="solid"/>
            <a:round/>
          </a:ln>
        </p:spPr>
      </p:sp>
      <p:sp>
        <p:nvSpPr>
          <p:cNvPr id="64" name="矩形"/>
          <p:cNvSpPr>
            <a:spLocks/>
          </p:cNvSpPr>
          <p:nvPr/>
        </p:nvSpPr>
        <p:spPr>
          <a:xfrm>
            <a:off x="138652" y="4713110"/>
            <a:ext cx="707168" cy="322262"/>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charset="0"/>
                <a:ea typeface="Arial" charset="0"/>
                <a:cs typeface="Arial" charset="0"/>
                <a:sym typeface="Arial" charset="0"/>
              </a:rPr>
              <a:t>Source :</a:t>
            </a:r>
            <a:endParaRPr lang="zh-CN" altLang="en-US" sz="1000" b="0" i="0" u="none" strike="noStrike" kern="0" cap="none" spc="0" baseline="0">
              <a:solidFill>
                <a:schemeClr val="tx1"/>
              </a:solidFill>
              <a:latin typeface="Arial" charset="0"/>
              <a:ea typeface="Arial" charset="0"/>
              <a:cs typeface="Arial" charset="0"/>
              <a:sym typeface="Arial" charset="0"/>
            </a:endParaRPr>
          </a:p>
        </p:txBody>
      </p:sp>
      <p:sp>
        <p:nvSpPr>
          <p:cNvPr id="65" name="矩形"/>
          <p:cNvSpPr>
            <a:spLocks/>
          </p:cNvSpPr>
          <p:nvPr/>
        </p:nvSpPr>
        <p:spPr>
          <a:xfrm rot="3828">
            <a:off x="445729" y="1275849"/>
            <a:ext cx="8564467" cy="18933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50000"/>
              </a:lnSpc>
              <a:spcBef>
                <a:spcPts val="0"/>
              </a:spcBef>
              <a:spcAft>
                <a:spcPts val="0"/>
              </a:spcAft>
              <a:buNone/>
            </a:pPr>
            <a:r>
              <a:rPr lang="en-US" altLang="zh-CN" sz="1600" b="0" i="0" u="none" strike="noStrike" kern="0" cap="none" spc="0" baseline="0" dirty="0">
                <a:solidFill>
                  <a:srgbClr val="000000"/>
                </a:solidFill>
                <a:latin typeface="Arial" charset="0"/>
                <a:ea typeface="Arial" charset="0"/>
                <a:cs typeface="Arial" charset="0"/>
                <a:sym typeface="Arial" charset="0"/>
              </a:rPr>
              <a:t>The problem statement for a bus reservation system focuses on addressing inefficiencies in traditional booking methods, such as long queues, manual ticketing, and limited accessibility. It aims to develop a digital platform that streamlines the reservation process, enhances user experience, optimizes seat allocation, and improves overall operational efficiency for both passengers and service providers.</a:t>
            </a:r>
            <a:endParaRPr lang="zh-CN" altLang="en-US" sz="1600" b="0" i="0" u="none" strike="noStrike" kern="0" cap="none" spc="0" baseline="0" dirty="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004185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 name="文本框"/>
          <p:cNvSpPr>
            <a:spLocks noGrp="1"/>
          </p:cNvSpPr>
          <p:nvPr>
            <p:ph type="title"/>
          </p:nvPr>
        </p:nvSpPr>
        <p:spPr>
          <a:xfrm>
            <a:off x="131032" y="682129"/>
            <a:ext cx="2936082" cy="322263"/>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Lucida Sans"/>
              </a:rPr>
              <a:t>Project Overview</a:t>
            </a:r>
            <a:endParaRPr lang="zh-CN" altLang="en-US" sz="1600" b="0" i="0" u="none" strike="noStrike" kern="0" cap="none" spc="0" baseline="0">
              <a:solidFill>
                <a:srgbClr val="000000"/>
              </a:solidFill>
              <a:latin typeface="Arial" charset="0"/>
              <a:ea typeface="Arial" charset="0"/>
              <a:cs typeface="Lucida Sans"/>
            </a:endParaRPr>
          </a:p>
        </p:txBody>
      </p:sp>
      <p:sp>
        <p:nvSpPr>
          <p:cNvPr id="69" name="直线"/>
          <p:cNvSpPr>
            <a:spLocks/>
          </p:cNvSpPr>
          <p:nvPr/>
        </p:nvSpPr>
        <p:spPr>
          <a:xfrm>
            <a:off x="0" y="4675910"/>
            <a:ext cx="9144000" cy="0"/>
          </a:xfrm>
          <a:prstGeom prst="line">
            <a:avLst/>
          </a:prstGeom>
          <a:noFill/>
          <a:ln w="9525" cap="flat" cmpd="sng">
            <a:solidFill>
              <a:srgbClr val="BFBFBF"/>
            </a:solidFill>
            <a:prstDash val="solid"/>
            <a:round/>
          </a:ln>
        </p:spPr>
      </p:sp>
      <p:sp>
        <p:nvSpPr>
          <p:cNvPr id="70" name="矩形"/>
          <p:cNvSpPr>
            <a:spLocks/>
          </p:cNvSpPr>
          <p:nvPr/>
        </p:nvSpPr>
        <p:spPr>
          <a:xfrm>
            <a:off x="138652" y="4713110"/>
            <a:ext cx="707168" cy="322262"/>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charset="0"/>
                <a:ea typeface="Arial" charset="0"/>
                <a:cs typeface="Arial" charset="0"/>
                <a:sym typeface="Arial" charset="0"/>
              </a:rPr>
              <a:t>Source :</a:t>
            </a:r>
            <a:endParaRPr lang="zh-CN" altLang="en-US" sz="1000" b="0" i="0" u="none" strike="noStrike" kern="0" cap="none" spc="0" baseline="0">
              <a:solidFill>
                <a:schemeClr val="tx1"/>
              </a:solidFill>
              <a:latin typeface="Arial" charset="0"/>
              <a:ea typeface="Arial" charset="0"/>
              <a:cs typeface="Arial" charset="0"/>
              <a:sym typeface="Arial" charset="0"/>
            </a:endParaRPr>
          </a:p>
        </p:txBody>
      </p:sp>
      <p:sp>
        <p:nvSpPr>
          <p:cNvPr id="71" name="矩形"/>
          <p:cNvSpPr>
            <a:spLocks/>
          </p:cNvSpPr>
          <p:nvPr/>
        </p:nvSpPr>
        <p:spPr>
          <a:xfrm>
            <a:off x="492236" y="1051560"/>
            <a:ext cx="8266329" cy="373999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50000"/>
              </a:lnSpc>
              <a:spcBef>
                <a:spcPts val="0"/>
              </a:spcBef>
              <a:spcAft>
                <a:spcPts val="0"/>
              </a:spcAft>
              <a:buNone/>
            </a:pPr>
            <a:r>
              <a:rPr lang="en-US" altLang="zh-CN" sz="1600" b="0" i="0" u="none" strike="noStrike" kern="0" cap="none" spc="0" baseline="0" dirty="0">
                <a:solidFill>
                  <a:srgbClr val="000000"/>
                </a:solidFill>
                <a:latin typeface="Arial" charset="0"/>
                <a:ea typeface="Arial" charset="0"/>
                <a:cs typeface="Arial" charset="0"/>
                <a:sym typeface="Arial" charset="0"/>
              </a:rPr>
              <a:t>The bus reservation system project aims to create a digital platform that streamlines the booking process for bus travel, enhancing convenience for passengers and efficiency for service providers. Utilizing modern technology, the system will enable users to browse routes, select seats, and make secure payments online. It will incorporate features such as real-time seat availability updates, route mapping, and integration with payment gateways. The project also includes developing an admin panel for managing routes, buses, fares, and customer data. Additionally, the system will prioritize user experience with an intuitive interface and responsive design for mobile accessibility. Through this project, we aim to revolutionize bus ticketing, making it more accessible, user-friendly, and efficient for all stakeholders involved.</a:t>
            </a:r>
            <a:endParaRPr lang="zh-CN" altLang="en-US" sz="1600" b="0" i="0" u="none" strike="noStrike" kern="0" cap="none" spc="0" baseline="0" dirty="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672222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 name="文本框"/>
          <p:cNvSpPr>
            <a:spLocks noGrp="1"/>
          </p:cNvSpPr>
          <p:nvPr>
            <p:ph type="title"/>
          </p:nvPr>
        </p:nvSpPr>
        <p:spPr>
          <a:xfrm>
            <a:off x="131032" y="682129"/>
            <a:ext cx="2936082" cy="322263"/>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Lucida Sans"/>
              </a:rPr>
              <a:t>Proposed Solution</a:t>
            </a:r>
            <a:endParaRPr lang="zh-CN" altLang="en-US" sz="1600" b="0" i="0" u="none" strike="noStrike" kern="0" cap="none" spc="0" baseline="0">
              <a:solidFill>
                <a:srgbClr val="000000"/>
              </a:solidFill>
              <a:latin typeface="Arial" charset="0"/>
              <a:ea typeface="Arial" charset="0"/>
              <a:cs typeface="Lucida Sans"/>
            </a:endParaRPr>
          </a:p>
        </p:txBody>
      </p:sp>
      <p:sp>
        <p:nvSpPr>
          <p:cNvPr id="75" name="矩形"/>
          <p:cNvSpPr>
            <a:spLocks/>
          </p:cNvSpPr>
          <p:nvPr/>
        </p:nvSpPr>
        <p:spPr>
          <a:xfrm>
            <a:off x="138533" y="1102220"/>
            <a:ext cx="8866934" cy="40576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50000"/>
              </a:lnSpc>
              <a:spcBef>
                <a:spcPts val="0"/>
              </a:spcBef>
              <a:spcAft>
                <a:spcPts val="0"/>
              </a:spcAft>
              <a:buNone/>
            </a:pPr>
            <a:r>
              <a:rPr lang="en-US" altLang="zh-CN" sz="1400" b="0" i="0" u="none" strike="noStrike" kern="0" cap="none" spc="0" baseline="0">
                <a:solidFill>
                  <a:srgbClr val="374151"/>
                </a:solidFill>
                <a:latin typeface="Times New Roman" charset="0"/>
                <a:ea typeface="Arial" charset="0"/>
                <a:cs typeface="Times New Roman" charset="0"/>
                <a:sym typeface="Arial" charset="0"/>
              </a:rPr>
              <a:t>.</a:t>
            </a:r>
            <a:endParaRPr lang="zh-CN" altLang="en-US" sz="1400" b="0" i="0" u="none" strike="noStrike" kern="0" cap="none" spc="0" baseline="0">
              <a:solidFill>
                <a:srgbClr val="374151"/>
              </a:solidFill>
              <a:latin typeface="Times New Roman" charset="0"/>
              <a:ea typeface="Arial" charset="0"/>
              <a:cs typeface="Times New Roman" charset="0"/>
              <a:sym typeface="Arial" charset="0"/>
            </a:endParaRPr>
          </a:p>
        </p:txBody>
      </p:sp>
      <p:sp>
        <p:nvSpPr>
          <p:cNvPr id="76" name="直线"/>
          <p:cNvSpPr>
            <a:spLocks/>
          </p:cNvSpPr>
          <p:nvPr/>
        </p:nvSpPr>
        <p:spPr>
          <a:xfrm>
            <a:off x="0" y="4675910"/>
            <a:ext cx="9144000" cy="0"/>
          </a:xfrm>
          <a:prstGeom prst="line">
            <a:avLst/>
          </a:prstGeom>
          <a:noFill/>
          <a:ln w="9525" cap="flat" cmpd="sng">
            <a:solidFill>
              <a:srgbClr val="BFBFBF"/>
            </a:solidFill>
            <a:prstDash val="solid"/>
            <a:round/>
          </a:ln>
        </p:spPr>
      </p:sp>
      <p:sp>
        <p:nvSpPr>
          <p:cNvPr id="77" name="矩形"/>
          <p:cNvSpPr>
            <a:spLocks/>
          </p:cNvSpPr>
          <p:nvPr/>
        </p:nvSpPr>
        <p:spPr>
          <a:xfrm>
            <a:off x="138652" y="4713110"/>
            <a:ext cx="707168" cy="322262"/>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charset="0"/>
                <a:ea typeface="Arial" charset="0"/>
                <a:cs typeface="Arial" charset="0"/>
                <a:sym typeface="Arial" charset="0"/>
              </a:rPr>
              <a:t>Source :</a:t>
            </a:r>
            <a:endParaRPr lang="zh-CN" altLang="en-US" sz="1000" b="0" i="0" u="none" strike="noStrike" kern="0" cap="none" spc="0" baseline="0">
              <a:solidFill>
                <a:schemeClr val="tx1"/>
              </a:solidFill>
              <a:latin typeface="Arial" charset="0"/>
              <a:ea typeface="Arial" charset="0"/>
              <a:cs typeface="Arial" charset="0"/>
              <a:sym typeface="Arial" charset="0"/>
            </a:endParaRPr>
          </a:p>
        </p:txBody>
      </p:sp>
      <p:sp>
        <p:nvSpPr>
          <p:cNvPr id="78" name="矩形"/>
          <p:cNvSpPr>
            <a:spLocks/>
          </p:cNvSpPr>
          <p:nvPr/>
        </p:nvSpPr>
        <p:spPr>
          <a:xfrm>
            <a:off x="609081" y="1319389"/>
            <a:ext cx="7925837" cy="300133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50000"/>
              </a:lnSpc>
              <a:spcBef>
                <a:spcPts val="0"/>
              </a:spcBef>
              <a:spcAft>
                <a:spcPts val="0"/>
              </a:spcAft>
              <a:buNone/>
            </a:pPr>
            <a:r>
              <a:rPr lang="en-US" altLang="zh-CN" sz="1600" b="0" i="0" u="none" strike="noStrike" kern="0" cap="none" spc="0" baseline="0" dirty="0">
                <a:solidFill>
                  <a:srgbClr val="000000"/>
                </a:solidFill>
                <a:latin typeface="Arial" charset="0"/>
                <a:ea typeface="Arial" charset="0"/>
                <a:cs typeface="Arial" charset="0"/>
                <a:sym typeface="Arial" charset="0"/>
              </a:rPr>
              <a:t>The proposed solution involves developing a user-friendly web and mobile application for bus reservation, enabling passengers to easily search, book, and manage their trips. Real-time seat availability updates and secure payment gateways will ensure smooth transactions. An intuitive admin panel will empower operators to efficiently manage routes, buses, and fares. Integration of GPS tracking will provide passengers with live bus tracking for enhanced convenience. By implementing this solution, we aim to revolutionize the bus reservation experience, making it seamless and efficient for both passengers and operators.</a:t>
            </a:r>
            <a:endParaRPr lang="zh-CN" altLang="en-US" sz="1600" b="0" i="0" u="none" strike="noStrike" kern="0" cap="none" spc="0" baseline="0" dirty="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315487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矩形"/>
          <p:cNvSpPr>
            <a:spLocks/>
          </p:cNvSpPr>
          <p:nvPr/>
        </p:nvSpPr>
        <p:spPr>
          <a:xfrm>
            <a:off x="138652" y="752832"/>
            <a:ext cx="8760799" cy="386310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457200" lvl="1" indent="0" algn="l">
              <a:lnSpc>
                <a:spcPct val="100000"/>
              </a:lnSpc>
              <a:spcBef>
                <a:spcPts val="0"/>
              </a:spcBef>
              <a:spcAft>
                <a:spcPts val="0"/>
              </a:spcAft>
              <a:buNone/>
            </a:pPr>
            <a:r>
              <a:rPr lang="en-US" altLang="zh-CN" sz="1600" b="1" dirty="0">
                <a:solidFill>
                  <a:schemeClr val="tx1"/>
                </a:solidFill>
                <a:sym typeface="Arial" charset="0"/>
              </a:rPr>
              <a:t>Booking and Payment Processing: </a:t>
            </a:r>
          </a:p>
          <a:p>
            <a:pPr marL="457200" lvl="1" indent="0" algn="l">
              <a:lnSpc>
                <a:spcPct val="100000"/>
              </a:lnSpc>
              <a:spcBef>
                <a:spcPts val="0"/>
              </a:spcBef>
              <a:spcAft>
                <a:spcPts val="0"/>
              </a:spcAft>
              <a:buNone/>
            </a:pPr>
            <a:endParaRPr lang="en-US" altLang="zh-CN" sz="1600" b="1" dirty="0">
              <a:solidFill>
                <a:schemeClr val="tx1"/>
              </a:solidFill>
              <a:sym typeface="Arial" charset="0"/>
            </a:endParaRPr>
          </a:p>
          <a:p>
            <a:pPr marL="457200" lvl="1" indent="0" algn="l">
              <a:lnSpc>
                <a:spcPct val="150000"/>
              </a:lnSpc>
              <a:spcBef>
                <a:spcPts val="0"/>
              </a:spcBef>
              <a:spcAft>
                <a:spcPts val="0"/>
              </a:spcAft>
              <a:buNone/>
            </a:pPr>
            <a:r>
              <a:rPr lang="en-US" altLang="zh-CN" sz="1600" b="1" dirty="0">
                <a:solidFill>
                  <a:schemeClr val="tx1"/>
                </a:solidFill>
                <a:sym typeface="Arial" charset="0"/>
              </a:rPr>
              <a:t>             </a:t>
            </a:r>
            <a:r>
              <a:rPr lang="en-US" altLang="zh-CN" sz="1600" dirty="0">
                <a:solidFill>
                  <a:schemeClr val="tx1"/>
                </a:solidFill>
                <a:sym typeface="Arial" charset="0"/>
              </a:rPr>
              <a:t>The booking and payment processing system will be seamlessly integrated into the bus reservation platform, allowing users to select their desired route, date, and seat preference before proceeding to payment. Users will have the option to pay securely using various methods such as credit/debit cards, digital wallets, or other online payment gateways. The system will employ encryption and secure sockets layer (SSL) technology to ensure the safety of users' financial information. Once payment is confirmed, users will receive instant booking confirmation via email or SMS, with the details of their reservation. Additionally, the system will provide users with the flexibility to modify or cancel their bookings within a specified timeframe, with appropriate refund processes in place.</a:t>
            </a:r>
            <a:endParaRPr lang="zh-CN" altLang="en-US" sz="1600" dirty="0">
              <a:solidFill>
                <a:schemeClr val="tx1"/>
              </a:solidFill>
              <a:sym typeface="Arial" charset="0"/>
            </a:endParaRPr>
          </a:p>
        </p:txBody>
      </p:sp>
      <p:sp>
        <p:nvSpPr>
          <p:cNvPr id="82" name="直线"/>
          <p:cNvSpPr>
            <a:spLocks/>
          </p:cNvSpPr>
          <p:nvPr/>
        </p:nvSpPr>
        <p:spPr>
          <a:xfrm>
            <a:off x="0" y="4675910"/>
            <a:ext cx="9144000" cy="0"/>
          </a:xfrm>
          <a:prstGeom prst="line">
            <a:avLst/>
          </a:prstGeom>
          <a:noFill/>
          <a:ln w="9525" cap="flat" cmpd="sng">
            <a:solidFill>
              <a:srgbClr val="BFBFBF"/>
            </a:solidFill>
            <a:prstDash val="solid"/>
            <a:round/>
          </a:ln>
        </p:spPr>
      </p:sp>
      <p:sp>
        <p:nvSpPr>
          <p:cNvPr id="83" name="矩形"/>
          <p:cNvSpPr>
            <a:spLocks/>
          </p:cNvSpPr>
          <p:nvPr/>
        </p:nvSpPr>
        <p:spPr>
          <a:xfrm>
            <a:off x="138652" y="4713110"/>
            <a:ext cx="707168" cy="322262"/>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charset="0"/>
                <a:ea typeface="Arial" charset="0"/>
                <a:cs typeface="Arial" charset="0"/>
                <a:sym typeface="Arial" charset="0"/>
              </a:rPr>
              <a:t>Source :</a:t>
            </a:r>
            <a:endParaRPr lang="zh-CN" altLang="en-US" sz="1000" b="0" i="0" u="none" strike="noStrike" kern="0" cap="none" spc="0" baseline="0">
              <a:solidFill>
                <a:schemeClr val="tx1"/>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418848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矩形"/>
          <p:cNvSpPr>
            <a:spLocks/>
          </p:cNvSpPr>
          <p:nvPr/>
        </p:nvSpPr>
        <p:spPr>
          <a:xfrm>
            <a:off x="457200" y="752832"/>
            <a:ext cx="8017933" cy="300133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457200" lvl="1" indent="0" algn="l">
              <a:lnSpc>
                <a:spcPct val="150000"/>
              </a:lnSpc>
              <a:spcBef>
                <a:spcPts val="0"/>
              </a:spcBef>
              <a:spcAft>
                <a:spcPts val="0"/>
              </a:spcAft>
              <a:buNone/>
            </a:pPr>
            <a:r>
              <a:rPr lang="en-US" altLang="zh-CN" sz="1600" b="1" i="0" u="none" strike="noStrike" kern="0" cap="none" spc="0" baseline="0" dirty="0">
                <a:solidFill>
                  <a:schemeClr val="tx1">
                    <a:lumMod val="95000"/>
                    <a:lumOff val="5000"/>
                  </a:schemeClr>
                </a:solidFill>
                <a:latin typeface="+mj-lt"/>
                <a:ea typeface="Arial" charset="0"/>
                <a:cs typeface="Times New Roman" charset="0"/>
                <a:sym typeface="Arial" charset="0"/>
              </a:rPr>
              <a:t>Booking Management:</a:t>
            </a:r>
          </a:p>
          <a:p>
            <a:pPr marL="457200" lvl="1" indent="0" algn="l">
              <a:lnSpc>
                <a:spcPct val="150000"/>
              </a:lnSpc>
              <a:spcBef>
                <a:spcPts val="0"/>
              </a:spcBef>
              <a:spcAft>
                <a:spcPts val="0"/>
              </a:spcAft>
              <a:buNone/>
            </a:pPr>
            <a:r>
              <a:rPr lang="en-US" altLang="zh-CN" sz="1600" i="0" u="none" strike="noStrike" kern="0" cap="none" spc="0" baseline="0" dirty="0">
                <a:solidFill>
                  <a:schemeClr val="tx1">
                    <a:lumMod val="95000"/>
                    <a:lumOff val="5000"/>
                  </a:schemeClr>
                </a:solidFill>
                <a:latin typeface="+mj-lt"/>
                <a:ea typeface="Arial" charset="0"/>
                <a:cs typeface="Times New Roman" charset="0"/>
                <a:sym typeface="Arial" charset="0"/>
              </a:rPr>
              <a:t>		The booking management system streamlines the reservation process with real-time updates on seat availability, intuitive user interfaces, and seamless integration with secure payment gateways. It empowers users to effortlessly modify or cancel bookings while providing operators with comprehensive tools for monitoring and managing reservations. Automated notifications and dedicated customer support ensure a smooth booking experience, while robust security measures safeguard user data.</a:t>
            </a:r>
          </a:p>
        </p:txBody>
      </p:sp>
      <p:sp>
        <p:nvSpPr>
          <p:cNvPr id="85" name="直线"/>
          <p:cNvSpPr>
            <a:spLocks/>
          </p:cNvSpPr>
          <p:nvPr/>
        </p:nvSpPr>
        <p:spPr>
          <a:xfrm>
            <a:off x="0" y="4675910"/>
            <a:ext cx="9144000" cy="0"/>
          </a:xfrm>
          <a:prstGeom prst="line">
            <a:avLst/>
          </a:prstGeom>
          <a:noFill/>
          <a:ln w="9525" cap="flat" cmpd="sng">
            <a:solidFill>
              <a:srgbClr val="BFBFBF"/>
            </a:solidFill>
            <a:prstDash val="solid"/>
            <a:round/>
          </a:ln>
        </p:spPr>
      </p:sp>
      <p:sp>
        <p:nvSpPr>
          <p:cNvPr id="86" name="矩形"/>
          <p:cNvSpPr>
            <a:spLocks/>
          </p:cNvSpPr>
          <p:nvPr/>
        </p:nvSpPr>
        <p:spPr>
          <a:xfrm>
            <a:off x="138652" y="4713110"/>
            <a:ext cx="707168" cy="322262"/>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charset="0"/>
                <a:ea typeface="Arial" charset="0"/>
                <a:cs typeface="Arial" charset="0"/>
                <a:sym typeface="Arial" charset="0"/>
              </a:rPr>
              <a:t>Source :</a:t>
            </a:r>
            <a:endParaRPr lang="zh-CN" altLang="en-US" sz="1000" b="0" i="0" u="none" strike="noStrike" kern="0" cap="none" spc="0" baseline="0">
              <a:solidFill>
                <a:schemeClr val="tx1"/>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394170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 name="文本框"/>
          <p:cNvSpPr>
            <a:spLocks noGrp="1"/>
          </p:cNvSpPr>
          <p:nvPr>
            <p:ph type="title"/>
          </p:nvPr>
        </p:nvSpPr>
        <p:spPr>
          <a:xfrm>
            <a:off x="131032" y="682129"/>
            <a:ext cx="2936082" cy="322263"/>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Lucida Sans"/>
              </a:rPr>
              <a:t>Technology Used</a:t>
            </a:r>
            <a:endParaRPr lang="zh-CN" altLang="en-US" sz="1600" b="0" i="0" u="none" strike="noStrike" kern="0" cap="none" spc="0" baseline="0">
              <a:solidFill>
                <a:srgbClr val="000000"/>
              </a:solidFill>
              <a:latin typeface="Arial" charset="0"/>
              <a:ea typeface="Arial" charset="0"/>
              <a:cs typeface="Lucida Sans"/>
            </a:endParaRPr>
          </a:p>
        </p:txBody>
      </p:sp>
      <p:sp>
        <p:nvSpPr>
          <p:cNvPr id="88" name="矩形"/>
          <p:cNvSpPr>
            <a:spLocks/>
          </p:cNvSpPr>
          <p:nvPr/>
        </p:nvSpPr>
        <p:spPr>
          <a:xfrm>
            <a:off x="128063" y="1059160"/>
            <a:ext cx="5314386" cy="37900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173355" indent="-173355" algn="l">
              <a:lnSpc>
                <a:spcPct val="100000"/>
              </a:lnSpc>
              <a:spcBef>
                <a:spcPts val="200"/>
              </a:spcBef>
              <a:spcAft>
                <a:spcPts val="0"/>
              </a:spcAft>
              <a:buClr>
                <a:srgbClr val="213163"/>
              </a:buClr>
              <a:buFont typeface="Arial" charset="0"/>
              <a:buChar char="•"/>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173355" indent="-173355" algn="l">
              <a:lnSpc>
                <a:spcPct val="100000"/>
              </a:lnSpc>
              <a:spcBef>
                <a:spcPts val="200"/>
              </a:spcBef>
              <a:spcAft>
                <a:spcPts val="0"/>
              </a:spcAft>
              <a:buClr>
                <a:srgbClr val="213163"/>
              </a:buClr>
              <a:buFont typeface="Arial" charset="0"/>
              <a:buChar char="•"/>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173355" indent="-173355" algn="l">
              <a:lnSpc>
                <a:spcPct val="100000"/>
              </a:lnSpc>
              <a:spcBef>
                <a:spcPts val="200"/>
              </a:spcBef>
              <a:spcAft>
                <a:spcPts val="0"/>
              </a:spcAft>
              <a:buClr>
                <a:srgbClr val="213163"/>
              </a:buClr>
              <a:buFont typeface="Arial" charset="0"/>
              <a:buChar char="•"/>
            </a:pPr>
            <a:endParaRPr lang="zh-CN" altLang="en-US" sz="1400" b="0" i="0" u="none" strike="noStrike" kern="0" cap="none" spc="0" baseline="0">
              <a:solidFill>
                <a:srgbClr val="000000"/>
              </a:solidFill>
              <a:latin typeface="Arial" charset="0"/>
              <a:ea typeface="Arial" charset="0"/>
              <a:cs typeface="Arial" charset="0"/>
              <a:sym typeface="Arial" charset="0"/>
            </a:endParaRPr>
          </a:p>
        </p:txBody>
      </p:sp>
      <p:pic>
        <p:nvPicPr>
          <p:cNvPr id="89" name="图片"/>
          <p:cNvPicPr>
            <a:picLocks noChangeAspect="1"/>
          </p:cNvPicPr>
          <p:nvPr/>
        </p:nvPicPr>
        <p:blipFill>
          <a:blip r:embed="rId3" cstate="print"/>
          <a:stretch>
            <a:fillRect/>
          </a:stretch>
        </p:blipFill>
        <p:spPr>
          <a:xfrm>
            <a:off x="1021171" y="1723257"/>
            <a:ext cx="2956469" cy="2573047"/>
          </a:xfrm>
          <a:prstGeom prst="rect">
            <a:avLst/>
          </a:prstGeom>
          <a:noFill/>
          <a:ln w="12700" cap="flat" cmpd="sng">
            <a:noFill/>
            <a:prstDash val="solid"/>
            <a:miter/>
          </a:ln>
        </p:spPr>
      </p:pic>
      <p:pic>
        <p:nvPicPr>
          <p:cNvPr id="90" name="图片"/>
          <p:cNvPicPr>
            <a:picLocks noChangeAspect="1"/>
          </p:cNvPicPr>
          <p:nvPr/>
        </p:nvPicPr>
        <p:blipFill>
          <a:blip r:embed="rId4" cstate="print"/>
          <a:stretch>
            <a:fillRect/>
          </a:stretch>
        </p:blipFill>
        <p:spPr>
          <a:xfrm>
            <a:off x="4564380" y="1712691"/>
            <a:ext cx="4165598" cy="2090952"/>
          </a:xfrm>
          <a:prstGeom prst="rect">
            <a:avLst/>
          </a:prstGeom>
          <a:noFill/>
          <a:ln w="12700" cap="flat" cmpd="sng">
            <a:noFill/>
            <a:prstDash val="solid"/>
            <a:miter/>
          </a:ln>
        </p:spPr>
      </p:pic>
      <p:sp>
        <p:nvSpPr>
          <p:cNvPr id="91" name="矩形"/>
          <p:cNvSpPr>
            <a:spLocks/>
          </p:cNvSpPr>
          <p:nvPr/>
        </p:nvSpPr>
        <p:spPr>
          <a:xfrm>
            <a:off x="1000361" y="1361511"/>
            <a:ext cx="3318483" cy="3009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Arial" charset="0"/>
                <a:sym typeface="Arial" charset="0"/>
              </a:rPr>
              <a:t>Front-end</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92" name="矩形"/>
          <p:cNvSpPr>
            <a:spLocks/>
          </p:cNvSpPr>
          <p:nvPr/>
        </p:nvSpPr>
        <p:spPr>
          <a:xfrm>
            <a:off x="4865736" y="1287522"/>
            <a:ext cx="3580969" cy="3009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Arial" charset="0"/>
                <a:sym typeface="Arial" charset="0"/>
              </a:rPr>
              <a:t>Back-end</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93" name="直线"/>
          <p:cNvSpPr>
            <a:spLocks/>
          </p:cNvSpPr>
          <p:nvPr/>
        </p:nvSpPr>
        <p:spPr>
          <a:xfrm>
            <a:off x="0" y="4675910"/>
            <a:ext cx="9144000" cy="0"/>
          </a:xfrm>
          <a:prstGeom prst="line">
            <a:avLst/>
          </a:prstGeom>
          <a:noFill/>
          <a:ln w="9525" cap="flat" cmpd="sng">
            <a:solidFill>
              <a:srgbClr val="BFBFBF"/>
            </a:solidFill>
            <a:prstDash val="solid"/>
            <a:round/>
          </a:ln>
        </p:spPr>
      </p:sp>
      <p:sp>
        <p:nvSpPr>
          <p:cNvPr id="94" name="矩形"/>
          <p:cNvSpPr>
            <a:spLocks/>
          </p:cNvSpPr>
          <p:nvPr/>
        </p:nvSpPr>
        <p:spPr>
          <a:xfrm>
            <a:off x="138652" y="4713110"/>
            <a:ext cx="707168" cy="322262"/>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charset="0"/>
                <a:ea typeface="Arial" charset="0"/>
                <a:cs typeface="Arial" charset="0"/>
                <a:sym typeface="Arial" charset="0"/>
              </a:rPr>
              <a:t>Source :</a:t>
            </a:r>
            <a:endParaRPr lang="zh-CN" altLang="en-US" sz="1000" b="0" i="0" u="none" strike="noStrike" kern="0" cap="none" spc="0" baseline="0">
              <a:solidFill>
                <a:schemeClr val="tx1"/>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91067153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EEEEEE"/>
      </a:dk2>
      <a:lt2>
        <a:srgbClr val="595959"/>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Simple Light">
      <a:majorFont>
        <a:latin typeface=""/>
        <a:ea typeface=""/>
        <a:cs typeface=""/>
      </a:majorFont>
      <a:minorFont>
        <a:latin typeface=""/>
        <a:ea typeface=""/>
        <a:cs typeface=""/>
      </a:minorFont>
    </a:fontScheme>
    <a:fmtScheme name="Simple Ligh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22</TotalTime>
  <Words>967</Words>
  <Application>Microsoft Office PowerPoint</Application>
  <PresentationFormat>On-screen Show (16:9)</PresentationFormat>
  <Paragraphs>58</Paragraphs>
  <Slides>18</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6" baseType="lpstr">
      <vt:lpstr>Arial</vt:lpstr>
      <vt:lpstr>Arial MT</vt:lpstr>
      <vt:lpstr>Calibri</vt:lpstr>
      <vt:lpstr>Droid Sans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Login and Registration 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Santhiya. E Elayaraja</cp:lastModifiedBy>
  <cp:revision>3</cp:revision>
  <dcterms:created xsi:type="dcterms:W3CDTF">2024-04-07T07:38:51Z</dcterms:created>
  <dcterms:modified xsi:type="dcterms:W3CDTF">2024-04-09T10:24:00Z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d3df31f76e0a47fabc5b9ee0660527a7</vt:lpwstr>
  </property>
</Properties>
</file>