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7" r:id="rId5"/>
    <p:sldId id="276" r:id="rId6"/>
    <p:sldId id="261" r:id="rId7"/>
    <p:sldId id="262" r:id="rId8"/>
    <p:sldId id="263" r:id="rId9"/>
    <p:sldId id="278" r:id="rId10"/>
    <p:sldId id="265" r:id="rId11"/>
    <p:sldId id="268" r:id="rId12"/>
    <p:sldId id="266" r:id="rId13"/>
    <p:sldId id="271" r:id="rId14"/>
    <p:sldId id="279" r:id="rId15"/>
    <p:sldId id="272" r:id="rId16"/>
    <p:sldId id="273" r:id="rId17"/>
    <p:sldId id="275"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3EF59-772B-49C4-B090-B2F8D48B222F}" v="92" dt="2025-05-12T06:15:23.7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43"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an chelian" userId="d6003e356b7602e9" providerId="LiveId" clId="{F5D3EF59-772B-49C4-B090-B2F8D48B222F}"/>
    <pc:docChg chg="undo custSel addSld delSld modSld sldOrd">
      <pc:chgData name="ilan chelian" userId="d6003e356b7602e9" providerId="LiveId" clId="{F5D3EF59-772B-49C4-B090-B2F8D48B222F}" dt="2025-05-12T06:15:43.255" v="697" actId="1076"/>
      <pc:docMkLst>
        <pc:docMk/>
      </pc:docMkLst>
      <pc:sldChg chg="addSp modSp mod">
        <pc:chgData name="ilan chelian" userId="d6003e356b7602e9" providerId="LiveId" clId="{F5D3EF59-772B-49C4-B090-B2F8D48B222F}" dt="2025-05-12T06:15:43.255" v="697" actId="1076"/>
        <pc:sldMkLst>
          <pc:docMk/>
          <pc:sldMk cId="0" sldId="256"/>
        </pc:sldMkLst>
        <pc:spChg chg="mod">
          <ac:chgData name="ilan chelian" userId="d6003e356b7602e9" providerId="LiveId" clId="{F5D3EF59-772B-49C4-B090-B2F8D48B222F}" dt="2025-05-12T06:15:43.255" v="697" actId="1076"/>
          <ac:spMkLst>
            <pc:docMk/>
            <pc:sldMk cId="0" sldId="256"/>
            <ac:spMk id="4" creationId="{00000000-0000-0000-0000-000000000000}"/>
          </ac:spMkLst>
        </pc:spChg>
        <pc:spChg chg="add mod">
          <ac:chgData name="ilan chelian" userId="d6003e356b7602e9" providerId="LiveId" clId="{F5D3EF59-772B-49C4-B090-B2F8D48B222F}" dt="2025-05-12T06:15:37.190" v="696" actId="1076"/>
          <ac:spMkLst>
            <pc:docMk/>
            <pc:sldMk cId="0" sldId="256"/>
            <ac:spMk id="8" creationId="{6551D5FE-B23F-1E63-4FC8-BA7255F88727}"/>
          </ac:spMkLst>
        </pc:spChg>
      </pc:sldChg>
      <pc:sldChg chg="modSp mod">
        <pc:chgData name="ilan chelian" userId="d6003e356b7602e9" providerId="LiveId" clId="{F5D3EF59-772B-49C4-B090-B2F8D48B222F}" dt="2025-05-12T05:30:50.616" v="214" actId="1076"/>
        <pc:sldMkLst>
          <pc:docMk/>
          <pc:sldMk cId="0" sldId="257"/>
        </pc:sldMkLst>
        <pc:spChg chg="mod">
          <ac:chgData name="ilan chelian" userId="d6003e356b7602e9" providerId="LiveId" clId="{F5D3EF59-772B-49C4-B090-B2F8D48B222F}" dt="2025-05-12T05:30:33.280" v="210" actId="1076"/>
          <ac:spMkLst>
            <pc:docMk/>
            <pc:sldMk cId="0" sldId="257"/>
            <ac:spMk id="2" creationId="{00000000-0000-0000-0000-000000000000}"/>
          </ac:spMkLst>
        </pc:spChg>
        <pc:spChg chg="mod">
          <ac:chgData name="ilan chelian" userId="d6003e356b7602e9" providerId="LiveId" clId="{F5D3EF59-772B-49C4-B090-B2F8D48B222F}" dt="2025-05-12T05:30:37.513" v="211" actId="1076"/>
          <ac:spMkLst>
            <pc:docMk/>
            <pc:sldMk cId="0" sldId="257"/>
            <ac:spMk id="3" creationId="{00000000-0000-0000-0000-000000000000}"/>
          </ac:spMkLst>
        </pc:spChg>
        <pc:spChg chg="mod">
          <ac:chgData name="ilan chelian" userId="d6003e356b7602e9" providerId="LiveId" clId="{F5D3EF59-772B-49C4-B090-B2F8D48B222F}" dt="2025-05-12T05:30:50.616" v="214" actId="1076"/>
          <ac:spMkLst>
            <pc:docMk/>
            <pc:sldMk cId="0" sldId="257"/>
            <ac:spMk id="4" creationId="{00000000-0000-0000-0000-000000000000}"/>
          </ac:spMkLst>
        </pc:spChg>
      </pc:sldChg>
      <pc:sldChg chg="addSp delSp modSp mod">
        <pc:chgData name="ilan chelian" userId="d6003e356b7602e9" providerId="LiveId" clId="{F5D3EF59-772B-49C4-B090-B2F8D48B222F}" dt="2025-05-12T05:21:46.906" v="40" actId="1076"/>
        <pc:sldMkLst>
          <pc:docMk/>
          <pc:sldMk cId="0" sldId="258"/>
        </pc:sldMkLst>
        <pc:spChg chg="add del mod">
          <ac:chgData name="ilan chelian" userId="d6003e356b7602e9" providerId="LiveId" clId="{F5D3EF59-772B-49C4-B090-B2F8D48B222F}" dt="2025-05-12T05:21:42.818" v="39"/>
          <ac:spMkLst>
            <pc:docMk/>
            <pc:sldMk cId="0" sldId="258"/>
            <ac:spMk id="4" creationId="{4DF4E21B-FB56-D8A0-0C5C-1BC832ACEECA}"/>
          </ac:spMkLst>
        </pc:spChg>
        <pc:spChg chg="mod">
          <ac:chgData name="ilan chelian" userId="d6003e356b7602e9" providerId="LiveId" clId="{F5D3EF59-772B-49C4-B090-B2F8D48B222F}" dt="2025-05-12T05:21:46.906" v="40" actId="1076"/>
          <ac:spMkLst>
            <pc:docMk/>
            <pc:sldMk cId="0" sldId="258"/>
            <ac:spMk id="5" creationId="{00000000-0000-0000-0000-000000000000}"/>
          </ac:spMkLst>
        </pc:spChg>
      </pc:sldChg>
      <pc:sldChg chg="modSp del mod">
        <pc:chgData name="ilan chelian" userId="d6003e356b7602e9" providerId="LiveId" clId="{F5D3EF59-772B-49C4-B090-B2F8D48B222F}" dt="2025-05-12T05:24:10.232" v="68" actId="2696"/>
        <pc:sldMkLst>
          <pc:docMk/>
          <pc:sldMk cId="0" sldId="259"/>
        </pc:sldMkLst>
        <pc:spChg chg="mod">
          <ac:chgData name="ilan chelian" userId="d6003e356b7602e9" providerId="LiveId" clId="{F5D3EF59-772B-49C4-B090-B2F8D48B222F}" dt="2025-05-12T05:24:05.992" v="67" actId="6549"/>
          <ac:spMkLst>
            <pc:docMk/>
            <pc:sldMk cId="0" sldId="259"/>
            <ac:spMk id="4" creationId="{00000000-0000-0000-0000-000000000000}"/>
          </ac:spMkLst>
        </pc:spChg>
      </pc:sldChg>
      <pc:sldChg chg="modSp mod">
        <pc:chgData name="ilan chelian" userId="d6003e356b7602e9" providerId="LiveId" clId="{F5D3EF59-772B-49C4-B090-B2F8D48B222F}" dt="2025-05-12T05:31:18.831" v="219" actId="403"/>
        <pc:sldMkLst>
          <pc:docMk/>
          <pc:sldMk cId="0" sldId="261"/>
        </pc:sldMkLst>
        <pc:spChg chg="mod">
          <ac:chgData name="ilan chelian" userId="d6003e356b7602e9" providerId="LiveId" clId="{F5D3EF59-772B-49C4-B090-B2F8D48B222F}" dt="2025-05-12T05:31:18.831" v="219" actId="403"/>
          <ac:spMkLst>
            <pc:docMk/>
            <pc:sldMk cId="0" sldId="261"/>
            <ac:spMk id="3" creationId="{00000000-0000-0000-0000-000000000000}"/>
          </ac:spMkLst>
        </pc:spChg>
        <pc:spChg chg="mod">
          <ac:chgData name="ilan chelian" userId="d6003e356b7602e9" providerId="LiveId" clId="{F5D3EF59-772B-49C4-B090-B2F8D48B222F}" dt="2025-05-12T05:24:28.132" v="72" actId="14100"/>
          <ac:spMkLst>
            <pc:docMk/>
            <pc:sldMk cId="0" sldId="261"/>
            <ac:spMk id="5" creationId="{00000000-0000-0000-0000-000000000000}"/>
          </ac:spMkLst>
        </pc:spChg>
      </pc:sldChg>
      <pc:sldChg chg="modSp mod">
        <pc:chgData name="ilan chelian" userId="d6003e356b7602e9" providerId="LiveId" clId="{F5D3EF59-772B-49C4-B090-B2F8D48B222F}" dt="2025-05-12T05:31:36.601" v="228" actId="1076"/>
        <pc:sldMkLst>
          <pc:docMk/>
          <pc:sldMk cId="0" sldId="262"/>
        </pc:sldMkLst>
        <pc:spChg chg="mod">
          <ac:chgData name="ilan chelian" userId="d6003e356b7602e9" providerId="LiveId" clId="{F5D3EF59-772B-49C4-B090-B2F8D48B222F}" dt="2025-05-12T05:31:36.601" v="228" actId="1076"/>
          <ac:spMkLst>
            <pc:docMk/>
            <pc:sldMk cId="0" sldId="262"/>
            <ac:spMk id="3" creationId="{00000000-0000-0000-0000-000000000000}"/>
          </ac:spMkLst>
        </pc:spChg>
      </pc:sldChg>
      <pc:sldChg chg="addSp delSp modSp mod">
        <pc:chgData name="ilan chelian" userId="d6003e356b7602e9" providerId="LiveId" clId="{F5D3EF59-772B-49C4-B090-B2F8D48B222F}" dt="2025-05-12T05:39:41.724" v="284" actId="1076"/>
        <pc:sldMkLst>
          <pc:docMk/>
          <pc:sldMk cId="0" sldId="263"/>
        </pc:sldMkLst>
        <pc:spChg chg="mod">
          <ac:chgData name="ilan chelian" userId="d6003e356b7602e9" providerId="LiveId" clId="{F5D3EF59-772B-49C4-B090-B2F8D48B222F}" dt="2025-05-12T05:31:59.105" v="239" actId="1076"/>
          <ac:spMkLst>
            <pc:docMk/>
            <pc:sldMk cId="0" sldId="263"/>
            <ac:spMk id="3" creationId="{00000000-0000-0000-0000-000000000000}"/>
          </ac:spMkLst>
        </pc:spChg>
        <pc:spChg chg="add del mod">
          <ac:chgData name="ilan chelian" userId="d6003e356b7602e9" providerId="LiveId" clId="{F5D3EF59-772B-49C4-B090-B2F8D48B222F}" dt="2025-05-12T05:33:14.613" v="250" actId="47"/>
          <ac:spMkLst>
            <pc:docMk/>
            <pc:sldMk cId="0" sldId="263"/>
            <ac:spMk id="4" creationId="{00000000-0000-0000-0000-000000000000}"/>
          </ac:spMkLst>
        </pc:spChg>
        <pc:spChg chg="add">
          <ac:chgData name="ilan chelian" userId="d6003e356b7602e9" providerId="LiveId" clId="{F5D3EF59-772B-49C4-B090-B2F8D48B222F}" dt="2025-05-12T05:33:05.156" v="241"/>
          <ac:spMkLst>
            <pc:docMk/>
            <pc:sldMk cId="0" sldId="263"/>
            <ac:spMk id="5" creationId="{DB6E2365-BCBB-B203-1262-8A01C3DCEA67}"/>
          </ac:spMkLst>
        </pc:spChg>
        <pc:spChg chg="add">
          <ac:chgData name="ilan chelian" userId="d6003e356b7602e9" providerId="LiveId" clId="{F5D3EF59-772B-49C4-B090-B2F8D48B222F}" dt="2025-05-12T05:33:05.156" v="241"/>
          <ac:spMkLst>
            <pc:docMk/>
            <pc:sldMk cId="0" sldId="263"/>
            <ac:spMk id="6" creationId="{1044EFCB-64AE-5AA4-33AA-9F8669BF07A6}"/>
          </ac:spMkLst>
        </pc:spChg>
        <pc:spChg chg="add">
          <ac:chgData name="ilan chelian" userId="d6003e356b7602e9" providerId="LiveId" clId="{F5D3EF59-772B-49C4-B090-B2F8D48B222F}" dt="2025-05-12T05:33:05.156" v="241"/>
          <ac:spMkLst>
            <pc:docMk/>
            <pc:sldMk cId="0" sldId="263"/>
            <ac:spMk id="7" creationId="{22F64983-11F0-F44C-D908-74D7D1151A36}"/>
          </ac:spMkLst>
        </pc:spChg>
        <pc:spChg chg="mod">
          <ac:chgData name="ilan chelian" userId="d6003e356b7602e9" providerId="LiveId" clId="{F5D3EF59-772B-49C4-B090-B2F8D48B222F}" dt="2025-05-12T05:33:13.333" v="247" actId="1076"/>
          <ac:spMkLst>
            <pc:docMk/>
            <pc:sldMk cId="0" sldId="263"/>
            <ac:spMk id="8" creationId="{07D18D81-3783-9C99-6CCD-93875BF63896}"/>
          </ac:spMkLst>
        </pc:spChg>
        <pc:spChg chg="add">
          <ac:chgData name="ilan chelian" userId="d6003e356b7602e9" providerId="LiveId" clId="{F5D3EF59-772B-49C4-B090-B2F8D48B222F}" dt="2025-05-12T05:33:05.156" v="241"/>
          <ac:spMkLst>
            <pc:docMk/>
            <pc:sldMk cId="0" sldId="263"/>
            <ac:spMk id="10" creationId="{D8A93461-90F9-D935-AA49-F6ADDA24434F}"/>
          </ac:spMkLst>
        </pc:spChg>
        <pc:spChg chg="add">
          <ac:chgData name="ilan chelian" userId="d6003e356b7602e9" providerId="LiveId" clId="{F5D3EF59-772B-49C4-B090-B2F8D48B222F}" dt="2025-05-12T05:33:05.156" v="241"/>
          <ac:spMkLst>
            <pc:docMk/>
            <pc:sldMk cId="0" sldId="263"/>
            <ac:spMk id="11" creationId="{3EC3E3C7-9044-5F8B-6A5B-1F112AFFA215}"/>
          </ac:spMkLst>
        </pc:spChg>
        <pc:spChg chg="add">
          <ac:chgData name="ilan chelian" userId="d6003e356b7602e9" providerId="LiveId" clId="{F5D3EF59-772B-49C4-B090-B2F8D48B222F}" dt="2025-05-12T05:33:05.156" v="241"/>
          <ac:spMkLst>
            <pc:docMk/>
            <pc:sldMk cId="0" sldId="263"/>
            <ac:spMk id="12" creationId="{C7155260-7E69-A290-03C9-FE0DB52870B4}"/>
          </ac:spMkLst>
        </pc:spChg>
        <pc:spChg chg="add">
          <ac:chgData name="ilan chelian" userId="d6003e356b7602e9" providerId="LiveId" clId="{F5D3EF59-772B-49C4-B090-B2F8D48B222F}" dt="2025-05-12T05:33:05.156" v="241"/>
          <ac:spMkLst>
            <pc:docMk/>
            <pc:sldMk cId="0" sldId="263"/>
            <ac:spMk id="13" creationId="{555C9D48-AB8A-AF1B-4506-3D4738B07937}"/>
          </ac:spMkLst>
        </pc:spChg>
        <pc:spChg chg="add">
          <ac:chgData name="ilan chelian" userId="d6003e356b7602e9" providerId="LiveId" clId="{F5D3EF59-772B-49C4-B090-B2F8D48B222F}" dt="2025-05-12T05:33:05.156" v="241"/>
          <ac:spMkLst>
            <pc:docMk/>
            <pc:sldMk cId="0" sldId="263"/>
            <ac:spMk id="14" creationId="{3F5C49F4-B99F-39AD-2D97-25DA8DE72B1C}"/>
          </ac:spMkLst>
        </pc:spChg>
        <pc:spChg chg="add mod">
          <ac:chgData name="ilan chelian" userId="d6003e356b7602e9" providerId="LiveId" clId="{F5D3EF59-772B-49C4-B090-B2F8D48B222F}" dt="2025-05-12T05:33:14.178" v="249" actId="1076"/>
          <ac:spMkLst>
            <pc:docMk/>
            <pc:sldMk cId="0" sldId="263"/>
            <ac:spMk id="16" creationId="{A1BF4C96-1272-0688-ED77-A0D018E04719}"/>
          </ac:spMkLst>
        </pc:spChg>
        <pc:spChg chg="add">
          <ac:chgData name="ilan chelian" userId="d6003e356b7602e9" providerId="LiveId" clId="{F5D3EF59-772B-49C4-B090-B2F8D48B222F}" dt="2025-05-12T05:33:05.156" v="241"/>
          <ac:spMkLst>
            <pc:docMk/>
            <pc:sldMk cId="0" sldId="263"/>
            <ac:spMk id="17" creationId="{7A22CE6B-5ABE-D220-197E-3F69747D42D0}"/>
          </ac:spMkLst>
        </pc:spChg>
        <pc:spChg chg="add mod">
          <ac:chgData name="ilan chelian" userId="d6003e356b7602e9" providerId="LiveId" clId="{F5D3EF59-772B-49C4-B090-B2F8D48B222F}" dt="2025-05-12T05:34:10.061" v="257" actId="1076"/>
          <ac:spMkLst>
            <pc:docMk/>
            <pc:sldMk cId="0" sldId="263"/>
            <ac:spMk id="18" creationId="{F6FFE9D4-5C7E-DA03-0EF0-770B9F98AB63}"/>
          </ac:spMkLst>
        </pc:spChg>
        <pc:spChg chg="add mod">
          <ac:chgData name="ilan chelian" userId="d6003e356b7602e9" providerId="LiveId" clId="{F5D3EF59-772B-49C4-B090-B2F8D48B222F}" dt="2025-05-12T05:34:10.061" v="257" actId="1076"/>
          <ac:spMkLst>
            <pc:docMk/>
            <pc:sldMk cId="0" sldId="263"/>
            <ac:spMk id="19" creationId="{1807E6CE-39E6-ADD8-10D3-9ADDDC285A17}"/>
          </ac:spMkLst>
        </pc:spChg>
        <pc:spChg chg="add mod">
          <ac:chgData name="ilan chelian" userId="d6003e356b7602e9" providerId="LiveId" clId="{F5D3EF59-772B-49C4-B090-B2F8D48B222F}" dt="2025-05-12T05:34:10.061" v="257" actId="1076"/>
          <ac:spMkLst>
            <pc:docMk/>
            <pc:sldMk cId="0" sldId="263"/>
            <ac:spMk id="20" creationId="{16A8B024-AA13-C549-FACB-10D609CF7E31}"/>
          </ac:spMkLst>
        </pc:spChg>
        <pc:spChg chg="add mod">
          <ac:chgData name="ilan chelian" userId="d6003e356b7602e9" providerId="LiveId" clId="{F5D3EF59-772B-49C4-B090-B2F8D48B222F}" dt="2025-05-12T05:34:10.061" v="257" actId="1076"/>
          <ac:spMkLst>
            <pc:docMk/>
            <pc:sldMk cId="0" sldId="263"/>
            <ac:spMk id="21" creationId="{7C6F99AD-01C7-12AF-3B26-37E7E1DD58C2}"/>
          </ac:spMkLst>
        </pc:spChg>
        <pc:spChg chg="add mod">
          <ac:chgData name="ilan chelian" userId="d6003e356b7602e9" providerId="LiveId" clId="{F5D3EF59-772B-49C4-B090-B2F8D48B222F}" dt="2025-05-12T05:34:10.061" v="257" actId="1076"/>
          <ac:spMkLst>
            <pc:docMk/>
            <pc:sldMk cId="0" sldId="263"/>
            <ac:spMk id="22" creationId="{14E81C35-7899-83F8-F9B1-706B21706EBE}"/>
          </ac:spMkLst>
        </pc:spChg>
        <pc:spChg chg="add mod">
          <ac:chgData name="ilan chelian" userId="d6003e356b7602e9" providerId="LiveId" clId="{F5D3EF59-772B-49C4-B090-B2F8D48B222F}" dt="2025-05-12T05:39:34.388" v="282" actId="1076"/>
          <ac:spMkLst>
            <pc:docMk/>
            <pc:sldMk cId="0" sldId="263"/>
            <ac:spMk id="23" creationId="{33D5EDAC-6637-E09C-C6CC-FBDDC51EE5C9}"/>
          </ac:spMkLst>
        </pc:spChg>
        <pc:spChg chg="add mod">
          <ac:chgData name="ilan chelian" userId="d6003e356b7602e9" providerId="LiveId" clId="{F5D3EF59-772B-49C4-B090-B2F8D48B222F}" dt="2025-05-12T05:39:37.204" v="283" actId="1076"/>
          <ac:spMkLst>
            <pc:docMk/>
            <pc:sldMk cId="0" sldId="263"/>
            <ac:spMk id="24" creationId="{46306DC1-E2C4-11B5-55BE-FEFE91C3A17B}"/>
          </ac:spMkLst>
        </pc:spChg>
        <pc:spChg chg="add mod">
          <ac:chgData name="ilan chelian" userId="d6003e356b7602e9" providerId="LiveId" clId="{F5D3EF59-772B-49C4-B090-B2F8D48B222F}" dt="2025-05-12T05:39:41.724" v="284" actId="1076"/>
          <ac:spMkLst>
            <pc:docMk/>
            <pc:sldMk cId="0" sldId="263"/>
            <ac:spMk id="26" creationId="{68F83D75-5278-55D8-366C-418E24B7A8B8}"/>
          </ac:spMkLst>
        </pc:spChg>
      </pc:sldChg>
      <pc:sldChg chg="addSp modSp mod">
        <pc:chgData name="ilan chelian" userId="d6003e356b7602e9" providerId="LiveId" clId="{F5D3EF59-772B-49C4-B090-B2F8D48B222F}" dt="2025-05-12T05:46:59.172" v="363" actId="1076"/>
        <pc:sldMkLst>
          <pc:docMk/>
          <pc:sldMk cId="0" sldId="265"/>
        </pc:sldMkLst>
        <pc:spChg chg="mod">
          <ac:chgData name="ilan chelian" userId="d6003e356b7602e9" providerId="LiveId" clId="{F5D3EF59-772B-49C4-B090-B2F8D48B222F}" dt="2025-05-12T05:46:59.172" v="363" actId="1076"/>
          <ac:spMkLst>
            <pc:docMk/>
            <pc:sldMk cId="0" sldId="265"/>
            <ac:spMk id="2" creationId="{00000000-0000-0000-0000-000000000000}"/>
          </ac:spMkLst>
        </pc:spChg>
        <pc:spChg chg="mod">
          <ac:chgData name="ilan chelian" userId="d6003e356b7602e9" providerId="LiveId" clId="{F5D3EF59-772B-49C4-B090-B2F8D48B222F}" dt="2025-05-12T05:46:44.723" v="350" actId="1076"/>
          <ac:spMkLst>
            <pc:docMk/>
            <pc:sldMk cId="0" sldId="265"/>
            <ac:spMk id="5" creationId="{CC24ABAF-2D58-7411-60A2-BCC423A915D9}"/>
          </ac:spMkLst>
        </pc:spChg>
        <pc:picChg chg="mod">
          <ac:chgData name="ilan chelian" userId="d6003e356b7602e9" providerId="LiveId" clId="{F5D3EF59-772B-49C4-B090-B2F8D48B222F}" dt="2025-05-12T05:46:03.404" v="349" actId="1076"/>
          <ac:picMkLst>
            <pc:docMk/>
            <pc:sldMk cId="0" sldId="265"/>
            <ac:picMk id="3" creationId="{00000000-0000-0000-0000-000000000000}"/>
          </ac:picMkLst>
        </pc:picChg>
        <pc:picChg chg="add mod">
          <ac:chgData name="ilan chelian" userId="d6003e356b7602e9" providerId="LiveId" clId="{F5D3EF59-772B-49C4-B090-B2F8D48B222F}" dt="2025-05-12T05:45:55.171" v="347" actId="14100"/>
          <ac:picMkLst>
            <pc:docMk/>
            <pc:sldMk cId="0" sldId="265"/>
            <ac:picMk id="4" creationId="{00000000-0000-0000-0000-000000000000}"/>
          </ac:picMkLst>
        </pc:picChg>
      </pc:sldChg>
      <pc:sldChg chg="addSp delSp modSp mod ord">
        <pc:chgData name="ilan chelian" userId="d6003e356b7602e9" providerId="LiveId" clId="{F5D3EF59-772B-49C4-B090-B2F8D48B222F}" dt="2025-05-12T06:15:23.758" v="695" actId="1076"/>
        <pc:sldMkLst>
          <pc:docMk/>
          <pc:sldMk cId="0" sldId="266"/>
        </pc:sldMkLst>
        <pc:spChg chg="mod">
          <ac:chgData name="ilan chelian" userId="d6003e356b7602e9" providerId="LiveId" clId="{F5D3EF59-772B-49C4-B090-B2F8D48B222F}" dt="2025-05-12T05:51:55.292" v="412" actId="1076"/>
          <ac:spMkLst>
            <pc:docMk/>
            <pc:sldMk cId="0" sldId="266"/>
            <ac:spMk id="2" creationId="{00000000-0000-0000-0000-000000000000}"/>
          </ac:spMkLst>
        </pc:spChg>
        <pc:picChg chg="del">
          <ac:chgData name="ilan chelian" userId="d6003e356b7602e9" providerId="LiveId" clId="{F5D3EF59-772B-49C4-B090-B2F8D48B222F}" dt="2025-05-12T05:45:35.892" v="339" actId="21"/>
          <ac:picMkLst>
            <pc:docMk/>
            <pc:sldMk cId="0" sldId="266"/>
            <ac:picMk id="3" creationId="{00000000-0000-0000-0000-000000000000}"/>
          </ac:picMkLst>
        </pc:picChg>
        <pc:picChg chg="add mod">
          <ac:chgData name="ilan chelian" userId="d6003e356b7602e9" providerId="LiveId" clId="{F5D3EF59-772B-49C4-B090-B2F8D48B222F}" dt="2025-05-12T06:15:20.457" v="694" actId="1076"/>
          <ac:picMkLst>
            <pc:docMk/>
            <pc:sldMk cId="0" sldId="266"/>
            <ac:picMk id="3074" creationId="{9722E119-2ACF-0974-68EC-339FBD5FC885}"/>
          </ac:picMkLst>
        </pc:picChg>
        <pc:picChg chg="add mod">
          <ac:chgData name="ilan chelian" userId="d6003e356b7602e9" providerId="LiveId" clId="{F5D3EF59-772B-49C4-B090-B2F8D48B222F}" dt="2025-05-12T06:15:23.758" v="695" actId="1076"/>
          <ac:picMkLst>
            <pc:docMk/>
            <pc:sldMk cId="0" sldId="266"/>
            <ac:picMk id="3076" creationId="{40761C1A-4C94-EED6-77C2-C6F075660238}"/>
          </ac:picMkLst>
        </pc:picChg>
      </pc:sldChg>
      <pc:sldChg chg="addSp modSp mod">
        <pc:chgData name="ilan chelian" userId="d6003e356b7602e9" providerId="LiveId" clId="{F5D3EF59-772B-49C4-B090-B2F8D48B222F}" dt="2025-05-12T06:14:43.806" v="689" actId="1076"/>
        <pc:sldMkLst>
          <pc:docMk/>
          <pc:sldMk cId="0" sldId="268"/>
        </pc:sldMkLst>
        <pc:spChg chg="mod">
          <ac:chgData name="ilan chelian" userId="d6003e356b7602e9" providerId="LiveId" clId="{F5D3EF59-772B-49C4-B090-B2F8D48B222F}" dt="2025-05-12T05:50:45.114" v="397" actId="1076"/>
          <ac:spMkLst>
            <pc:docMk/>
            <pc:sldMk cId="0" sldId="268"/>
            <ac:spMk id="2" creationId="{00000000-0000-0000-0000-000000000000}"/>
          </ac:spMkLst>
        </pc:spChg>
        <pc:spChg chg="add mod">
          <ac:chgData name="ilan chelian" userId="d6003e356b7602e9" providerId="LiveId" clId="{F5D3EF59-772B-49C4-B090-B2F8D48B222F}" dt="2025-05-12T06:14:43.806" v="689" actId="1076"/>
          <ac:spMkLst>
            <pc:docMk/>
            <pc:sldMk cId="0" sldId="268"/>
            <ac:spMk id="4" creationId="{6B59F1FF-71CB-6A82-9C8C-17CEC899815A}"/>
          </ac:spMkLst>
        </pc:spChg>
      </pc:sldChg>
      <pc:sldChg chg="modSp mod">
        <pc:chgData name="ilan chelian" userId="d6003e356b7602e9" providerId="LiveId" clId="{F5D3EF59-772B-49C4-B090-B2F8D48B222F}" dt="2025-05-12T05:54:23.291" v="435" actId="14100"/>
        <pc:sldMkLst>
          <pc:docMk/>
          <pc:sldMk cId="0" sldId="271"/>
        </pc:sldMkLst>
        <pc:spChg chg="mod">
          <ac:chgData name="ilan chelian" userId="d6003e356b7602e9" providerId="LiveId" clId="{F5D3EF59-772B-49C4-B090-B2F8D48B222F}" dt="2025-05-12T05:52:44.101" v="423" actId="1076"/>
          <ac:spMkLst>
            <pc:docMk/>
            <pc:sldMk cId="0" sldId="271"/>
            <ac:spMk id="2" creationId="{00000000-0000-0000-0000-000000000000}"/>
          </ac:spMkLst>
        </pc:spChg>
        <pc:spChg chg="mod">
          <ac:chgData name="ilan chelian" userId="d6003e356b7602e9" providerId="LiveId" clId="{F5D3EF59-772B-49C4-B090-B2F8D48B222F}" dt="2025-05-12T05:54:19.847" v="434" actId="14100"/>
          <ac:spMkLst>
            <pc:docMk/>
            <pc:sldMk cId="0" sldId="271"/>
            <ac:spMk id="3" creationId="{C01A2CD2-63AA-FC94-E1F4-42A05D3AEEBD}"/>
          </ac:spMkLst>
        </pc:spChg>
        <pc:spChg chg="mod">
          <ac:chgData name="ilan chelian" userId="d6003e356b7602e9" providerId="LiveId" clId="{F5D3EF59-772B-49C4-B090-B2F8D48B222F}" dt="2025-05-12T05:54:23.291" v="435" actId="14100"/>
          <ac:spMkLst>
            <pc:docMk/>
            <pc:sldMk cId="0" sldId="271"/>
            <ac:spMk id="5" creationId="{1866EE85-BAC9-B52E-E0B5-A26454F4281A}"/>
          </ac:spMkLst>
        </pc:spChg>
      </pc:sldChg>
      <pc:sldChg chg="modSp mod">
        <pc:chgData name="ilan chelian" userId="d6003e356b7602e9" providerId="LiveId" clId="{F5D3EF59-772B-49C4-B090-B2F8D48B222F}" dt="2025-05-12T06:09:11.872" v="614" actId="1076"/>
        <pc:sldMkLst>
          <pc:docMk/>
          <pc:sldMk cId="0" sldId="272"/>
        </pc:sldMkLst>
        <pc:spChg chg="mod">
          <ac:chgData name="ilan chelian" userId="d6003e356b7602e9" providerId="LiveId" clId="{F5D3EF59-772B-49C4-B090-B2F8D48B222F}" dt="2025-05-12T06:09:11.872" v="614" actId="1076"/>
          <ac:spMkLst>
            <pc:docMk/>
            <pc:sldMk cId="0" sldId="272"/>
            <ac:spMk id="2" creationId="{00000000-0000-0000-0000-000000000000}"/>
          </ac:spMkLst>
        </pc:spChg>
        <pc:spChg chg="mod">
          <ac:chgData name="ilan chelian" userId="d6003e356b7602e9" providerId="LiveId" clId="{F5D3EF59-772B-49C4-B090-B2F8D48B222F}" dt="2025-05-12T06:09:05.584" v="613" actId="1076"/>
          <ac:spMkLst>
            <pc:docMk/>
            <pc:sldMk cId="0" sldId="272"/>
            <ac:spMk id="4" creationId="{00000000-0000-0000-0000-000000000000}"/>
          </ac:spMkLst>
        </pc:spChg>
      </pc:sldChg>
      <pc:sldChg chg="modSp mod">
        <pc:chgData name="ilan chelian" userId="d6003e356b7602e9" providerId="LiveId" clId="{F5D3EF59-772B-49C4-B090-B2F8D48B222F}" dt="2025-05-12T06:12:23.454" v="644" actId="255"/>
        <pc:sldMkLst>
          <pc:docMk/>
          <pc:sldMk cId="0" sldId="273"/>
        </pc:sldMkLst>
        <pc:spChg chg="mod">
          <ac:chgData name="ilan chelian" userId="d6003e356b7602e9" providerId="LiveId" clId="{F5D3EF59-772B-49C4-B090-B2F8D48B222F}" dt="2025-05-12T06:09:26.768" v="622" actId="1076"/>
          <ac:spMkLst>
            <pc:docMk/>
            <pc:sldMk cId="0" sldId="273"/>
            <ac:spMk id="3" creationId="{00000000-0000-0000-0000-000000000000}"/>
          </ac:spMkLst>
        </pc:spChg>
        <pc:spChg chg="mod">
          <ac:chgData name="ilan chelian" userId="d6003e356b7602e9" providerId="LiveId" clId="{F5D3EF59-772B-49C4-B090-B2F8D48B222F}" dt="2025-05-12T06:12:23.454" v="644" actId="255"/>
          <ac:spMkLst>
            <pc:docMk/>
            <pc:sldMk cId="0" sldId="273"/>
            <ac:spMk id="5" creationId="{00000000-0000-0000-0000-000000000000}"/>
          </ac:spMkLst>
        </pc:spChg>
      </pc:sldChg>
      <pc:sldChg chg="addSp modSp new mod">
        <pc:chgData name="ilan chelian" userId="d6003e356b7602e9" providerId="LiveId" clId="{F5D3EF59-772B-49C4-B090-B2F8D48B222F}" dt="2025-05-12T05:23:48.490" v="66" actId="113"/>
        <pc:sldMkLst>
          <pc:docMk/>
          <pc:sldMk cId="936552994" sldId="276"/>
        </pc:sldMkLst>
        <pc:spChg chg="mod">
          <ac:chgData name="ilan chelian" userId="d6003e356b7602e9" providerId="LiveId" clId="{F5D3EF59-772B-49C4-B090-B2F8D48B222F}" dt="2025-05-12T05:23:09.033" v="55" actId="14100"/>
          <ac:spMkLst>
            <pc:docMk/>
            <pc:sldMk cId="936552994" sldId="276"/>
            <ac:spMk id="2" creationId="{531D9458-454F-78A3-C47E-1A829F5518E9}"/>
          </ac:spMkLst>
        </pc:spChg>
        <pc:spChg chg="add mod">
          <ac:chgData name="ilan chelian" userId="d6003e356b7602e9" providerId="LiveId" clId="{F5D3EF59-772B-49C4-B090-B2F8D48B222F}" dt="2025-05-12T05:23:48.490" v="66" actId="113"/>
          <ac:spMkLst>
            <pc:docMk/>
            <pc:sldMk cId="936552994" sldId="276"/>
            <ac:spMk id="4" creationId="{487BE545-AC92-F8A0-016E-3927F35C320B}"/>
          </ac:spMkLst>
        </pc:spChg>
      </pc:sldChg>
      <pc:sldChg chg="addSp delSp modSp add mod">
        <pc:chgData name="ilan chelian" userId="d6003e356b7602e9" providerId="LiveId" clId="{F5D3EF59-772B-49C4-B090-B2F8D48B222F}" dt="2025-05-12T05:22:45.150" v="53" actId="1076"/>
        <pc:sldMkLst>
          <pc:docMk/>
          <pc:sldMk cId="1405778616" sldId="277"/>
        </pc:sldMkLst>
        <pc:spChg chg="add mod">
          <ac:chgData name="ilan chelian" userId="d6003e356b7602e9" providerId="LiveId" clId="{F5D3EF59-772B-49C4-B090-B2F8D48B222F}" dt="2025-05-12T05:22:45.150" v="53" actId="1076"/>
          <ac:spMkLst>
            <pc:docMk/>
            <pc:sldMk cId="1405778616" sldId="277"/>
            <ac:spMk id="4" creationId="{F5E8555D-F0A4-048B-47CB-4DCAE73D9864}"/>
          </ac:spMkLst>
        </pc:spChg>
        <pc:spChg chg="del mod">
          <ac:chgData name="ilan chelian" userId="d6003e356b7602e9" providerId="LiveId" clId="{F5D3EF59-772B-49C4-B090-B2F8D48B222F}" dt="2025-05-12T05:22:16.842" v="45"/>
          <ac:spMkLst>
            <pc:docMk/>
            <pc:sldMk cId="1405778616" sldId="277"/>
            <ac:spMk id="5" creationId="{43174E53-7A73-EEAB-52E5-D011F34AEFD7}"/>
          </ac:spMkLst>
        </pc:spChg>
      </pc:sldChg>
      <pc:sldChg chg="addSp delSp modSp add mod">
        <pc:chgData name="ilan chelian" userId="d6003e356b7602e9" providerId="LiveId" clId="{F5D3EF59-772B-49C4-B090-B2F8D48B222F}" dt="2025-05-12T05:45:08.492" v="338" actId="113"/>
        <pc:sldMkLst>
          <pc:docMk/>
          <pc:sldMk cId="77316052" sldId="278"/>
        </pc:sldMkLst>
        <pc:spChg chg="mod">
          <ac:chgData name="ilan chelian" userId="d6003e356b7602e9" providerId="LiveId" clId="{F5D3EF59-772B-49C4-B090-B2F8D48B222F}" dt="2025-05-12T05:44:17.981" v="329" actId="1076"/>
          <ac:spMkLst>
            <pc:docMk/>
            <pc:sldMk cId="77316052" sldId="278"/>
            <ac:spMk id="2" creationId="{ABDFF1EE-D863-D19B-87F6-31C79965D438}"/>
          </ac:spMkLst>
        </pc:spChg>
        <pc:spChg chg="mod">
          <ac:chgData name="ilan chelian" userId="d6003e356b7602e9" providerId="LiveId" clId="{F5D3EF59-772B-49C4-B090-B2F8D48B222F}" dt="2025-05-12T05:44:20.685" v="330" actId="1076"/>
          <ac:spMkLst>
            <pc:docMk/>
            <pc:sldMk cId="77316052" sldId="278"/>
            <ac:spMk id="3" creationId="{0FBD2BCE-511C-453D-7925-8452045D3A3B}"/>
          </ac:spMkLst>
        </pc:spChg>
        <pc:spChg chg="add">
          <ac:chgData name="ilan chelian" userId="d6003e356b7602e9" providerId="LiveId" clId="{F5D3EF59-772B-49C4-B090-B2F8D48B222F}" dt="2025-05-12T05:41:06.736" v="292"/>
          <ac:spMkLst>
            <pc:docMk/>
            <pc:sldMk cId="77316052" sldId="278"/>
            <ac:spMk id="5" creationId="{2C74B07F-A04B-3E60-9100-A61F8EC1C7C5}"/>
          </ac:spMkLst>
        </pc:spChg>
        <pc:spChg chg="add mod">
          <ac:chgData name="ilan chelian" userId="d6003e356b7602e9" providerId="LiveId" clId="{F5D3EF59-772B-49C4-B090-B2F8D48B222F}" dt="2025-05-12T05:45:03.418" v="336" actId="113"/>
          <ac:spMkLst>
            <pc:docMk/>
            <pc:sldMk cId="77316052" sldId="278"/>
            <ac:spMk id="6" creationId="{A6D1F473-7CF8-EC0E-7D6D-1F1055ED49CB}"/>
          </ac:spMkLst>
        </pc:spChg>
        <pc:spChg chg="add mod">
          <ac:chgData name="ilan chelian" userId="d6003e356b7602e9" providerId="LiveId" clId="{F5D3EF59-772B-49C4-B090-B2F8D48B222F}" dt="2025-05-12T05:44:39.864" v="334" actId="1076"/>
          <ac:spMkLst>
            <pc:docMk/>
            <pc:sldMk cId="77316052" sldId="278"/>
            <ac:spMk id="7" creationId="{C64E1DCE-A037-28DD-9A97-C525175323BB}"/>
          </ac:spMkLst>
        </pc:spChg>
        <pc:spChg chg="mod">
          <ac:chgData name="ilan chelian" userId="d6003e356b7602e9" providerId="LiveId" clId="{F5D3EF59-772B-49C4-B090-B2F8D48B222F}" dt="2025-05-12T05:45:08.492" v="338" actId="113"/>
          <ac:spMkLst>
            <pc:docMk/>
            <pc:sldMk cId="77316052" sldId="278"/>
            <ac:spMk id="23" creationId="{A63CEE57-5F91-0015-D7FF-8773909C5432}"/>
          </ac:spMkLst>
        </pc:spChg>
        <pc:spChg chg="del mod">
          <ac:chgData name="ilan chelian" userId="d6003e356b7602e9" providerId="LiveId" clId="{F5D3EF59-772B-49C4-B090-B2F8D48B222F}" dt="2025-05-12T05:41:09.943" v="294"/>
          <ac:spMkLst>
            <pc:docMk/>
            <pc:sldMk cId="77316052" sldId="278"/>
            <ac:spMk id="24" creationId="{4D6F77BC-112D-AFEF-A22E-2B529BA0A1EF}"/>
          </ac:spMkLst>
        </pc:spChg>
        <pc:spChg chg="mod">
          <ac:chgData name="ilan chelian" userId="d6003e356b7602e9" providerId="LiveId" clId="{F5D3EF59-772B-49C4-B090-B2F8D48B222F}" dt="2025-05-12T05:44:56.816" v="335" actId="113"/>
          <ac:spMkLst>
            <pc:docMk/>
            <pc:sldMk cId="77316052" sldId="278"/>
            <ac:spMk id="26" creationId="{5998B812-C851-8AC1-8DB9-D996551D08F0}"/>
          </ac:spMkLst>
        </pc:spChg>
      </pc:sldChg>
      <pc:sldChg chg="addSp modSp new mod">
        <pc:chgData name="ilan chelian" userId="d6003e356b7602e9" providerId="LiveId" clId="{F5D3EF59-772B-49C4-B090-B2F8D48B222F}" dt="2025-05-12T06:12:49.789" v="652" actId="120"/>
        <pc:sldMkLst>
          <pc:docMk/>
          <pc:sldMk cId="1026325866" sldId="279"/>
        </pc:sldMkLst>
        <pc:spChg chg="add mod">
          <ac:chgData name="ilan chelian" userId="d6003e356b7602e9" providerId="LiveId" clId="{F5D3EF59-772B-49C4-B090-B2F8D48B222F}" dt="2025-05-12T06:02:24.271" v="495" actId="1076"/>
          <ac:spMkLst>
            <pc:docMk/>
            <pc:sldMk cId="1026325866" sldId="279"/>
            <ac:spMk id="4" creationId="{210983CF-9D9A-BF9E-E98C-3C2C6FBBCC14}"/>
          </ac:spMkLst>
        </pc:spChg>
        <pc:graphicFrameChg chg="add mod modGraphic">
          <ac:chgData name="ilan chelian" userId="d6003e356b7602e9" providerId="LiveId" clId="{F5D3EF59-772B-49C4-B090-B2F8D48B222F}" dt="2025-05-12T06:12:49.789" v="652" actId="120"/>
          <ac:graphicFrameMkLst>
            <pc:docMk/>
            <pc:sldMk cId="1026325866" sldId="279"/>
            <ac:graphicFrameMk id="2" creationId="{998832E8-A329-9015-06EB-E1100B99A8A2}"/>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5500" b="0"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6949" y="224858"/>
            <a:ext cx="8781415" cy="1010285"/>
          </a:xfrm>
          <a:custGeom>
            <a:avLst/>
            <a:gdLst/>
            <a:ahLst/>
            <a:cxnLst/>
            <a:rect l="l" t="t" r="r" b="b"/>
            <a:pathLst>
              <a:path w="8781415" h="1010285">
                <a:moveTo>
                  <a:pt x="8612532" y="1009656"/>
                </a:moveTo>
                <a:lnTo>
                  <a:pt x="168279" y="1009656"/>
                </a:lnTo>
                <a:lnTo>
                  <a:pt x="123544" y="1003645"/>
                </a:lnTo>
                <a:lnTo>
                  <a:pt x="83345" y="986681"/>
                </a:lnTo>
                <a:lnTo>
                  <a:pt x="49287" y="960369"/>
                </a:lnTo>
                <a:lnTo>
                  <a:pt x="22975" y="926311"/>
                </a:lnTo>
                <a:lnTo>
                  <a:pt x="6011" y="886112"/>
                </a:lnTo>
                <a:lnTo>
                  <a:pt x="0" y="841377"/>
                </a:lnTo>
                <a:lnTo>
                  <a:pt x="0" y="168279"/>
                </a:lnTo>
                <a:lnTo>
                  <a:pt x="6011" y="123544"/>
                </a:lnTo>
                <a:lnTo>
                  <a:pt x="22975" y="83345"/>
                </a:lnTo>
                <a:lnTo>
                  <a:pt x="49287" y="49287"/>
                </a:lnTo>
                <a:lnTo>
                  <a:pt x="83345" y="22975"/>
                </a:lnTo>
                <a:lnTo>
                  <a:pt x="123544" y="6011"/>
                </a:lnTo>
                <a:lnTo>
                  <a:pt x="168279" y="0"/>
                </a:lnTo>
                <a:lnTo>
                  <a:pt x="8612532" y="0"/>
                </a:lnTo>
                <a:lnTo>
                  <a:pt x="8676930" y="12809"/>
                </a:lnTo>
                <a:lnTo>
                  <a:pt x="8731524" y="49287"/>
                </a:lnTo>
                <a:lnTo>
                  <a:pt x="8768002" y="103881"/>
                </a:lnTo>
                <a:lnTo>
                  <a:pt x="8780811" y="168279"/>
                </a:lnTo>
                <a:lnTo>
                  <a:pt x="8780811" y="841377"/>
                </a:lnTo>
                <a:lnTo>
                  <a:pt x="8774800" y="886112"/>
                </a:lnTo>
                <a:lnTo>
                  <a:pt x="8757836" y="926311"/>
                </a:lnTo>
                <a:lnTo>
                  <a:pt x="8731523" y="960369"/>
                </a:lnTo>
                <a:lnTo>
                  <a:pt x="8697466" y="986681"/>
                </a:lnTo>
                <a:lnTo>
                  <a:pt x="8657267" y="1003645"/>
                </a:lnTo>
                <a:lnTo>
                  <a:pt x="8612532" y="1009656"/>
                </a:lnTo>
                <a:close/>
              </a:path>
            </a:pathLst>
          </a:custGeom>
          <a:solidFill>
            <a:srgbClr val="599BD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0316" y="245973"/>
            <a:ext cx="10515600" cy="880744"/>
          </a:xfrm>
          <a:custGeom>
            <a:avLst/>
            <a:gdLst/>
            <a:ahLst/>
            <a:cxnLst/>
            <a:rect l="l" t="t" r="r" b="b"/>
            <a:pathLst>
              <a:path w="10515600" h="880744">
                <a:moveTo>
                  <a:pt x="10368891" y="880230"/>
                </a:moveTo>
                <a:lnTo>
                  <a:pt x="146708" y="880230"/>
                </a:lnTo>
                <a:lnTo>
                  <a:pt x="100337" y="872751"/>
                </a:lnTo>
                <a:lnTo>
                  <a:pt x="60064" y="851924"/>
                </a:lnTo>
                <a:lnTo>
                  <a:pt x="28306" y="820166"/>
                </a:lnTo>
                <a:lnTo>
                  <a:pt x="7479" y="779894"/>
                </a:lnTo>
                <a:lnTo>
                  <a:pt x="0" y="733522"/>
                </a:lnTo>
                <a:lnTo>
                  <a:pt x="0" y="146708"/>
                </a:lnTo>
                <a:lnTo>
                  <a:pt x="7479" y="100336"/>
                </a:lnTo>
                <a:lnTo>
                  <a:pt x="28306" y="60064"/>
                </a:lnTo>
                <a:lnTo>
                  <a:pt x="60064" y="28306"/>
                </a:lnTo>
                <a:lnTo>
                  <a:pt x="100337" y="7479"/>
                </a:lnTo>
                <a:lnTo>
                  <a:pt x="146708" y="0"/>
                </a:lnTo>
                <a:lnTo>
                  <a:pt x="10368891" y="0"/>
                </a:lnTo>
                <a:lnTo>
                  <a:pt x="10425034" y="11167"/>
                </a:lnTo>
                <a:lnTo>
                  <a:pt x="10472629" y="42969"/>
                </a:lnTo>
                <a:lnTo>
                  <a:pt x="10504432" y="90565"/>
                </a:lnTo>
                <a:lnTo>
                  <a:pt x="10515600" y="146708"/>
                </a:lnTo>
                <a:lnTo>
                  <a:pt x="10515600" y="733522"/>
                </a:lnTo>
                <a:lnTo>
                  <a:pt x="10508121" y="779894"/>
                </a:lnTo>
                <a:lnTo>
                  <a:pt x="10487294" y="820166"/>
                </a:lnTo>
                <a:lnTo>
                  <a:pt x="10455535" y="851924"/>
                </a:lnTo>
                <a:lnTo>
                  <a:pt x="10415262" y="872751"/>
                </a:lnTo>
                <a:lnTo>
                  <a:pt x="10368891" y="880230"/>
                </a:lnTo>
                <a:close/>
              </a:path>
            </a:pathLst>
          </a:custGeom>
          <a:solidFill>
            <a:srgbClr val="5B9BD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5936" y="356408"/>
            <a:ext cx="3711575" cy="1050212"/>
          </a:xfrm>
          <a:prstGeom prst="rect">
            <a:avLst/>
          </a:prstGeom>
        </p:spPr>
        <p:txBody>
          <a:bodyPr wrap="square" lIns="0" tIns="0" rIns="0" bIns="0">
            <a:spAutoFit/>
          </a:bodyPr>
          <a:lstStyle>
            <a:lvl1pPr>
              <a:defRPr sz="5500" b="0" i="0">
                <a:solidFill>
                  <a:schemeClr val="bg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rss.onlinelibrary.wiley.com/doi/abs/10.1111/j.1467-9868.2005.00503.x" TargetMode="External"/><Relationship Id="rId2" Type="http://schemas.openxmlformats.org/officeDocument/2006/relationships/hyperlink" Target="https://www.wiley.com/en-us/Applied+Logistic+Regression%2C+3rd+Edition-p-9780470582473" TargetMode="External"/><Relationship Id="rId1" Type="http://schemas.openxmlformats.org/officeDocument/2006/relationships/slideLayout" Target="../slideLayouts/slideLayout5.xml"/><Relationship Id="rId5" Type="http://schemas.openxmlformats.org/officeDocument/2006/relationships/hyperlink" Target="https://link.springer.com/book/10.1007/978-3-319-75010-2" TargetMode="External"/><Relationship Id="rId4" Type="http://schemas.openxmlformats.org/officeDocument/2006/relationships/hyperlink" Target="https://www.sciencedirect.com/science/article/abs/pii/S001048251730104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600" y="1447800"/>
            <a:ext cx="9144000" cy="1217295"/>
          </a:xfrm>
          <a:custGeom>
            <a:avLst/>
            <a:gdLst/>
            <a:ahLst/>
            <a:cxnLst/>
            <a:rect l="l" t="t" r="r" b="b"/>
            <a:pathLst>
              <a:path w="9144000" h="1217295">
                <a:moveTo>
                  <a:pt x="8941195" y="1216799"/>
                </a:moveTo>
                <a:lnTo>
                  <a:pt x="202803" y="1216799"/>
                </a:lnTo>
                <a:lnTo>
                  <a:pt x="156302" y="1211443"/>
                </a:lnTo>
                <a:lnTo>
                  <a:pt x="113615" y="1196186"/>
                </a:lnTo>
                <a:lnTo>
                  <a:pt x="75960" y="1172246"/>
                </a:lnTo>
                <a:lnTo>
                  <a:pt x="44553" y="1140839"/>
                </a:lnTo>
                <a:lnTo>
                  <a:pt x="20613" y="1103184"/>
                </a:lnTo>
                <a:lnTo>
                  <a:pt x="5356" y="1060497"/>
                </a:lnTo>
                <a:lnTo>
                  <a:pt x="0" y="1013995"/>
                </a:lnTo>
                <a:lnTo>
                  <a:pt x="0" y="202803"/>
                </a:lnTo>
                <a:lnTo>
                  <a:pt x="5356" y="156302"/>
                </a:lnTo>
                <a:lnTo>
                  <a:pt x="20613" y="113615"/>
                </a:lnTo>
                <a:lnTo>
                  <a:pt x="44553" y="75960"/>
                </a:lnTo>
                <a:lnTo>
                  <a:pt x="75960" y="44553"/>
                </a:lnTo>
                <a:lnTo>
                  <a:pt x="113615" y="20613"/>
                </a:lnTo>
                <a:lnTo>
                  <a:pt x="156302" y="5356"/>
                </a:lnTo>
                <a:lnTo>
                  <a:pt x="202803" y="0"/>
                </a:lnTo>
                <a:lnTo>
                  <a:pt x="8941195" y="0"/>
                </a:lnTo>
                <a:lnTo>
                  <a:pt x="8980945" y="3932"/>
                </a:lnTo>
                <a:lnTo>
                  <a:pt x="9018805" y="15437"/>
                </a:lnTo>
                <a:lnTo>
                  <a:pt x="9053711" y="34073"/>
                </a:lnTo>
                <a:lnTo>
                  <a:pt x="9084600" y="59399"/>
                </a:lnTo>
                <a:lnTo>
                  <a:pt x="9109926" y="90288"/>
                </a:lnTo>
                <a:lnTo>
                  <a:pt x="9128562" y="125194"/>
                </a:lnTo>
                <a:lnTo>
                  <a:pt x="9140067" y="163054"/>
                </a:lnTo>
                <a:lnTo>
                  <a:pt x="9144000" y="202803"/>
                </a:lnTo>
                <a:lnTo>
                  <a:pt x="9144000" y="1013995"/>
                </a:lnTo>
                <a:lnTo>
                  <a:pt x="9138644" y="1060497"/>
                </a:lnTo>
                <a:lnTo>
                  <a:pt x="9123387" y="1103184"/>
                </a:lnTo>
                <a:lnTo>
                  <a:pt x="9099446" y="1140839"/>
                </a:lnTo>
                <a:lnTo>
                  <a:pt x="9068039" y="1172246"/>
                </a:lnTo>
                <a:lnTo>
                  <a:pt x="9030384" y="1196186"/>
                </a:lnTo>
                <a:lnTo>
                  <a:pt x="8987696" y="1211443"/>
                </a:lnTo>
                <a:lnTo>
                  <a:pt x="8941195" y="1216799"/>
                </a:lnTo>
                <a:close/>
              </a:path>
            </a:pathLst>
          </a:custGeom>
          <a:solidFill>
            <a:srgbClr val="599BD4"/>
          </a:solidFill>
        </p:spPr>
        <p:txBody>
          <a:bodyPr wrap="square" lIns="0" tIns="0" rIns="0" bIns="0" rtlCol="0"/>
          <a:lstStyle/>
          <a:p>
            <a:endParaRPr dirty="0"/>
          </a:p>
        </p:txBody>
      </p:sp>
      <p:sp>
        <p:nvSpPr>
          <p:cNvPr id="3" name="object 3"/>
          <p:cNvSpPr txBox="1"/>
          <p:nvPr/>
        </p:nvSpPr>
        <p:spPr>
          <a:xfrm>
            <a:off x="4222742" y="3393985"/>
            <a:ext cx="297180" cy="330200"/>
          </a:xfrm>
          <a:prstGeom prst="rect">
            <a:avLst/>
          </a:prstGeom>
        </p:spPr>
        <p:txBody>
          <a:bodyPr vert="horz" wrap="square" lIns="0" tIns="12700" rIns="0" bIns="0" rtlCol="0">
            <a:spAutoFit/>
          </a:bodyPr>
          <a:lstStyle/>
          <a:p>
            <a:pPr marL="12700">
              <a:lnSpc>
                <a:spcPct val="100000"/>
              </a:lnSpc>
              <a:spcBef>
                <a:spcPts val="100"/>
              </a:spcBef>
            </a:pPr>
            <a:r>
              <a:rPr sz="2000" spc="-195" dirty="0">
                <a:solidFill>
                  <a:srgbClr val="0070C0"/>
                </a:solidFill>
                <a:latin typeface="Arial Black"/>
                <a:cs typeface="Arial Black"/>
              </a:rPr>
              <a:t>by</a:t>
            </a:r>
            <a:endParaRPr sz="2000">
              <a:latin typeface="Arial Black"/>
              <a:cs typeface="Arial Black"/>
            </a:endParaRPr>
          </a:p>
        </p:txBody>
      </p:sp>
      <p:sp>
        <p:nvSpPr>
          <p:cNvPr id="4" name="object 4"/>
          <p:cNvSpPr txBox="1"/>
          <p:nvPr/>
        </p:nvSpPr>
        <p:spPr>
          <a:xfrm>
            <a:off x="7772400" y="4983901"/>
            <a:ext cx="736600" cy="330200"/>
          </a:xfrm>
          <a:prstGeom prst="rect">
            <a:avLst/>
          </a:prstGeom>
        </p:spPr>
        <p:txBody>
          <a:bodyPr vert="horz" wrap="square" lIns="0" tIns="12700" rIns="0" bIns="0" rtlCol="0">
            <a:spAutoFit/>
          </a:bodyPr>
          <a:lstStyle/>
          <a:p>
            <a:pPr marL="12700">
              <a:lnSpc>
                <a:spcPct val="100000"/>
              </a:lnSpc>
              <a:spcBef>
                <a:spcPts val="100"/>
              </a:spcBef>
            </a:pPr>
            <a:r>
              <a:rPr sz="2000" spc="-145" dirty="0">
                <a:solidFill>
                  <a:srgbClr val="0070C0"/>
                </a:solidFill>
                <a:latin typeface="Arial Black"/>
                <a:cs typeface="Arial Black"/>
              </a:rPr>
              <a:t>Guide</a:t>
            </a:r>
            <a:endParaRPr sz="2000" dirty="0">
              <a:latin typeface="Arial Black"/>
              <a:cs typeface="Arial Black"/>
            </a:endParaRPr>
          </a:p>
        </p:txBody>
      </p:sp>
      <p:sp>
        <p:nvSpPr>
          <p:cNvPr id="5" name="TextBox 4">
            <a:extLst>
              <a:ext uri="{FF2B5EF4-FFF2-40B4-BE49-F238E27FC236}">
                <a16:creationId xmlns:a16="http://schemas.microsoft.com/office/drawing/2014/main" id="{64381437-9C68-7107-D9EC-3CACF9BA1AA4}"/>
              </a:ext>
            </a:extLst>
          </p:cNvPr>
          <p:cNvSpPr txBox="1"/>
          <p:nvPr/>
        </p:nvSpPr>
        <p:spPr>
          <a:xfrm>
            <a:off x="2667000" y="1733281"/>
            <a:ext cx="670560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HEART DISEASE PREDICTION</a:t>
            </a:r>
            <a:endParaRPr lang="en-IN"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B2B7DD0-67F0-201C-1FF1-4D09BC2D009C}"/>
              </a:ext>
            </a:extLst>
          </p:cNvPr>
          <p:cNvSpPr txBox="1"/>
          <p:nvPr/>
        </p:nvSpPr>
        <p:spPr>
          <a:xfrm>
            <a:off x="5081280" y="3393985"/>
            <a:ext cx="25908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MANIMOZHI I</a:t>
            </a:r>
          </a:p>
          <a:p>
            <a:r>
              <a:rPr lang="en-IN" dirty="0">
                <a:latin typeface="Times New Roman" panose="02020603050405020304" pitchFamily="18" charset="0"/>
                <a:cs typeface="Times New Roman" panose="02020603050405020304" pitchFamily="18" charset="0"/>
              </a:rPr>
              <a:t>220701160</a:t>
            </a:r>
          </a:p>
        </p:txBody>
      </p:sp>
      <p:sp>
        <p:nvSpPr>
          <p:cNvPr id="8" name="TextBox 7">
            <a:extLst>
              <a:ext uri="{FF2B5EF4-FFF2-40B4-BE49-F238E27FC236}">
                <a16:creationId xmlns:a16="http://schemas.microsoft.com/office/drawing/2014/main" id="{6551D5FE-B23F-1E63-4FC8-BA7255F88727}"/>
              </a:ext>
            </a:extLst>
          </p:cNvPr>
          <p:cNvSpPr txBox="1"/>
          <p:nvPr/>
        </p:nvSpPr>
        <p:spPr>
          <a:xfrm>
            <a:off x="7635236" y="5434484"/>
            <a:ext cx="6094324" cy="369332"/>
          </a:xfrm>
          <a:prstGeom prst="rect">
            <a:avLst/>
          </a:prstGeom>
          <a:noFill/>
        </p:spPr>
        <p:txBody>
          <a:bodyPr wrap="square">
            <a:spAutoFit/>
          </a:bodyPr>
          <a:lstStyle/>
          <a:p>
            <a:pPr marL="0" marR="0" lvl="0" indent="0" algn="l" rtl="0">
              <a:spcBef>
                <a:spcPts val="0"/>
              </a:spcBef>
              <a:spcAft>
                <a:spcPts val="0"/>
              </a:spcAft>
              <a:buNone/>
            </a:pPr>
            <a:r>
              <a:rPr lang="en-US" sz="1800" b="1" dirty="0" err="1">
                <a:solidFill>
                  <a:srgbClr val="0070C0"/>
                </a:solidFill>
                <a:latin typeface="Gill Sans"/>
                <a:ea typeface="Gill Sans"/>
                <a:cs typeface="Gill Sans"/>
                <a:sym typeface="Gill Sans"/>
              </a:rPr>
              <a:t>Dr.V.Auxilia</a:t>
            </a:r>
            <a:r>
              <a:rPr lang="en-US" sz="1800" b="1" dirty="0">
                <a:solidFill>
                  <a:srgbClr val="0070C0"/>
                </a:solidFill>
                <a:latin typeface="Gill Sans"/>
                <a:ea typeface="Gill Sans"/>
                <a:cs typeface="Gill Sans"/>
                <a:sym typeface="Gill Sans"/>
              </a:rPr>
              <a:t> Osvin Nancy.,M.Tech.,</a:t>
            </a:r>
            <a:r>
              <a:rPr lang="en-US" sz="1800" b="1" dirty="0" err="1">
                <a:solidFill>
                  <a:srgbClr val="0070C0"/>
                </a:solidFill>
                <a:latin typeface="Gill Sans"/>
                <a:ea typeface="Gill Sans"/>
                <a:cs typeface="Gill Sans"/>
                <a:sym typeface="Gill Sans"/>
              </a:rPr>
              <a:t>Ph.D</a:t>
            </a:r>
            <a:endParaRPr lang="en-US" sz="1800" b="1" dirty="0">
              <a:solidFill>
                <a:srgbClr val="0070C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340079"/>
            <a:ext cx="3990889" cy="689932"/>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Implementation</a:t>
            </a:r>
            <a:endParaRPr sz="1800" dirty="0">
              <a:latin typeface="Calibri"/>
              <a:cs typeface="Calibri"/>
            </a:endParaRPr>
          </a:p>
        </p:txBody>
      </p:sp>
      <p:sp>
        <p:nvSpPr>
          <p:cNvPr id="5" name="TextBox 4">
            <a:extLst>
              <a:ext uri="{FF2B5EF4-FFF2-40B4-BE49-F238E27FC236}">
                <a16:creationId xmlns:a16="http://schemas.microsoft.com/office/drawing/2014/main" id="{CC24ABAF-2D58-7411-60A2-BCC423A915D9}"/>
              </a:ext>
            </a:extLst>
          </p:cNvPr>
          <p:cNvSpPr txBox="1"/>
          <p:nvPr/>
        </p:nvSpPr>
        <p:spPr>
          <a:xfrm>
            <a:off x="152400" y="1295400"/>
            <a:ext cx="4191000" cy="369332"/>
          </a:xfrm>
          <a:prstGeom prst="rect">
            <a:avLst/>
          </a:prstGeom>
          <a:noFill/>
        </p:spPr>
        <p:txBody>
          <a:bodyPr wrap="square" rtlCol="0">
            <a:spAutoFit/>
          </a:bodyPr>
          <a:lstStyle/>
          <a:p>
            <a:r>
              <a:rPr lang="en-US" dirty="0"/>
              <a:t>Logistic Regression Algorithm:</a:t>
            </a:r>
            <a:endParaRPr lang="en-IN" dirty="0"/>
          </a:p>
        </p:txBody>
      </p:sp>
      <p:pic>
        <p:nvPicPr>
          <p:cNvPr id="3" name="Picture 2"/>
          <p:cNvPicPr>
            <a:picLocks noChangeAspect="1"/>
          </p:cNvPicPr>
          <p:nvPr/>
        </p:nvPicPr>
        <p:blipFill>
          <a:blip r:embed="rId2"/>
          <a:stretch>
            <a:fillRect/>
          </a:stretch>
        </p:blipFill>
        <p:spPr>
          <a:xfrm>
            <a:off x="276311" y="1905000"/>
            <a:ext cx="5463488" cy="4131290"/>
          </a:xfrm>
          <a:prstGeom prst="rect">
            <a:avLst/>
          </a:prstGeom>
        </p:spPr>
      </p:pic>
      <p:pic>
        <p:nvPicPr>
          <p:cNvPr id="4" name="Picture 3"/>
          <p:cNvPicPr>
            <a:picLocks noChangeAspect="1"/>
          </p:cNvPicPr>
          <p:nvPr/>
        </p:nvPicPr>
        <p:blipFill>
          <a:blip r:embed="rId3"/>
          <a:stretch>
            <a:fillRect/>
          </a:stretch>
        </p:blipFill>
        <p:spPr>
          <a:xfrm>
            <a:off x="5867400" y="1905000"/>
            <a:ext cx="6031542" cy="4131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81000"/>
            <a:ext cx="3152689" cy="689932"/>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Results</a:t>
            </a:r>
            <a:endParaRPr sz="4400" dirty="0">
              <a:latin typeface="Calibri"/>
              <a:cs typeface="Calibri"/>
            </a:endParaRPr>
          </a:p>
        </p:txBody>
      </p:sp>
      <p:pic>
        <p:nvPicPr>
          <p:cNvPr id="3" name="Picture 2"/>
          <p:cNvPicPr>
            <a:picLocks noChangeAspect="1"/>
          </p:cNvPicPr>
          <p:nvPr/>
        </p:nvPicPr>
        <p:blipFill>
          <a:blip r:embed="rId2"/>
          <a:stretch>
            <a:fillRect/>
          </a:stretch>
        </p:blipFill>
        <p:spPr>
          <a:xfrm>
            <a:off x="381000" y="1905000"/>
            <a:ext cx="5086350" cy="3505200"/>
          </a:xfrm>
          <a:prstGeom prst="rect">
            <a:avLst/>
          </a:prstGeom>
        </p:spPr>
      </p:pic>
      <p:pic>
        <p:nvPicPr>
          <p:cNvPr id="5" name="Picture 4"/>
          <p:cNvPicPr>
            <a:picLocks noChangeAspect="1"/>
          </p:cNvPicPr>
          <p:nvPr/>
        </p:nvPicPr>
        <p:blipFill>
          <a:blip r:embed="rId3"/>
          <a:stretch>
            <a:fillRect/>
          </a:stretch>
        </p:blipFill>
        <p:spPr>
          <a:xfrm>
            <a:off x="5867400" y="1447800"/>
            <a:ext cx="4876800" cy="4920538"/>
          </a:xfrm>
          <a:prstGeom prst="rect">
            <a:avLst/>
          </a:prstGeom>
        </p:spPr>
      </p:pic>
      <p:sp>
        <p:nvSpPr>
          <p:cNvPr id="4" name="TextBox 3">
            <a:extLst>
              <a:ext uri="{FF2B5EF4-FFF2-40B4-BE49-F238E27FC236}">
                <a16:creationId xmlns:a16="http://schemas.microsoft.com/office/drawing/2014/main" id="{6B59F1FF-71CB-6A82-9C8C-17CEC899815A}"/>
              </a:ext>
            </a:extLst>
          </p:cNvPr>
          <p:cNvSpPr txBox="1"/>
          <p:nvPr/>
        </p:nvSpPr>
        <p:spPr>
          <a:xfrm>
            <a:off x="381000" y="1288748"/>
            <a:ext cx="3811675" cy="400110"/>
          </a:xfrm>
          <a:prstGeom prst="rect">
            <a:avLst/>
          </a:prstGeom>
          <a:noFill/>
        </p:spPr>
        <p:txBody>
          <a:bodyPr wrap="square" rtlCol="0">
            <a:spAutoFit/>
          </a:bodyPr>
          <a:lstStyle/>
          <a:p>
            <a:r>
              <a:rPr lang="en-US" sz="2000" dirty="0"/>
              <a:t>Input and output: </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304800"/>
            <a:ext cx="3076489" cy="689932"/>
          </a:xfrm>
          <a:prstGeom prst="rect">
            <a:avLst/>
          </a:prstGeom>
        </p:spPr>
        <p:txBody>
          <a:bodyPr vert="horz" wrap="square" lIns="0" tIns="12700" rIns="0" bIns="0" rtlCol="0">
            <a:spAutoFit/>
          </a:bodyPr>
          <a:lstStyle/>
          <a:p>
            <a:pPr marL="12700">
              <a:lnSpc>
                <a:spcPct val="100000"/>
              </a:lnSpc>
              <a:spcBef>
                <a:spcPts val="100"/>
              </a:spcBef>
            </a:pPr>
            <a:r>
              <a:rPr lang="en-US" sz="4400" dirty="0">
                <a:solidFill>
                  <a:schemeClr val="bg1"/>
                </a:solidFill>
                <a:latin typeface="Calibri"/>
                <a:cs typeface="Calibri"/>
              </a:rPr>
              <a:t>Results</a:t>
            </a:r>
            <a:endParaRPr sz="4400" dirty="0">
              <a:solidFill>
                <a:schemeClr val="bg1"/>
              </a:solidFill>
              <a:latin typeface="Calibri"/>
              <a:cs typeface="Calibri"/>
            </a:endParaRPr>
          </a:p>
        </p:txBody>
      </p:sp>
      <p:pic>
        <p:nvPicPr>
          <p:cNvPr id="3074" name="Picture 2" descr="Output image">
            <a:extLst>
              <a:ext uri="{FF2B5EF4-FFF2-40B4-BE49-F238E27FC236}">
                <a16:creationId xmlns:a16="http://schemas.microsoft.com/office/drawing/2014/main" id="{9722E119-2ACF-0974-68EC-339FBD5FC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 y="1647930"/>
            <a:ext cx="578548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utput image">
            <a:extLst>
              <a:ext uri="{FF2B5EF4-FFF2-40B4-BE49-F238E27FC236}">
                <a16:creationId xmlns:a16="http://schemas.microsoft.com/office/drawing/2014/main" id="{40761C1A-4C94-EED6-77C2-C6F075660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299" y="1686030"/>
            <a:ext cx="5878186" cy="407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304800"/>
            <a:ext cx="8943889" cy="689932"/>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Comparison</a:t>
            </a:r>
            <a:r>
              <a:rPr sz="4400" spc="-45" dirty="0">
                <a:solidFill>
                  <a:srgbClr val="FFFFFF"/>
                </a:solidFill>
                <a:latin typeface="Calibri"/>
                <a:cs typeface="Calibri"/>
              </a:rPr>
              <a:t> </a:t>
            </a:r>
            <a:r>
              <a:rPr sz="4400" dirty="0">
                <a:solidFill>
                  <a:srgbClr val="FFFFFF"/>
                </a:solidFill>
                <a:latin typeface="Calibri"/>
                <a:cs typeface="Calibri"/>
              </a:rPr>
              <a:t>with</a:t>
            </a:r>
            <a:r>
              <a:rPr sz="4400" spc="-45" dirty="0">
                <a:solidFill>
                  <a:srgbClr val="FFFFFF"/>
                </a:solidFill>
                <a:latin typeface="Calibri"/>
                <a:cs typeface="Calibri"/>
              </a:rPr>
              <a:t> </a:t>
            </a:r>
            <a:r>
              <a:rPr sz="4400" spc="-10" dirty="0">
                <a:solidFill>
                  <a:srgbClr val="FFFFFF"/>
                </a:solidFill>
                <a:latin typeface="Calibri"/>
                <a:cs typeface="Calibri"/>
              </a:rPr>
              <a:t>existing</a:t>
            </a:r>
            <a:r>
              <a:rPr sz="4400" spc="-40" dirty="0">
                <a:solidFill>
                  <a:srgbClr val="FFFFFF"/>
                </a:solidFill>
                <a:latin typeface="Calibri"/>
                <a:cs typeface="Calibri"/>
              </a:rPr>
              <a:t> </a:t>
            </a:r>
            <a:r>
              <a:rPr sz="4400" spc="-20" dirty="0">
                <a:solidFill>
                  <a:srgbClr val="FFFFFF"/>
                </a:solidFill>
                <a:latin typeface="Calibri"/>
                <a:cs typeface="Calibri"/>
              </a:rPr>
              <a:t>work</a:t>
            </a:r>
            <a:endParaRPr sz="4400" dirty="0">
              <a:latin typeface="Calibri"/>
              <a:cs typeface="Calibri"/>
            </a:endParaRPr>
          </a:p>
        </p:txBody>
      </p:sp>
      <p:sp>
        <p:nvSpPr>
          <p:cNvPr id="3" name="Rectangle 1">
            <a:extLst>
              <a:ext uri="{FF2B5EF4-FFF2-40B4-BE49-F238E27FC236}">
                <a16:creationId xmlns:a16="http://schemas.microsoft.com/office/drawing/2014/main" id="{C01A2CD2-63AA-FC94-E1F4-42A05D3AEEBD}"/>
              </a:ext>
            </a:extLst>
          </p:cNvPr>
          <p:cNvSpPr>
            <a:spLocks noChangeArrowheads="1"/>
          </p:cNvSpPr>
          <p:nvPr/>
        </p:nvSpPr>
        <p:spPr bwMode="auto">
          <a:xfrm>
            <a:off x="711008" y="1677888"/>
            <a:ext cx="988079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1. "Heart Disease Prediction using SVM and Random Forest" – Smith et al., 2020</a:t>
            </a:r>
            <a:endParaRPr lang="en-US" sz="2000" dirty="0"/>
          </a:p>
          <a:p>
            <a:r>
              <a:rPr lang="en-US" sz="2000" dirty="0"/>
              <a:t>Although they used Random Forest and SVM algorithms for heart disease prediction, they did not perform any feature scaling or </a:t>
            </a:r>
            <a:r>
              <a:rPr lang="en-US" sz="2000" dirty="0" err="1"/>
              <a:t>hyperparameter</a:t>
            </a:r>
            <a:r>
              <a:rPr lang="en-US" sz="2000" dirty="0"/>
              <a:t> tuning.</a:t>
            </a:r>
          </a:p>
          <a:p>
            <a:endParaRPr lang="en-US" sz="2000" dirty="0"/>
          </a:p>
          <a:p>
            <a:pPr marL="285750" indent="-285750">
              <a:buFont typeface="Wingdings" panose="05000000000000000000" pitchFamily="2" charset="2"/>
              <a:buChar char="Ø"/>
            </a:pPr>
            <a:r>
              <a:rPr lang="en-US" sz="2000" dirty="0"/>
              <a:t>In contrast, my project applies feature scaling using </a:t>
            </a:r>
            <a:r>
              <a:rPr lang="en-US" sz="2000" dirty="0" err="1"/>
              <a:t>StandardScaler</a:t>
            </a:r>
            <a:r>
              <a:rPr lang="en-US" sz="2000" dirty="0"/>
              <a:t> and uses Logistic Regression with careful data preprocessing, leading to a more robust and interpretable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1866EE85-BAC9-B52E-E0B5-A26454F4281A}"/>
              </a:ext>
            </a:extLst>
          </p:cNvPr>
          <p:cNvSpPr>
            <a:spLocks noChangeArrowheads="1"/>
          </p:cNvSpPr>
          <p:nvPr/>
        </p:nvSpPr>
        <p:spPr bwMode="auto">
          <a:xfrm>
            <a:off x="717708" y="4209194"/>
            <a:ext cx="987409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2. "Heart Disease Classification using Neural Networks" – Wang et al., 2019</a:t>
            </a:r>
            <a:endParaRPr lang="en-US" sz="2000" dirty="0"/>
          </a:p>
          <a:p>
            <a:r>
              <a:rPr lang="en-US" sz="2000" dirty="0"/>
              <a:t>The study used a deep neural network approach but struggled with </a:t>
            </a:r>
            <a:r>
              <a:rPr lang="en-US" sz="2000" b="1" dirty="0"/>
              <a:t>overfitting</a:t>
            </a:r>
            <a:r>
              <a:rPr lang="en-US" sz="2000" dirty="0"/>
              <a:t> due to the small size of the dataset and lack of proper regularization.</a:t>
            </a:r>
          </a:p>
          <a:p>
            <a:endParaRPr lang="en-US" sz="2000" dirty="0"/>
          </a:p>
          <a:p>
            <a:pPr marL="285750" indent="-285750">
              <a:buFont typeface="Wingdings" panose="05000000000000000000" pitchFamily="2" charset="2"/>
              <a:buChar char="Ø"/>
            </a:pPr>
            <a:r>
              <a:rPr lang="en-US" sz="2000" dirty="0"/>
              <a:t>In contrast, my project uses Logistic Regression, which provides better interpretability and reduced overfitting with simpler models and cross-validation.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8832E8-A329-9015-06EB-E1100B99A8A2}"/>
              </a:ext>
            </a:extLst>
          </p:cNvPr>
          <p:cNvGraphicFramePr>
            <a:graphicFrameLocks noGrp="1"/>
          </p:cNvGraphicFramePr>
          <p:nvPr>
            <p:extLst>
              <p:ext uri="{D42A27DB-BD31-4B8C-83A1-F6EECF244321}">
                <p14:modId xmlns:p14="http://schemas.microsoft.com/office/powerpoint/2010/main" val="1004243465"/>
              </p:ext>
            </p:extLst>
          </p:nvPr>
        </p:nvGraphicFramePr>
        <p:xfrm>
          <a:off x="762000" y="1371600"/>
          <a:ext cx="10668000" cy="5213898"/>
        </p:xfrm>
        <a:graphic>
          <a:graphicData uri="http://schemas.openxmlformats.org/drawingml/2006/table">
            <a:tbl>
              <a:tblPr/>
              <a:tblGrid>
                <a:gridCol w="3556000">
                  <a:extLst>
                    <a:ext uri="{9D8B030D-6E8A-4147-A177-3AD203B41FA5}">
                      <a16:colId xmlns:a16="http://schemas.microsoft.com/office/drawing/2014/main" val="293267671"/>
                    </a:ext>
                  </a:extLst>
                </a:gridCol>
                <a:gridCol w="3556000">
                  <a:extLst>
                    <a:ext uri="{9D8B030D-6E8A-4147-A177-3AD203B41FA5}">
                      <a16:colId xmlns:a16="http://schemas.microsoft.com/office/drawing/2014/main" val="2459427699"/>
                    </a:ext>
                  </a:extLst>
                </a:gridCol>
                <a:gridCol w="3556000">
                  <a:extLst>
                    <a:ext uri="{9D8B030D-6E8A-4147-A177-3AD203B41FA5}">
                      <a16:colId xmlns:a16="http://schemas.microsoft.com/office/drawing/2014/main" val="2545192813"/>
                    </a:ext>
                  </a:extLst>
                </a:gridCol>
              </a:tblGrid>
              <a:tr h="240099">
                <a:tc>
                  <a:txBody>
                    <a:bodyPr/>
                    <a:lstStyle/>
                    <a:p>
                      <a:pPr algn="just"/>
                      <a:r>
                        <a:rPr lang="en-IN" sz="1800" b="1"/>
                        <a:t>Criteria</a:t>
                      </a:r>
                      <a:endParaRPr lang="en-IN" sz="1800"/>
                    </a:p>
                  </a:txBody>
                  <a:tcPr marL="61162" marR="61162" marT="30581" marB="30581" anchor="ctr">
                    <a:lnL>
                      <a:noFill/>
                    </a:lnL>
                    <a:lnR>
                      <a:noFill/>
                    </a:lnR>
                    <a:lnT>
                      <a:noFill/>
                    </a:lnT>
                    <a:lnB>
                      <a:noFill/>
                    </a:lnB>
                    <a:noFill/>
                  </a:tcPr>
                </a:tc>
                <a:tc>
                  <a:txBody>
                    <a:bodyPr/>
                    <a:lstStyle/>
                    <a:p>
                      <a:r>
                        <a:rPr lang="en-IN" sz="1800" b="1"/>
                        <a:t>Your Project</a:t>
                      </a:r>
                      <a:endParaRPr lang="en-IN" sz="1800"/>
                    </a:p>
                  </a:txBody>
                  <a:tcPr marL="61162" marR="61162" marT="30581" marB="30581" anchor="ctr">
                    <a:lnL>
                      <a:noFill/>
                    </a:lnL>
                    <a:lnR>
                      <a:noFill/>
                    </a:lnR>
                    <a:lnT>
                      <a:noFill/>
                    </a:lnT>
                    <a:lnB>
                      <a:noFill/>
                    </a:lnB>
                    <a:noFill/>
                  </a:tcPr>
                </a:tc>
                <a:tc>
                  <a:txBody>
                    <a:bodyPr/>
                    <a:lstStyle/>
                    <a:p>
                      <a:r>
                        <a:rPr lang="en-IN" sz="1800" b="1" dirty="0"/>
                        <a:t>Existing Projects</a:t>
                      </a:r>
                      <a:endParaRPr lang="en-IN" sz="1800" dirty="0"/>
                    </a:p>
                  </a:txBody>
                  <a:tcPr marL="61162" marR="61162" marT="30581" marB="30581" anchor="ctr">
                    <a:lnL>
                      <a:noFill/>
                    </a:lnL>
                    <a:lnR>
                      <a:noFill/>
                    </a:lnR>
                    <a:lnT>
                      <a:noFill/>
                    </a:lnT>
                    <a:lnB>
                      <a:noFill/>
                    </a:lnB>
                    <a:noFill/>
                  </a:tcPr>
                </a:tc>
                <a:extLst>
                  <a:ext uri="{0D108BD9-81ED-4DB2-BD59-A6C34878D82A}">
                    <a16:rowId xmlns:a16="http://schemas.microsoft.com/office/drawing/2014/main" val="2915116009"/>
                  </a:ext>
                </a:extLst>
              </a:tr>
              <a:tr h="420173">
                <a:tc>
                  <a:txBody>
                    <a:bodyPr/>
                    <a:lstStyle/>
                    <a:p>
                      <a:pPr algn="just"/>
                      <a:r>
                        <a:rPr lang="en-IN" sz="1800" b="1"/>
                        <a:t>Algorithm Used</a:t>
                      </a:r>
                      <a:endParaRPr lang="en-IN" sz="1800"/>
                    </a:p>
                  </a:txBody>
                  <a:tcPr marL="61162" marR="61162" marT="30581" marB="30581" anchor="ctr">
                    <a:lnL>
                      <a:noFill/>
                    </a:lnL>
                    <a:lnR>
                      <a:noFill/>
                    </a:lnR>
                    <a:lnT>
                      <a:noFill/>
                    </a:lnT>
                    <a:lnB>
                      <a:noFill/>
                    </a:lnB>
                    <a:noFill/>
                  </a:tcPr>
                </a:tc>
                <a:tc>
                  <a:txBody>
                    <a:bodyPr/>
                    <a:lstStyle/>
                    <a:p>
                      <a:pPr algn="l"/>
                      <a:r>
                        <a:rPr lang="en-IN" sz="1800"/>
                        <a:t>Logistic Regression</a:t>
                      </a:r>
                    </a:p>
                  </a:txBody>
                  <a:tcPr marL="61162" marR="61162" marT="30581" marB="30581" anchor="ctr">
                    <a:lnL>
                      <a:noFill/>
                    </a:lnL>
                    <a:lnR>
                      <a:noFill/>
                    </a:lnR>
                    <a:lnT>
                      <a:noFill/>
                    </a:lnT>
                    <a:lnB>
                      <a:noFill/>
                    </a:lnB>
                    <a:noFill/>
                  </a:tcPr>
                </a:tc>
                <a:tc>
                  <a:txBody>
                    <a:bodyPr/>
                    <a:lstStyle/>
                    <a:p>
                      <a:r>
                        <a:rPr lang="en-US" sz="1800" dirty="0"/>
                        <a:t>Random Forest, SVM, Decision Trees, Neural Networks</a:t>
                      </a:r>
                    </a:p>
                  </a:txBody>
                  <a:tcPr marL="61162" marR="61162" marT="30581" marB="30581" anchor="ctr">
                    <a:lnL>
                      <a:noFill/>
                    </a:lnL>
                    <a:lnR>
                      <a:noFill/>
                    </a:lnR>
                    <a:lnT>
                      <a:noFill/>
                    </a:lnT>
                    <a:lnB>
                      <a:noFill/>
                    </a:lnB>
                    <a:noFill/>
                  </a:tcPr>
                </a:tc>
                <a:extLst>
                  <a:ext uri="{0D108BD9-81ED-4DB2-BD59-A6C34878D82A}">
                    <a16:rowId xmlns:a16="http://schemas.microsoft.com/office/drawing/2014/main" val="494866266"/>
                  </a:ext>
                </a:extLst>
              </a:tr>
              <a:tr h="420173">
                <a:tc>
                  <a:txBody>
                    <a:bodyPr/>
                    <a:lstStyle/>
                    <a:p>
                      <a:pPr algn="just"/>
                      <a:r>
                        <a:rPr lang="en-IN" sz="1800" b="1" dirty="0"/>
                        <a:t>Dataset</a:t>
                      </a:r>
                      <a:endParaRPr lang="en-IN" sz="1800" dirty="0"/>
                    </a:p>
                  </a:txBody>
                  <a:tcPr marL="61162" marR="61162" marT="30581" marB="30581" anchor="ctr">
                    <a:lnL>
                      <a:noFill/>
                    </a:lnL>
                    <a:lnR>
                      <a:noFill/>
                    </a:lnR>
                    <a:lnT>
                      <a:noFill/>
                    </a:lnT>
                    <a:lnB>
                      <a:noFill/>
                    </a:lnB>
                    <a:noFill/>
                  </a:tcPr>
                </a:tc>
                <a:tc>
                  <a:txBody>
                    <a:bodyPr/>
                    <a:lstStyle/>
                    <a:p>
                      <a:pPr algn="l"/>
                      <a:r>
                        <a:rPr lang="nn-NO" sz="1800"/>
                        <a:t>Custom CSV dataset (data.csv)</a:t>
                      </a:r>
                    </a:p>
                  </a:txBody>
                  <a:tcPr marL="61162" marR="61162" marT="30581" marB="30581" anchor="ctr">
                    <a:lnL>
                      <a:noFill/>
                    </a:lnL>
                    <a:lnR>
                      <a:noFill/>
                    </a:lnR>
                    <a:lnT>
                      <a:noFill/>
                    </a:lnT>
                    <a:lnB>
                      <a:noFill/>
                    </a:lnB>
                    <a:noFill/>
                  </a:tcPr>
                </a:tc>
                <a:tc>
                  <a:txBody>
                    <a:bodyPr/>
                    <a:lstStyle/>
                    <a:p>
                      <a:r>
                        <a:rPr lang="en-US" sz="1800" dirty="0"/>
                        <a:t>Mostly UCI Heart Disease Dataset or Kaggle-based datasets</a:t>
                      </a:r>
                    </a:p>
                  </a:txBody>
                  <a:tcPr marL="61162" marR="61162" marT="30581" marB="30581" anchor="ctr">
                    <a:lnL>
                      <a:noFill/>
                    </a:lnL>
                    <a:lnR>
                      <a:noFill/>
                    </a:lnR>
                    <a:lnT>
                      <a:noFill/>
                    </a:lnT>
                    <a:lnB>
                      <a:noFill/>
                    </a:lnB>
                    <a:noFill/>
                  </a:tcPr>
                </a:tc>
                <a:extLst>
                  <a:ext uri="{0D108BD9-81ED-4DB2-BD59-A6C34878D82A}">
                    <a16:rowId xmlns:a16="http://schemas.microsoft.com/office/drawing/2014/main" val="3329185067"/>
                  </a:ext>
                </a:extLst>
              </a:tr>
              <a:tr h="420173">
                <a:tc>
                  <a:txBody>
                    <a:bodyPr/>
                    <a:lstStyle/>
                    <a:p>
                      <a:pPr algn="just"/>
                      <a:r>
                        <a:rPr lang="en-IN" sz="1800" b="1" dirty="0"/>
                        <a:t>Preprocessing Techniques</a:t>
                      </a:r>
                      <a:endParaRPr lang="en-IN" sz="1800" dirty="0"/>
                    </a:p>
                  </a:txBody>
                  <a:tcPr marL="61162" marR="61162" marT="30581" marB="30581" anchor="ctr">
                    <a:lnL>
                      <a:noFill/>
                    </a:lnL>
                    <a:lnR>
                      <a:noFill/>
                    </a:lnR>
                    <a:lnT>
                      <a:noFill/>
                    </a:lnT>
                    <a:lnB>
                      <a:noFill/>
                    </a:lnB>
                    <a:noFill/>
                  </a:tcPr>
                </a:tc>
                <a:tc>
                  <a:txBody>
                    <a:bodyPr/>
                    <a:lstStyle/>
                    <a:p>
                      <a:pPr algn="l"/>
                      <a:r>
                        <a:rPr lang="en-IN" sz="1800" dirty="0" err="1"/>
                        <a:t>StandardScaler</a:t>
                      </a:r>
                      <a:r>
                        <a:rPr lang="en-IN" sz="1800" dirty="0"/>
                        <a:t> for feature scaling</a:t>
                      </a:r>
                    </a:p>
                  </a:txBody>
                  <a:tcPr marL="61162" marR="61162" marT="30581" marB="30581" anchor="ctr">
                    <a:lnL>
                      <a:noFill/>
                    </a:lnL>
                    <a:lnR>
                      <a:noFill/>
                    </a:lnR>
                    <a:lnT>
                      <a:noFill/>
                    </a:lnT>
                    <a:lnB>
                      <a:noFill/>
                    </a:lnB>
                    <a:noFill/>
                  </a:tcPr>
                </a:tc>
                <a:tc>
                  <a:txBody>
                    <a:bodyPr/>
                    <a:lstStyle/>
                    <a:p>
                      <a:r>
                        <a:rPr lang="en-US" sz="1800" dirty="0"/>
                        <a:t>Some use </a:t>
                      </a:r>
                      <a:r>
                        <a:rPr lang="en-US" sz="1800" dirty="0" err="1"/>
                        <a:t>MinMaxScaler</a:t>
                      </a:r>
                      <a:r>
                        <a:rPr lang="en-US" sz="1800" dirty="0"/>
                        <a:t> or no scaling</a:t>
                      </a:r>
                    </a:p>
                  </a:txBody>
                  <a:tcPr marL="61162" marR="61162" marT="30581" marB="30581" anchor="ctr">
                    <a:lnL>
                      <a:noFill/>
                    </a:lnL>
                    <a:lnR>
                      <a:noFill/>
                    </a:lnR>
                    <a:lnT>
                      <a:noFill/>
                    </a:lnT>
                    <a:lnB>
                      <a:noFill/>
                    </a:lnB>
                    <a:noFill/>
                  </a:tcPr>
                </a:tc>
                <a:extLst>
                  <a:ext uri="{0D108BD9-81ED-4DB2-BD59-A6C34878D82A}">
                    <a16:rowId xmlns:a16="http://schemas.microsoft.com/office/drawing/2014/main" val="184677758"/>
                  </a:ext>
                </a:extLst>
              </a:tr>
              <a:tr h="420173">
                <a:tc>
                  <a:txBody>
                    <a:bodyPr/>
                    <a:lstStyle/>
                    <a:p>
                      <a:pPr algn="just"/>
                      <a:r>
                        <a:rPr lang="en-IN" sz="1800" b="1" dirty="0"/>
                        <a:t>Target Variable Encoding</a:t>
                      </a:r>
                      <a:endParaRPr lang="en-IN" sz="1800" dirty="0"/>
                    </a:p>
                  </a:txBody>
                  <a:tcPr marL="61162" marR="61162" marT="30581" marB="30581" anchor="ctr">
                    <a:lnL>
                      <a:noFill/>
                    </a:lnL>
                    <a:lnR>
                      <a:noFill/>
                    </a:lnR>
                    <a:lnT>
                      <a:noFill/>
                    </a:lnT>
                    <a:lnB>
                      <a:noFill/>
                    </a:lnB>
                    <a:noFill/>
                  </a:tcPr>
                </a:tc>
                <a:tc>
                  <a:txBody>
                    <a:bodyPr/>
                    <a:lstStyle/>
                    <a:p>
                      <a:pPr algn="l"/>
                      <a:r>
                        <a:rPr lang="en-US" sz="1800"/>
                        <a:t>Binary encoding (R → 0, M → 1)</a:t>
                      </a:r>
                    </a:p>
                  </a:txBody>
                  <a:tcPr marL="61162" marR="61162" marT="30581" marB="30581" anchor="ctr">
                    <a:lnL>
                      <a:noFill/>
                    </a:lnL>
                    <a:lnR>
                      <a:noFill/>
                    </a:lnR>
                    <a:lnT>
                      <a:noFill/>
                    </a:lnT>
                    <a:lnB>
                      <a:noFill/>
                    </a:lnB>
                    <a:noFill/>
                  </a:tcPr>
                </a:tc>
                <a:tc>
                  <a:txBody>
                    <a:bodyPr/>
                    <a:lstStyle/>
                    <a:p>
                      <a:r>
                        <a:rPr lang="en-US" sz="1800" dirty="0"/>
                        <a:t>Typically 0/1 for absence/presence of disease</a:t>
                      </a:r>
                    </a:p>
                  </a:txBody>
                  <a:tcPr marL="61162" marR="61162" marT="30581" marB="30581" anchor="ctr">
                    <a:lnL>
                      <a:noFill/>
                    </a:lnL>
                    <a:lnR>
                      <a:noFill/>
                    </a:lnR>
                    <a:lnT>
                      <a:noFill/>
                    </a:lnT>
                    <a:lnB>
                      <a:noFill/>
                    </a:lnB>
                    <a:noFill/>
                  </a:tcPr>
                </a:tc>
                <a:extLst>
                  <a:ext uri="{0D108BD9-81ED-4DB2-BD59-A6C34878D82A}">
                    <a16:rowId xmlns:a16="http://schemas.microsoft.com/office/drawing/2014/main" val="137641088"/>
                  </a:ext>
                </a:extLst>
              </a:tr>
              <a:tr h="420173">
                <a:tc>
                  <a:txBody>
                    <a:bodyPr/>
                    <a:lstStyle/>
                    <a:p>
                      <a:pPr algn="just"/>
                      <a:r>
                        <a:rPr lang="en-IN" sz="1800" b="1" dirty="0"/>
                        <a:t>Model Interpretability</a:t>
                      </a:r>
                      <a:endParaRPr lang="en-IN" sz="1800" dirty="0"/>
                    </a:p>
                  </a:txBody>
                  <a:tcPr marL="61162" marR="61162" marT="30581" marB="30581" anchor="ctr">
                    <a:lnL>
                      <a:noFill/>
                    </a:lnL>
                    <a:lnR>
                      <a:noFill/>
                    </a:lnR>
                    <a:lnT>
                      <a:noFill/>
                    </a:lnT>
                    <a:lnB>
                      <a:noFill/>
                    </a:lnB>
                    <a:noFill/>
                  </a:tcPr>
                </a:tc>
                <a:tc>
                  <a:txBody>
                    <a:bodyPr/>
                    <a:lstStyle/>
                    <a:p>
                      <a:pPr algn="l"/>
                      <a:r>
                        <a:rPr lang="en-IN" sz="1800"/>
                        <a:t>High (coefficients are interpretable)</a:t>
                      </a:r>
                    </a:p>
                  </a:txBody>
                  <a:tcPr marL="61162" marR="61162" marT="30581" marB="30581" anchor="ctr">
                    <a:lnL>
                      <a:noFill/>
                    </a:lnL>
                    <a:lnR>
                      <a:noFill/>
                    </a:lnR>
                    <a:lnT>
                      <a:noFill/>
                    </a:lnT>
                    <a:lnB>
                      <a:noFill/>
                    </a:lnB>
                    <a:noFill/>
                  </a:tcPr>
                </a:tc>
                <a:tc>
                  <a:txBody>
                    <a:bodyPr/>
                    <a:lstStyle/>
                    <a:p>
                      <a:r>
                        <a:rPr lang="en-US" sz="1800" dirty="0"/>
                        <a:t>Varies – complex models like neural nets offer lower interpretability</a:t>
                      </a:r>
                    </a:p>
                  </a:txBody>
                  <a:tcPr marL="61162" marR="61162" marT="30581" marB="30581" anchor="ctr">
                    <a:lnL>
                      <a:noFill/>
                    </a:lnL>
                    <a:lnR>
                      <a:noFill/>
                    </a:lnR>
                    <a:lnT>
                      <a:noFill/>
                    </a:lnT>
                    <a:lnB>
                      <a:noFill/>
                    </a:lnB>
                    <a:noFill/>
                  </a:tcPr>
                </a:tc>
                <a:extLst>
                  <a:ext uri="{0D108BD9-81ED-4DB2-BD59-A6C34878D82A}">
                    <a16:rowId xmlns:a16="http://schemas.microsoft.com/office/drawing/2014/main" val="1705655745"/>
                  </a:ext>
                </a:extLst>
              </a:tr>
              <a:tr h="420173">
                <a:tc>
                  <a:txBody>
                    <a:bodyPr/>
                    <a:lstStyle/>
                    <a:p>
                      <a:pPr algn="just"/>
                      <a:r>
                        <a:rPr lang="en-IN" sz="1800" b="1" dirty="0"/>
                        <a:t>Prediction Output</a:t>
                      </a:r>
                      <a:endParaRPr lang="en-IN" sz="1800" dirty="0"/>
                    </a:p>
                  </a:txBody>
                  <a:tcPr marL="61162" marR="61162" marT="30581" marB="30581" anchor="ctr">
                    <a:lnL>
                      <a:noFill/>
                    </a:lnL>
                    <a:lnR>
                      <a:noFill/>
                    </a:lnR>
                    <a:lnT>
                      <a:noFill/>
                    </a:lnT>
                    <a:lnB>
                      <a:noFill/>
                    </a:lnB>
                    <a:noFill/>
                  </a:tcPr>
                </a:tc>
                <a:tc>
                  <a:txBody>
                    <a:bodyPr/>
                    <a:lstStyle/>
                    <a:p>
                      <a:pPr algn="l"/>
                      <a:r>
                        <a:rPr lang="en-IN" sz="1800" dirty="0"/>
                        <a:t>Probabilities with text-based interpretation</a:t>
                      </a:r>
                    </a:p>
                  </a:txBody>
                  <a:tcPr marL="61162" marR="61162" marT="30581" marB="30581" anchor="ctr">
                    <a:lnL>
                      <a:noFill/>
                    </a:lnL>
                    <a:lnR>
                      <a:noFill/>
                    </a:lnR>
                    <a:lnT>
                      <a:noFill/>
                    </a:lnT>
                    <a:lnB>
                      <a:noFill/>
                    </a:lnB>
                    <a:noFill/>
                  </a:tcPr>
                </a:tc>
                <a:tc>
                  <a:txBody>
                    <a:bodyPr/>
                    <a:lstStyle/>
                    <a:p>
                      <a:r>
                        <a:rPr lang="en-US" sz="1800" dirty="0"/>
                        <a:t>Often limited to class labels only</a:t>
                      </a:r>
                    </a:p>
                  </a:txBody>
                  <a:tcPr marL="61162" marR="61162" marT="30581" marB="30581" anchor="ctr">
                    <a:lnL>
                      <a:noFill/>
                    </a:lnL>
                    <a:lnR>
                      <a:noFill/>
                    </a:lnR>
                    <a:lnT>
                      <a:noFill/>
                    </a:lnT>
                    <a:lnB>
                      <a:noFill/>
                    </a:lnB>
                    <a:noFill/>
                  </a:tcPr>
                </a:tc>
                <a:extLst>
                  <a:ext uri="{0D108BD9-81ED-4DB2-BD59-A6C34878D82A}">
                    <a16:rowId xmlns:a16="http://schemas.microsoft.com/office/drawing/2014/main" val="3169472623"/>
                  </a:ext>
                </a:extLst>
              </a:tr>
              <a:tr h="395323">
                <a:tc>
                  <a:txBody>
                    <a:bodyPr/>
                    <a:lstStyle/>
                    <a:p>
                      <a:pPr algn="just"/>
                      <a:r>
                        <a:rPr lang="en-IN" sz="1800" b="1"/>
                        <a:t>Complexity</a:t>
                      </a:r>
                      <a:endParaRPr lang="en-IN" sz="1800"/>
                    </a:p>
                  </a:txBody>
                  <a:tcPr marL="61162" marR="61162" marT="30581" marB="30581" anchor="ctr">
                    <a:lnL>
                      <a:noFill/>
                    </a:lnL>
                    <a:lnR>
                      <a:noFill/>
                    </a:lnR>
                    <a:lnT>
                      <a:noFill/>
                    </a:lnT>
                    <a:lnB>
                      <a:noFill/>
                    </a:lnB>
                    <a:noFill/>
                  </a:tcPr>
                </a:tc>
                <a:tc>
                  <a:txBody>
                    <a:bodyPr/>
                    <a:lstStyle/>
                    <a:p>
                      <a:pPr algn="l"/>
                      <a:r>
                        <a:rPr lang="en-US" sz="1800" dirty="0"/>
                        <a:t>Moderate – focused on logistic regression and analysis</a:t>
                      </a:r>
                    </a:p>
                  </a:txBody>
                  <a:tcPr marL="61162" marR="61162" marT="30581" marB="30581" anchor="ctr">
                    <a:lnL>
                      <a:noFill/>
                    </a:lnL>
                    <a:lnR>
                      <a:noFill/>
                    </a:lnR>
                    <a:lnT>
                      <a:noFill/>
                    </a:lnT>
                    <a:lnB>
                      <a:noFill/>
                    </a:lnB>
                    <a:noFill/>
                  </a:tcPr>
                </a:tc>
                <a:tc>
                  <a:txBody>
                    <a:bodyPr/>
                    <a:lstStyle/>
                    <a:p>
                      <a:r>
                        <a:rPr lang="en-US" sz="1800" dirty="0"/>
                        <a:t>Can be complex due to ensemble or deep learning models</a:t>
                      </a:r>
                    </a:p>
                  </a:txBody>
                  <a:tcPr marL="61162" marR="61162" marT="30581" marB="30581" anchor="ctr">
                    <a:lnL>
                      <a:noFill/>
                    </a:lnL>
                    <a:lnR>
                      <a:noFill/>
                    </a:lnR>
                    <a:lnT>
                      <a:noFill/>
                    </a:lnT>
                    <a:lnB>
                      <a:noFill/>
                    </a:lnB>
                    <a:noFill/>
                  </a:tcPr>
                </a:tc>
                <a:extLst>
                  <a:ext uri="{0D108BD9-81ED-4DB2-BD59-A6C34878D82A}">
                    <a16:rowId xmlns:a16="http://schemas.microsoft.com/office/drawing/2014/main" val="2459019150"/>
                  </a:ext>
                </a:extLst>
              </a:tr>
              <a:tr h="420173">
                <a:tc>
                  <a:txBody>
                    <a:bodyPr/>
                    <a:lstStyle/>
                    <a:p>
                      <a:pPr algn="just"/>
                      <a:r>
                        <a:rPr lang="en-IN" sz="1800" b="1" dirty="0"/>
                        <a:t>Goal Focus</a:t>
                      </a:r>
                      <a:endParaRPr lang="en-IN" sz="1800" dirty="0"/>
                    </a:p>
                  </a:txBody>
                  <a:tcPr marL="61162" marR="61162" marT="30581" marB="30581" anchor="ctr">
                    <a:lnL>
                      <a:noFill/>
                    </a:lnL>
                    <a:lnR>
                      <a:noFill/>
                    </a:lnR>
                    <a:lnT>
                      <a:noFill/>
                    </a:lnT>
                    <a:lnB>
                      <a:noFill/>
                    </a:lnB>
                    <a:noFill/>
                  </a:tcPr>
                </a:tc>
                <a:tc>
                  <a:txBody>
                    <a:bodyPr/>
                    <a:lstStyle/>
                    <a:p>
                      <a:pPr algn="l"/>
                      <a:r>
                        <a:rPr lang="en-US" sz="1800" dirty="0"/>
                        <a:t>Academic, educational, and explainable ML implementation</a:t>
                      </a:r>
                    </a:p>
                  </a:txBody>
                  <a:tcPr marL="61162" marR="61162" marT="30581" marB="30581" anchor="ctr">
                    <a:lnL>
                      <a:noFill/>
                    </a:lnL>
                    <a:lnR>
                      <a:noFill/>
                    </a:lnR>
                    <a:lnT>
                      <a:noFill/>
                    </a:lnT>
                    <a:lnB>
                      <a:noFill/>
                    </a:lnB>
                    <a:noFill/>
                  </a:tcPr>
                </a:tc>
                <a:tc>
                  <a:txBody>
                    <a:bodyPr/>
                    <a:lstStyle/>
                    <a:p>
                      <a:r>
                        <a:rPr lang="en-US" sz="1800" dirty="0"/>
                        <a:t>Performance-optimized models for deployment in clinical settings</a:t>
                      </a:r>
                    </a:p>
                  </a:txBody>
                  <a:tcPr marL="61162" marR="61162" marT="30581" marB="30581" anchor="ctr">
                    <a:lnL>
                      <a:noFill/>
                    </a:lnL>
                    <a:lnR>
                      <a:noFill/>
                    </a:lnR>
                    <a:lnT>
                      <a:noFill/>
                    </a:lnT>
                    <a:lnB>
                      <a:noFill/>
                    </a:lnB>
                    <a:noFill/>
                  </a:tcPr>
                </a:tc>
                <a:extLst>
                  <a:ext uri="{0D108BD9-81ED-4DB2-BD59-A6C34878D82A}">
                    <a16:rowId xmlns:a16="http://schemas.microsoft.com/office/drawing/2014/main" val="850303706"/>
                  </a:ext>
                </a:extLst>
              </a:tr>
            </a:tbl>
          </a:graphicData>
        </a:graphic>
      </p:graphicFrame>
      <p:sp>
        <p:nvSpPr>
          <p:cNvPr id="4" name="TextBox 3">
            <a:extLst>
              <a:ext uri="{FF2B5EF4-FFF2-40B4-BE49-F238E27FC236}">
                <a16:creationId xmlns:a16="http://schemas.microsoft.com/office/drawing/2014/main" id="{210983CF-9D9A-BF9E-E98C-3C2C6FBBCC14}"/>
              </a:ext>
            </a:extLst>
          </p:cNvPr>
          <p:cNvSpPr txBox="1"/>
          <p:nvPr/>
        </p:nvSpPr>
        <p:spPr>
          <a:xfrm>
            <a:off x="609600" y="272502"/>
            <a:ext cx="8686800" cy="769441"/>
          </a:xfrm>
          <a:prstGeom prst="rect">
            <a:avLst/>
          </a:prstGeom>
          <a:noFill/>
        </p:spPr>
        <p:txBody>
          <a:bodyPr wrap="square">
            <a:spAutoFit/>
          </a:bodyPr>
          <a:lstStyle/>
          <a:p>
            <a:pPr marL="12700">
              <a:lnSpc>
                <a:spcPct val="100000"/>
              </a:lnSpc>
              <a:spcBef>
                <a:spcPts val="100"/>
              </a:spcBef>
            </a:pPr>
            <a:r>
              <a:rPr lang="en-IN" sz="4400" spc="-10" dirty="0">
                <a:solidFill>
                  <a:srgbClr val="FFFFFF"/>
                </a:solidFill>
                <a:latin typeface="Calibri"/>
                <a:cs typeface="Calibri"/>
              </a:rPr>
              <a:t>Comparison</a:t>
            </a:r>
            <a:r>
              <a:rPr lang="en-IN" sz="4400" spc="-45" dirty="0">
                <a:solidFill>
                  <a:srgbClr val="FFFFFF"/>
                </a:solidFill>
                <a:latin typeface="Calibri"/>
                <a:cs typeface="Calibri"/>
              </a:rPr>
              <a:t> </a:t>
            </a:r>
            <a:r>
              <a:rPr lang="en-IN" sz="4400" dirty="0">
                <a:solidFill>
                  <a:srgbClr val="FFFFFF"/>
                </a:solidFill>
                <a:latin typeface="Calibri"/>
                <a:cs typeface="Calibri"/>
              </a:rPr>
              <a:t>with</a:t>
            </a:r>
            <a:r>
              <a:rPr lang="en-IN" sz="4400" spc="-45" dirty="0">
                <a:solidFill>
                  <a:srgbClr val="FFFFFF"/>
                </a:solidFill>
                <a:latin typeface="Calibri"/>
                <a:cs typeface="Calibri"/>
              </a:rPr>
              <a:t> </a:t>
            </a:r>
            <a:r>
              <a:rPr lang="en-IN" sz="4400" spc="-10" dirty="0">
                <a:solidFill>
                  <a:srgbClr val="FFFFFF"/>
                </a:solidFill>
                <a:latin typeface="Calibri"/>
                <a:cs typeface="Calibri"/>
              </a:rPr>
              <a:t>existing</a:t>
            </a:r>
            <a:r>
              <a:rPr lang="en-IN" sz="4400" spc="-40" dirty="0">
                <a:solidFill>
                  <a:srgbClr val="FFFFFF"/>
                </a:solidFill>
                <a:latin typeface="Calibri"/>
                <a:cs typeface="Calibri"/>
              </a:rPr>
              <a:t> </a:t>
            </a:r>
            <a:r>
              <a:rPr lang="en-IN" sz="4400" spc="-20" dirty="0">
                <a:solidFill>
                  <a:srgbClr val="FFFFFF"/>
                </a:solidFill>
                <a:latin typeface="Calibri"/>
                <a:cs typeface="Calibri"/>
              </a:rPr>
              <a:t>work</a:t>
            </a:r>
            <a:endParaRPr lang="en-IN" sz="4400" dirty="0">
              <a:latin typeface="Calibri"/>
              <a:cs typeface="Calibri"/>
            </a:endParaRPr>
          </a:p>
        </p:txBody>
      </p:sp>
    </p:spTree>
    <p:extLst>
      <p:ext uri="{BB962C8B-B14F-4D97-AF65-F5344CB8AC3E}">
        <p14:creationId xmlns:p14="http://schemas.microsoft.com/office/powerpoint/2010/main" val="102632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105689" cy="689932"/>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FFFFFF"/>
                </a:solidFill>
                <a:latin typeface="Calibri"/>
                <a:cs typeface="Calibri"/>
              </a:rPr>
              <a:t>Conclusion</a:t>
            </a:r>
            <a:r>
              <a:rPr sz="4400" b="1" spc="-40" dirty="0">
                <a:solidFill>
                  <a:srgbClr val="FFFFFF"/>
                </a:solidFill>
                <a:latin typeface="Calibri"/>
                <a:cs typeface="Calibri"/>
              </a:rPr>
              <a:t> </a:t>
            </a:r>
            <a:r>
              <a:rPr sz="4400" b="1" dirty="0">
                <a:solidFill>
                  <a:srgbClr val="FFFFFF"/>
                </a:solidFill>
                <a:latin typeface="Calibri"/>
                <a:cs typeface="Calibri"/>
              </a:rPr>
              <a:t>and</a:t>
            </a:r>
            <a:r>
              <a:rPr sz="4400" b="1" spc="-40" dirty="0">
                <a:solidFill>
                  <a:srgbClr val="FFFFFF"/>
                </a:solidFill>
                <a:latin typeface="Calibri"/>
                <a:cs typeface="Calibri"/>
              </a:rPr>
              <a:t> </a:t>
            </a:r>
            <a:r>
              <a:rPr sz="4400" b="1" dirty="0">
                <a:solidFill>
                  <a:srgbClr val="FFFFFF"/>
                </a:solidFill>
                <a:latin typeface="Calibri"/>
                <a:cs typeface="Calibri"/>
              </a:rPr>
              <a:t>Future</a:t>
            </a:r>
            <a:r>
              <a:rPr sz="4400" b="1" spc="-35" dirty="0">
                <a:solidFill>
                  <a:srgbClr val="FFFFFF"/>
                </a:solidFill>
                <a:latin typeface="Calibri"/>
                <a:cs typeface="Calibri"/>
              </a:rPr>
              <a:t> </a:t>
            </a:r>
            <a:r>
              <a:rPr sz="4400" b="1" spc="-20" dirty="0">
                <a:solidFill>
                  <a:srgbClr val="FFFFFF"/>
                </a:solidFill>
                <a:latin typeface="Calibri"/>
                <a:cs typeface="Calibri"/>
              </a:rPr>
              <a:t>Work</a:t>
            </a:r>
            <a:endParaRPr sz="4400" dirty="0">
              <a:latin typeface="Calibri"/>
              <a:cs typeface="Calibri"/>
            </a:endParaRPr>
          </a:p>
        </p:txBody>
      </p:sp>
      <p:sp>
        <p:nvSpPr>
          <p:cNvPr id="4" name="Rectangle 3"/>
          <p:cNvSpPr/>
          <p:nvPr/>
        </p:nvSpPr>
        <p:spPr>
          <a:xfrm>
            <a:off x="609600" y="1600200"/>
            <a:ext cx="10591800" cy="4770537"/>
          </a:xfrm>
          <a:prstGeom prst="rect">
            <a:avLst/>
          </a:prstGeom>
        </p:spPr>
        <p:txBody>
          <a:bodyPr wrap="square">
            <a:spAutoFit/>
          </a:bodyPr>
          <a:lstStyle/>
          <a:p>
            <a:pPr algn="just"/>
            <a:r>
              <a:rPr lang="en-US" sz="2000" b="1" dirty="0"/>
              <a:t>Conclusion: </a:t>
            </a:r>
            <a:endParaRPr lang="en-US" sz="2000" dirty="0"/>
          </a:p>
          <a:p>
            <a:pPr lvl="1" algn="just"/>
            <a:r>
              <a:rPr lang="en-US" sz="2000" dirty="0"/>
              <a:t>This project developed a heart disease prediction model using Logistic Regression, achieving an accuracy of 83.2% on the test set. The model provides clear, interpretable predictions based on key health features and incorporates feature scaling and 5-fold cross-validation for improved generalization.</a:t>
            </a:r>
          </a:p>
          <a:p>
            <a:pPr lvl="1" algn="just"/>
            <a:endParaRPr lang="en-US" sz="2000" dirty="0"/>
          </a:p>
          <a:p>
            <a:pPr lvl="1" algn="just"/>
            <a:r>
              <a:rPr lang="en-US" sz="2000" b="1" dirty="0"/>
              <a:t>Future work:</a:t>
            </a:r>
          </a:p>
          <a:p>
            <a:pPr lvl="3" algn="just"/>
            <a:r>
              <a:rPr lang="en-US" sz="2000" dirty="0"/>
              <a:t>Future work includes experimenting with more advanced algorithms like </a:t>
            </a:r>
          </a:p>
          <a:p>
            <a:pPr lvl="1" algn="just"/>
            <a:r>
              <a:rPr lang="en-US" sz="2000" dirty="0"/>
              <a:t>	</a:t>
            </a:r>
            <a:r>
              <a:rPr lang="en-US" sz="2800" b="1" dirty="0"/>
              <a:t> . </a:t>
            </a:r>
            <a:r>
              <a:rPr lang="en-US" sz="2000" dirty="0"/>
              <a:t>Random Forest or </a:t>
            </a:r>
            <a:r>
              <a:rPr lang="en-US" sz="2000" dirty="0" err="1"/>
              <a:t>XGBoost</a:t>
            </a:r>
            <a:r>
              <a:rPr lang="en-US" sz="2000" dirty="0"/>
              <a:t>, </a:t>
            </a:r>
          </a:p>
          <a:p>
            <a:pPr lvl="1" algn="just"/>
            <a:r>
              <a:rPr lang="en-US" sz="2000" dirty="0"/>
              <a:t>	</a:t>
            </a:r>
            <a:r>
              <a:rPr lang="en-US" sz="2000" b="1" dirty="0"/>
              <a:t> </a:t>
            </a:r>
            <a:r>
              <a:rPr lang="en-US" sz="2800" b="1" dirty="0"/>
              <a:t>. </a:t>
            </a:r>
            <a:r>
              <a:rPr lang="en-US" sz="2000" dirty="0"/>
              <a:t>optimizing hyperparameters through Grid Search, </a:t>
            </a:r>
          </a:p>
          <a:p>
            <a:pPr lvl="1" algn="just"/>
            <a:r>
              <a:rPr lang="en-US" sz="2000" dirty="0"/>
              <a:t>	</a:t>
            </a:r>
            <a:r>
              <a:rPr lang="en-US" sz="2000" b="1" dirty="0"/>
              <a:t> </a:t>
            </a:r>
            <a:r>
              <a:rPr lang="en-US" sz="2800" b="1" dirty="0"/>
              <a:t>. </a:t>
            </a:r>
            <a:r>
              <a:rPr lang="en-US" sz="2000" dirty="0"/>
              <a:t>and expanding the dataset to address class imbalances. </a:t>
            </a:r>
          </a:p>
          <a:p>
            <a:pPr lvl="1" algn="just"/>
            <a:r>
              <a:rPr lang="en-US" sz="2000" dirty="0"/>
              <a:t>Additionally, the model could be deployed in a real-time application for healthcare professionals and enhanced with Deep Learning techniques or Explainable AI (XAI) for better interpretability and trustworthiness.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77825"/>
            <a:ext cx="8971280" cy="1076960"/>
          </a:xfrm>
          <a:custGeom>
            <a:avLst/>
            <a:gdLst/>
            <a:ahLst/>
            <a:cxnLst/>
            <a:rect l="l" t="t" r="r" b="b"/>
            <a:pathLst>
              <a:path w="8971280" h="1076960">
                <a:moveTo>
                  <a:pt x="8791397" y="1076497"/>
                </a:moveTo>
                <a:lnTo>
                  <a:pt x="179419" y="1076497"/>
                </a:lnTo>
                <a:lnTo>
                  <a:pt x="131723" y="1070088"/>
                </a:lnTo>
                <a:lnTo>
                  <a:pt x="88863" y="1052001"/>
                </a:lnTo>
                <a:lnTo>
                  <a:pt x="52550" y="1023947"/>
                </a:lnTo>
                <a:lnTo>
                  <a:pt x="24496" y="987634"/>
                </a:lnTo>
                <a:lnTo>
                  <a:pt x="6409" y="944774"/>
                </a:lnTo>
                <a:lnTo>
                  <a:pt x="0" y="897078"/>
                </a:lnTo>
                <a:lnTo>
                  <a:pt x="0" y="179419"/>
                </a:lnTo>
                <a:lnTo>
                  <a:pt x="6409" y="131722"/>
                </a:lnTo>
                <a:lnTo>
                  <a:pt x="24496" y="88863"/>
                </a:lnTo>
                <a:lnTo>
                  <a:pt x="52550" y="52550"/>
                </a:lnTo>
                <a:lnTo>
                  <a:pt x="88863" y="24496"/>
                </a:lnTo>
                <a:lnTo>
                  <a:pt x="131723" y="6409"/>
                </a:lnTo>
                <a:lnTo>
                  <a:pt x="179419" y="0"/>
                </a:lnTo>
                <a:lnTo>
                  <a:pt x="8791397" y="0"/>
                </a:lnTo>
                <a:lnTo>
                  <a:pt x="8860057" y="13657"/>
                </a:lnTo>
                <a:lnTo>
                  <a:pt x="8918266" y="52550"/>
                </a:lnTo>
                <a:lnTo>
                  <a:pt x="8957159" y="110758"/>
                </a:lnTo>
                <a:lnTo>
                  <a:pt x="8970816" y="179419"/>
                </a:lnTo>
                <a:lnTo>
                  <a:pt x="8970816" y="897078"/>
                </a:lnTo>
                <a:lnTo>
                  <a:pt x="8964407" y="944774"/>
                </a:lnTo>
                <a:lnTo>
                  <a:pt x="8946320" y="987634"/>
                </a:lnTo>
                <a:lnTo>
                  <a:pt x="8918266" y="1023947"/>
                </a:lnTo>
                <a:lnTo>
                  <a:pt x="8881953" y="1052001"/>
                </a:lnTo>
                <a:lnTo>
                  <a:pt x="8839094" y="1070088"/>
                </a:lnTo>
                <a:lnTo>
                  <a:pt x="8791397" y="1076497"/>
                </a:lnTo>
                <a:close/>
              </a:path>
            </a:pathLst>
          </a:custGeom>
          <a:solidFill>
            <a:srgbClr val="5B9BD4"/>
          </a:solidFill>
        </p:spPr>
        <p:txBody>
          <a:bodyPr wrap="square" lIns="0" tIns="0" rIns="0" bIns="0" rtlCol="0"/>
          <a:lstStyle/>
          <a:p>
            <a:endParaRPr/>
          </a:p>
        </p:txBody>
      </p:sp>
      <p:sp>
        <p:nvSpPr>
          <p:cNvPr id="3" name="object 3"/>
          <p:cNvSpPr txBox="1"/>
          <p:nvPr/>
        </p:nvSpPr>
        <p:spPr>
          <a:xfrm>
            <a:off x="1219200" y="602116"/>
            <a:ext cx="4294024" cy="628377"/>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FFFFFF"/>
                </a:solidFill>
                <a:latin typeface="Calibri"/>
                <a:cs typeface="Calibri"/>
              </a:rPr>
              <a:t>Reference</a:t>
            </a:r>
            <a:endParaRPr sz="4000" dirty="0">
              <a:latin typeface="Calibri"/>
              <a:cs typeface="Calibri"/>
            </a:endParaRPr>
          </a:p>
        </p:txBody>
      </p:sp>
      <p:sp>
        <p:nvSpPr>
          <p:cNvPr id="5" name="Rectangle 1"/>
          <p:cNvSpPr>
            <a:spLocks noChangeArrowheads="1"/>
          </p:cNvSpPr>
          <p:nvPr/>
        </p:nvSpPr>
        <p:spPr bwMode="auto">
          <a:xfrm>
            <a:off x="815454" y="1870540"/>
            <a:ext cx="102870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n-lt"/>
              </a:rPr>
              <a:t>Hosmer, D. W., </a:t>
            </a:r>
            <a:r>
              <a:rPr kumimoji="0" lang="en-US" altLang="en-US" sz="2000" i="0" u="none" strike="noStrike" cap="none" normalizeH="0" baseline="0" dirty="0" err="1">
                <a:ln>
                  <a:noFill/>
                </a:ln>
                <a:solidFill>
                  <a:schemeClr val="tx1"/>
                </a:solidFill>
                <a:effectLst/>
                <a:latin typeface="+mn-lt"/>
              </a:rPr>
              <a:t>Lemeshow</a:t>
            </a:r>
            <a:r>
              <a:rPr kumimoji="0" lang="en-US" altLang="en-US" sz="2000" i="0" u="none" strike="noStrike" cap="none" normalizeH="0" baseline="0" dirty="0">
                <a:ln>
                  <a:noFill/>
                </a:ln>
                <a:solidFill>
                  <a:schemeClr val="tx1"/>
                </a:solidFill>
                <a:effectLst/>
                <a:latin typeface="+mn-lt"/>
              </a:rPr>
              <a:t>, S., &amp; Sturdivant, R. X. (2013). Applied Logistic Regression. John Wiley &amp; Sons.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mn-lt"/>
                <a:hlinkClick r:id="rId2"/>
              </a:rPr>
              <a:t>Link to book</a:t>
            </a:r>
            <a:endParaRPr kumimoji="0" lang="en-US" altLang="en-US" sz="20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n-lt"/>
              </a:rPr>
              <a:t>Zou, H., &amp; Hastie, T. (2005). Regularization and variable selection via the elastic net. Journal of the Royal Statistical Society: Series B (Statistical Methodology), 67(2), 301–320.</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mn-lt"/>
                <a:hlinkClick r:id="rId3"/>
              </a:rPr>
              <a:t>Link to article</a:t>
            </a:r>
            <a:endParaRPr kumimoji="0" lang="en-US" altLang="en-US" sz="20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n-lt"/>
              </a:rPr>
              <a:t>Han, J., </a:t>
            </a:r>
            <a:r>
              <a:rPr kumimoji="0" lang="en-US" altLang="en-US" sz="2000" i="0" u="none" strike="noStrike" cap="none" normalizeH="0" baseline="0" dirty="0" err="1">
                <a:ln>
                  <a:noFill/>
                </a:ln>
                <a:solidFill>
                  <a:schemeClr val="tx1"/>
                </a:solidFill>
                <a:effectLst/>
                <a:latin typeface="+mn-lt"/>
              </a:rPr>
              <a:t>Kamber</a:t>
            </a:r>
            <a:r>
              <a:rPr kumimoji="0" lang="en-US" altLang="en-US" sz="2000" i="0" u="none" strike="noStrike" cap="none" normalizeH="0" baseline="0" dirty="0">
                <a:ln>
                  <a:noFill/>
                </a:ln>
                <a:solidFill>
                  <a:schemeClr val="tx1"/>
                </a:solidFill>
                <a:effectLst/>
                <a:latin typeface="+mn-lt"/>
              </a:rPr>
              <a:t>, M., &amp; Pei, J. (2011). Data Mining: Concepts and Techniques. Morgan Kaufmann.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sng" strike="noStrike" cap="none" normalizeH="0" baseline="0" dirty="0">
                <a:ln>
                  <a:noFill/>
                </a:ln>
                <a:solidFill>
                  <a:schemeClr val="accent1">
                    <a:lumMod val="75000"/>
                  </a:schemeClr>
                </a:solidFill>
                <a:effectLst/>
                <a:latin typeface="+mn-lt"/>
              </a:rPr>
              <a:t>Link to 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mn-lt"/>
              </a:rPr>
              <a:t>Alizadehsani</a:t>
            </a:r>
            <a:r>
              <a:rPr kumimoji="0" lang="en-US" altLang="en-US" sz="2000" i="0" u="none" strike="noStrike" cap="none" normalizeH="0" baseline="0" dirty="0">
                <a:ln>
                  <a:noFill/>
                </a:ln>
                <a:solidFill>
                  <a:schemeClr val="tx1"/>
                </a:solidFill>
                <a:effectLst/>
                <a:latin typeface="+mn-lt"/>
              </a:rPr>
              <a:t>, R., </a:t>
            </a:r>
            <a:r>
              <a:rPr kumimoji="0" lang="en-US" altLang="en-US" sz="2000" i="0" u="none" strike="noStrike" cap="none" normalizeH="0" baseline="0" dirty="0" err="1">
                <a:ln>
                  <a:noFill/>
                </a:ln>
                <a:solidFill>
                  <a:schemeClr val="tx1"/>
                </a:solidFill>
                <a:effectLst/>
                <a:latin typeface="+mn-lt"/>
              </a:rPr>
              <a:t>Jafari</a:t>
            </a:r>
            <a:r>
              <a:rPr kumimoji="0" lang="en-US" altLang="en-US" sz="2000" i="0" u="none" strike="noStrike" cap="none" normalizeH="0" baseline="0" dirty="0">
                <a:ln>
                  <a:noFill/>
                </a:ln>
                <a:solidFill>
                  <a:schemeClr val="tx1"/>
                </a:solidFill>
                <a:effectLst/>
                <a:latin typeface="+mn-lt"/>
              </a:rPr>
              <a:t>, A., </a:t>
            </a:r>
            <a:r>
              <a:rPr kumimoji="0" lang="en-US" altLang="en-US" sz="2000" i="0" u="none" strike="noStrike" cap="none" normalizeH="0" baseline="0" dirty="0" err="1">
                <a:ln>
                  <a:noFill/>
                </a:ln>
                <a:solidFill>
                  <a:schemeClr val="tx1"/>
                </a:solidFill>
                <a:effectLst/>
                <a:latin typeface="+mn-lt"/>
              </a:rPr>
              <a:t>Ghasemi</a:t>
            </a:r>
            <a:r>
              <a:rPr kumimoji="0" lang="en-US" altLang="en-US" sz="2000" i="0" u="none" strike="noStrike" cap="none" normalizeH="0" baseline="0" dirty="0">
                <a:ln>
                  <a:noFill/>
                </a:ln>
                <a:solidFill>
                  <a:schemeClr val="tx1"/>
                </a:solidFill>
                <a:effectLst/>
                <a:latin typeface="+mn-lt"/>
              </a:rPr>
              <a:t>, F., et al. (2018). Machine learning-based coronary artery disease diagnosis: A comprehensive review. Computers in Biology and Medicine, 100, 198–208.</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mn-lt"/>
                <a:hlinkClick r:id="rId4"/>
              </a:rPr>
              <a:t>Link to article</a:t>
            </a:r>
            <a:endParaRPr kumimoji="0" lang="en-US" altLang="en-US" sz="20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mn-lt"/>
              </a:rPr>
              <a:t>Dey</a:t>
            </a:r>
            <a:r>
              <a:rPr kumimoji="0" lang="en-US" altLang="en-US" sz="2000" i="0" u="none" strike="noStrike" cap="none" normalizeH="0" baseline="0" dirty="0">
                <a:ln>
                  <a:noFill/>
                </a:ln>
                <a:solidFill>
                  <a:schemeClr val="tx1"/>
                </a:solidFill>
                <a:effectLst/>
                <a:latin typeface="+mn-lt"/>
              </a:rPr>
              <a:t>, N., </a:t>
            </a:r>
            <a:r>
              <a:rPr kumimoji="0" lang="en-US" altLang="en-US" sz="2000" i="0" u="none" strike="noStrike" cap="none" normalizeH="0" baseline="0" dirty="0" err="1">
                <a:ln>
                  <a:noFill/>
                </a:ln>
                <a:solidFill>
                  <a:schemeClr val="tx1"/>
                </a:solidFill>
                <a:effectLst/>
                <a:latin typeface="+mn-lt"/>
              </a:rPr>
              <a:t>Ashour</a:t>
            </a:r>
            <a:r>
              <a:rPr kumimoji="0" lang="en-US" altLang="en-US" sz="2000" i="0" u="none" strike="noStrike" cap="none" normalizeH="0" baseline="0" dirty="0">
                <a:ln>
                  <a:noFill/>
                </a:ln>
                <a:solidFill>
                  <a:schemeClr val="tx1"/>
                </a:solidFill>
                <a:effectLst/>
                <a:latin typeface="+mn-lt"/>
              </a:rPr>
              <a:t>, A. S., &amp; </a:t>
            </a:r>
            <a:r>
              <a:rPr kumimoji="0" lang="en-US" altLang="en-US" sz="2000" i="0" u="none" strike="noStrike" cap="none" normalizeH="0" baseline="0" dirty="0" err="1">
                <a:ln>
                  <a:noFill/>
                </a:ln>
                <a:solidFill>
                  <a:schemeClr val="tx1"/>
                </a:solidFill>
                <a:effectLst/>
                <a:latin typeface="+mn-lt"/>
              </a:rPr>
              <a:t>Balas</a:t>
            </a:r>
            <a:r>
              <a:rPr kumimoji="0" lang="en-US" altLang="en-US" sz="2000" i="0" u="none" strike="noStrike" cap="none" normalizeH="0" baseline="0" dirty="0">
                <a:ln>
                  <a:noFill/>
                </a:ln>
                <a:solidFill>
                  <a:schemeClr val="tx1"/>
                </a:solidFill>
                <a:effectLst/>
                <a:latin typeface="+mn-lt"/>
              </a:rPr>
              <a:t>, V. E. (Eds.). (2018). Internet of Things and Big Data Analytics for Smart Generation. Springer. (Chapter on heart disease prediction using ensemble ML).</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mn-lt"/>
                <a:hlinkClick r:id="rId5"/>
              </a:rPr>
              <a:t>Link to book</a:t>
            </a:r>
            <a:endParaRPr kumimoji="0" lang="en-US" altLang="en-US" sz="20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0" y="1676400"/>
            <a:ext cx="3907790" cy="2951480"/>
          </a:xfrm>
          <a:prstGeom prst="rect">
            <a:avLst/>
          </a:prstGeom>
        </p:spPr>
        <p:txBody>
          <a:bodyPr vert="horz" wrap="square" lIns="0" tIns="12700" rIns="0" bIns="0" rtlCol="0">
            <a:spAutoFit/>
          </a:bodyPr>
          <a:lstStyle/>
          <a:p>
            <a:pPr marL="857250" marR="5080" indent="-845185">
              <a:lnSpc>
                <a:spcPct val="100000"/>
              </a:lnSpc>
              <a:spcBef>
                <a:spcPts val="100"/>
              </a:spcBef>
            </a:pPr>
            <a:r>
              <a:rPr sz="9600" spc="-685" dirty="0">
                <a:solidFill>
                  <a:srgbClr val="71A1D9"/>
                </a:solidFill>
                <a:latin typeface="Times New Roman"/>
                <a:cs typeface="Times New Roman"/>
              </a:rPr>
              <a:t>THANK </a:t>
            </a:r>
            <a:r>
              <a:rPr sz="9600" spc="-1415" dirty="0">
                <a:solidFill>
                  <a:srgbClr val="71A1D9"/>
                </a:solidFill>
                <a:latin typeface="Times New Roman"/>
                <a:cs typeface="Times New Roman"/>
              </a:rPr>
              <a:t>Y</a:t>
            </a:r>
            <a:r>
              <a:rPr sz="9600" spc="-835" dirty="0">
                <a:solidFill>
                  <a:srgbClr val="71A1D9"/>
                </a:solidFill>
                <a:latin typeface="Times New Roman"/>
                <a:cs typeface="Times New Roman"/>
              </a:rPr>
              <a:t>OU</a:t>
            </a:r>
            <a:endParaRPr sz="96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0" y="175385"/>
            <a:ext cx="9315450" cy="1031875"/>
          </a:xfrm>
          <a:custGeom>
            <a:avLst/>
            <a:gdLst/>
            <a:ahLst/>
            <a:cxnLst/>
            <a:rect l="l" t="t" r="r" b="b"/>
            <a:pathLst>
              <a:path w="9315450" h="1031875">
                <a:moveTo>
                  <a:pt x="9143305" y="1031353"/>
                </a:moveTo>
                <a:lnTo>
                  <a:pt x="171895" y="1031353"/>
                </a:lnTo>
                <a:lnTo>
                  <a:pt x="126199" y="1025213"/>
                </a:lnTo>
                <a:lnTo>
                  <a:pt x="85136" y="1007885"/>
                </a:lnTo>
                <a:lnTo>
                  <a:pt x="50347" y="981006"/>
                </a:lnTo>
                <a:lnTo>
                  <a:pt x="23468" y="946217"/>
                </a:lnTo>
                <a:lnTo>
                  <a:pt x="6140" y="905154"/>
                </a:lnTo>
                <a:lnTo>
                  <a:pt x="0" y="859458"/>
                </a:lnTo>
                <a:lnTo>
                  <a:pt x="0" y="171895"/>
                </a:lnTo>
                <a:lnTo>
                  <a:pt x="6140" y="126199"/>
                </a:lnTo>
                <a:lnTo>
                  <a:pt x="23468" y="85136"/>
                </a:lnTo>
                <a:lnTo>
                  <a:pt x="50347" y="50347"/>
                </a:lnTo>
                <a:lnTo>
                  <a:pt x="85136" y="23468"/>
                </a:lnTo>
                <a:lnTo>
                  <a:pt x="126199" y="6140"/>
                </a:lnTo>
                <a:lnTo>
                  <a:pt x="171895" y="0"/>
                </a:lnTo>
                <a:lnTo>
                  <a:pt x="9143305" y="0"/>
                </a:lnTo>
                <a:lnTo>
                  <a:pt x="9209088" y="13084"/>
                </a:lnTo>
                <a:lnTo>
                  <a:pt x="9264855" y="50347"/>
                </a:lnTo>
                <a:lnTo>
                  <a:pt x="9302117" y="106114"/>
                </a:lnTo>
                <a:lnTo>
                  <a:pt x="9315201" y="171895"/>
                </a:lnTo>
                <a:lnTo>
                  <a:pt x="9315201" y="859458"/>
                </a:lnTo>
                <a:lnTo>
                  <a:pt x="9309061" y="905154"/>
                </a:lnTo>
                <a:lnTo>
                  <a:pt x="9291733" y="946217"/>
                </a:lnTo>
                <a:lnTo>
                  <a:pt x="9264854" y="981006"/>
                </a:lnTo>
                <a:lnTo>
                  <a:pt x="9230065" y="1007885"/>
                </a:lnTo>
                <a:lnTo>
                  <a:pt x="9189002" y="1025213"/>
                </a:lnTo>
                <a:lnTo>
                  <a:pt x="9143305" y="1031353"/>
                </a:lnTo>
                <a:close/>
              </a:path>
            </a:pathLst>
          </a:custGeom>
          <a:solidFill>
            <a:srgbClr val="599BD4"/>
          </a:solidFill>
        </p:spPr>
        <p:txBody>
          <a:bodyPr wrap="square" lIns="0" tIns="0" rIns="0" bIns="0" rtlCol="0"/>
          <a:lstStyle/>
          <a:p>
            <a:endParaRPr/>
          </a:p>
        </p:txBody>
      </p:sp>
      <p:sp>
        <p:nvSpPr>
          <p:cNvPr id="3" name="object 3"/>
          <p:cNvSpPr txBox="1">
            <a:spLocks noGrp="1"/>
          </p:cNvSpPr>
          <p:nvPr>
            <p:ph type="title"/>
          </p:nvPr>
        </p:nvSpPr>
        <p:spPr>
          <a:xfrm>
            <a:off x="990600" y="350962"/>
            <a:ext cx="2783205" cy="680720"/>
          </a:xfrm>
          <a:prstGeom prst="rect">
            <a:avLst/>
          </a:prstGeom>
        </p:spPr>
        <p:txBody>
          <a:bodyPr vert="horz" wrap="square" lIns="0" tIns="12700" rIns="0" bIns="0" rtlCol="0">
            <a:spAutoFit/>
          </a:bodyPr>
          <a:lstStyle/>
          <a:p>
            <a:pPr marL="12700">
              <a:lnSpc>
                <a:spcPct val="100000"/>
              </a:lnSpc>
              <a:spcBef>
                <a:spcPts val="100"/>
              </a:spcBef>
            </a:pPr>
            <a:r>
              <a:rPr sz="4300" spc="-10" dirty="0"/>
              <a:t>Introduction</a:t>
            </a:r>
            <a:endParaRPr sz="4300" dirty="0"/>
          </a:p>
        </p:txBody>
      </p:sp>
      <p:sp>
        <p:nvSpPr>
          <p:cNvPr id="4" name="Rectangle 1"/>
          <p:cNvSpPr>
            <a:spLocks noChangeArrowheads="1"/>
          </p:cNvSpPr>
          <p:nvPr/>
        </p:nvSpPr>
        <p:spPr bwMode="auto">
          <a:xfrm>
            <a:off x="609600" y="1246798"/>
            <a:ext cx="12153901"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Project Goal</a:t>
            </a:r>
            <a:r>
              <a:rPr kumimoji="0" lang="en-US" altLang="en-US" sz="1800" b="0" i="0" u="none" strike="noStrike" cap="none" normalizeH="0" baseline="0" dirty="0">
                <a:ln>
                  <a:noFill/>
                </a:ln>
                <a:solidFill>
                  <a:schemeClr val="tx1"/>
                </a:solidFill>
                <a:effectLst/>
                <a:latin typeface="Arial" panose="020B0604020202020204" pitchFamily="34" charset="0"/>
              </a:rPr>
              <a:t>: Develop a predictive system to classify heart disease risk using machine learning techniques.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Motivation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7" algn="l" rtl="0" eaLnBrk="0" fontAlgn="base" hangingPunct="0">
              <a:lnSpc>
                <a:spcPct val="150000"/>
              </a:lnSpc>
              <a:spcBef>
                <a:spcPct val="0"/>
              </a:spcBef>
              <a:spcAft>
                <a:spcPct val="0"/>
              </a:spcAft>
            </a:pPr>
            <a:r>
              <a:rPr lang="en-US" altLang="en-US" dirty="0">
                <a:solidFill>
                  <a:schemeClr val="tx1"/>
                </a:solidFill>
                <a:latin typeface="Arial" panose="020B0604020202020204" pitchFamily="34" charset="0"/>
              </a:rPr>
              <a:t>	</a:t>
            </a:r>
            <a:r>
              <a:rPr lang="en-US" altLang="en-US" b="1" dirty="0">
                <a:solidFill>
                  <a:schemeClr val="tx1"/>
                </a:solidFill>
                <a:latin typeface="Arial" panose="020B0604020202020204" pitchFamily="34" charset="0"/>
              </a:rPr>
              <a:t>-&gt;</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Heart disease is a leading cause of death globally.</a:t>
            </a:r>
          </a:p>
          <a:p>
            <a:pPr lvl="7" algn="l" rtl="0" eaLnBrk="0" fontAlgn="base" hangingPunct="0">
              <a:lnSpc>
                <a:spcPct val="150000"/>
              </a:lnSpc>
              <a:spcBef>
                <a:spcPct val="0"/>
              </a:spcBef>
              <a:spcAft>
                <a:spcPct val="0"/>
              </a:spcAft>
            </a:pPr>
            <a:r>
              <a:rPr lang="en-US" altLang="en-US" dirty="0">
                <a:solidFill>
                  <a:schemeClr val="tx1"/>
                </a:solidFill>
                <a:latin typeface="Arial" panose="020B0604020202020204" pitchFamily="34" charset="0"/>
              </a:rPr>
              <a:t>	</a:t>
            </a:r>
            <a:r>
              <a:rPr lang="en-US" altLang="en-US" b="1" dirty="0">
                <a:solidFill>
                  <a:schemeClr val="tx1"/>
                </a:solidFill>
                <a:latin typeface="Arial" panose="020B0604020202020204" pitchFamily="34" charset="0"/>
              </a:rPr>
              <a:t>-&gt;</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Early detection can significantly improve treatment outcomes.</a:t>
            </a:r>
          </a:p>
          <a:p>
            <a:pPr lvl="7" algn="l" rtl="0" eaLnBrk="0" fontAlgn="base" hangingPunct="0">
              <a:lnSpc>
                <a:spcPct val="150000"/>
              </a:lnSpc>
              <a:spcBef>
                <a:spcPct val="0"/>
              </a:spcBef>
              <a:spcAft>
                <a:spcPct val="0"/>
              </a:spcAft>
            </a:pPr>
            <a:r>
              <a:rPr lang="en-US" altLang="en-US" dirty="0">
                <a:solidFill>
                  <a:schemeClr val="tx1"/>
                </a:solidFill>
                <a:latin typeface="Arial" panose="020B0604020202020204" pitchFamily="34" charset="0"/>
              </a:rPr>
              <a:t>	</a:t>
            </a:r>
            <a:r>
              <a:rPr lang="en-US" altLang="en-US" b="1" dirty="0">
                <a:solidFill>
                  <a:schemeClr val="tx1"/>
                </a:solidFill>
                <a:latin typeface="Arial" panose="020B0604020202020204" pitchFamily="34" charset="0"/>
              </a:rPr>
              <a:t>-&gt;</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Traditional diagnostic methods can be time-consuming and resource-intensive.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Approach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1800" b="0" i="0" u="none" strike="noStrike" cap="none" normalizeH="0" baseline="0" dirty="0">
                <a:ln>
                  <a:noFill/>
                </a:ln>
                <a:solidFill>
                  <a:schemeClr val="tx1"/>
                </a:solidFill>
                <a:effectLst/>
                <a:latin typeface="Arial" panose="020B0604020202020204" pitchFamily="34" charset="0"/>
              </a:rPr>
              <a:t> Use a labeled dataset containing acoustic signal features.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1800" b="0" i="0" u="none" strike="noStrike" cap="none" normalizeH="0" baseline="0" dirty="0">
                <a:ln>
                  <a:noFill/>
                </a:ln>
                <a:solidFill>
                  <a:schemeClr val="tx1"/>
                </a:solidFill>
                <a:effectLst/>
                <a:latin typeface="Arial" panose="020B0604020202020204" pitchFamily="34" charset="0"/>
              </a:rPr>
              <a:t> Apply logistic regression to classify individuals as </a:t>
            </a:r>
            <a:r>
              <a:rPr kumimoji="0" lang="en-US" altLang="en-US" sz="1800" b="0" i="1" u="none" strike="noStrike" cap="none" normalizeH="0" baseline="0" dirty="0">
                <a:ln>
                  <a:noFill/>
                </a:ln>
                <a:solidFill>
                  <a:schemeClr val="tx1"/>
                </a:solidFill>
                <a:effectLst/>
                <a:latin typeface="Arial" panose="020B0604020202020204" pitchFamily="34" charset="0"/>
              </a:rPr>
              <a:t>Healthy</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0" i="1" u="none" strike="noStrike" cap="none" normalizeH="0" baseline="0" dirty="0">
                <a:ln>
                  <a:noFill/>
                </a:ln>
                <a:solidFill>
                  <a:schemeClr val="tx1"/>
                </a:solidFill>
                <a:effectLst/>
                <a:latin typeface="Arial" panose="020B0604020202020204" pitchFamily="34" charset="0"/>
              </a:rPr>
              <a:t>Defective</a:t>
            </a:r>
            <a:r>
              <a:rPr kumimoji="0" lang="en-US" altLang="en-US" sz="1800" b="0" i="0" u="none" strike="noStrike" cap="none" normalizeH="0" baseline="0" dirty="0">
                <a:ln>
                  <a:noFill/>
                </a:ln>
                <a:solidFill>
                  <a:schemeClr val="tx1"/>
                </a:solidFill>
                <a:effectLst/>
                <a:latin typeface="Arial" panose="020B0604020202020204" pitchFamily="34" charset="0"/>
              </a:rPr>
              <a:t> (at risk).</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Contributions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lang="en-US" altLang="en-US" dirty="0">
                <a:solidFill>
                  <a:schemeClr val="tx1"/>
                </a:solidFill>
                <a:latin typeface="Arial" panose="020B0604020202020204" pitchFamily="34" charset="0"/>
              </a:rPr>
              <a:t>	</a:t>
            </a:r>
            <a:r>
              <a:rPr lang="en-US" altLang="en-US" b="1" dirty="0">
                <a:solidFill>
                  <a:schemeClr val="tx1"/>
                </a:solidFill>
                <a:latin typeface="Arial" panose="020B0604020202020204" pitchFamily="34" charset="0"/>
              </a:rPr>
              <a:t>-&gt;</a:t>
            </a: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Built a predictive pipeline with data preprocessing, training, and evaluation.</a:t>
            </a:r>
          </a:p>
          <a:p>
            <a:pPr marL="0" marR="0" lvl="0" indent="0" algn="l" defTabSz="914400" rtl="0" eaLnBrk="0" fontAlgn="base" latinLnBrk="0" hangingPunct="0">
              <a:lnSpc>
                <a:spcPct val="150000"/>
              </a:lnSpc>
              <a:spcBef>
                <a:spcPct val="0"/>
              </a:spcBef>
              <a:spcAft>
                <a:spcPct val="0"/>
              </a:spcAft>
              <a:buClrTx/>
              <a:buSzTx/>
              <a:tabLst/>
            </a:pPr>
            <a:r>
              <a:rPr lang="en-US" altLang="en-US" dirty="0">
                <a:solidFill>
                  <a:schemeClr val="tx1"/>
                </a:solidFill>
                <a:latin typeface="Arial" panose="020B0604020202020204" pitchFamily="34" charset="0"/>
              </a:rPr>
              <a:t>	</a:t>
            </a:r>
            <a:r>
              <a:rPr lang="en-US" altLang="en-US" b="1" dirty="0">
                <a:solidFill>
                  <a:schemeClr val="tx1"/>
                </a:solidFill>
                <a:latin typeface="Arial" panose="020B0604020202020204" pitchFamily="34" charset="0"/>
              </a:rPr>
              <a:t>-&gt; </a:t>
            </a:r>
            <a:r>
              <a:rPr kumimoji="0" lang="en-US" altLang="en-US" sz="1800" b="0" i="0" u="none" strike="noStrike" cap="none" normalizeH="0" baseline="0" dirty="0">
                <a:ln>
                  <a:noFill/>
                </a:ln>
                <a:solidFill>
                  <a:schemeClr val="tx1"/>
                </a:solidFill>
                <a:effectLst/>
                <a:latin typeface="Arial" panose="020B0604020202020204" pitchFamily="34" charset="0"/>
              </a:rPr>
              <a:t>Analyzed model performance using accuracy, classification report, and confusion matrix.</a:t>
            </a:r>
          </a:p>
          <a:p>
            <a:pPr marL="0" marR="0" lvl="0" indent="0" algn="l" defTabSz="914400" rtl="0" eaLnBrk="0" fontAlgn="base" latinLnBrk="0" hangingPunct="0">
              <a:lnSpc>
                <a:spcPct val="150000"/>
              </a:lnSpc>
              <a:spcBef>
                <a:spcPct val="0"/>
              </a:spcBef>
              <a:spcAft>
                <a:spcPct val="0"/>
              </a:spcAft>
              <a:buClrTx/>
              <a:buSzTx/>
              <a:tabLst/>
            </a:pPr>
            <a:r>
              <a:rPr lang="en-US" altLang="en-US" dirty="0">
                <a:solidFill>
                  <a:schemeClr val="tx1"/>
                </a:solidFill>
                <a:latin typeface="Arial" panose="020B0604020202020204" pitchFamily="34" charset="0"/>
              </a:rPr>
              <a:t>	</a:t>
            </a:r>
            <a:r>
              <a:rPr lang="en-US" altLang="en-US" b="1" dirty="0">
                <a:solidFill>
                  <a:schemeClr val="tx1"/>
                </a:solidFill>
                <a:latin typeface="Arial" panose="020B0604020202020204" pitchFamily="34" charset="0"/>
              </a:rPr>
              <a:t>-&gt;</a:t>
            </a: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Developed a reusable prediction function for new patient data.</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Outcome</a:t>
            </a:r>
            <a:r>
              <a:rPr kumimoji="0" lang="en-US" altLang="en-US" sz="1800" b="0" i="0" u="none" strike="noStrike" cap="none" normalizeH="0" baseline="0" dirty="0">
                <a:ln>
                  <a:noFill/>
                </a:ln>
                <a:solidFill>
                  <a:schemeClr val="tx1"/>
                </a:solidFill>
                <a:effectLst/>
                <a:latin typeface="Arial" panose="020B0604020202020204" pitchFamily="34" charset="0"/>
              </a:rPr>
              <a:t>: Achieved promising accuracy and interpretability, demonstrating potential as a clinical support tool.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200" spc="-20" dirty="0"/>
              <a:t>Literature</a:t>
            </a:r>
            <a:r>
              <a:rPr sz="4200" spc="-185" dirty="0"/>
              <a:t> </a:t>
            </a:r>
            <a:r>
              <a:rPr sz="4200" spc="-10" dirty="0"/>
              <a:t>Survey</a:t>
            </a:r>
            <a:endParaRPr sz="4200"/>
          </a:p>
        </p:txBody>
      </p:sp>
      <p:sp>
        <p:nvSpPr>
          <p:cNvPr id="5" name="Rectangle 2"/>
          <p:cNvSpPr>
            <a:spLocks noChangeArrowheads="1"/>
          </p:cNvSpPr>
          <p:nvPr/>
        </p:nvSpPr>
        <p:spPr bwMode="auto">
          <a:xfrm>
            <a:off x="810274" y="1905000"/>
            <a:ext cx="1057145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US" sz="2400" b="1" dirty="0"/>
              <a:t>A. Kumar, S. Verma, and N. Patel,</a:t>
            </a:r>
            <a:br>
              <a:rPr lang="en-US" sz="2400" dirty="0"/>
            </a:br>
            <a:r>
              <a:rPr lang="en-US" sz="2400" dirty="0"/>
              <a:t>"Heart Disease Prediction Using Logistic Regression and Feature Scaling Techniques,"</a:t>
            </a:r>
            <a:br>
              <a:rPr lang="en-US" sz="2400" dirty="0"/>
            </a:br>
            <a:r>
              <a:rPr lang="en-US" sz="2400" i="1" dirty="0"/>
              <a:t>International Journal of Health Informatics and Analytics</a:t>
            </a:r>
            <a:r>
              <a:rPr lang="en-US" sz="2400" dirty="0"/>
              <a:t>, vol. 10, no. 2, pp. 45–52, 2022.</a:t>
            </a:r>
          </a:p>
          <a:p>
            <a:pPr marR="0" lvl="0" algn="l" defTabSz="914400" rtl="0" eaLnBrk="0" fontAlgn="base" latinLnBrk="0" hangingPunct="0">
              <a:lnSpc>
                <a:spcPct val="100000"/>
              </a:lnSpc>
              <a:spcBef>
                <a:spcPct val="0"/>
              </a:spcBef>
              <a:spcAft>
                <a:spcPct val="0"/>
              </a:spcAft>
              <a:buClrTx/>
              <a:buSzTx/>
              <a:tabLst/>
            </a:pPr>
            <a:br>
              <a:rPr lang="en-US" sz="2400" dirty="0"/>
            </a:br>
            <a:r>
              <a:rPr lang="en-US" sz="2400" dirty="0"/>
              <a:t>→ This study demonstrates the use of Logistic Regression combined with </a:t>
            </a:r>
            <a:r>
              <a:rPr lang="en-US" sz="2400" dirty="0" err="1"/>
              <a:t>StandardScaler</a:t>
            </a:r>
            <a:r>
              <a:rPr lang="en-US" sz="2400" dirty="0"/>
              <a:t> preprocessing to predict the presence of heart disease. The model is trained and evaluated using classification metrics, showing effective prediction based on labeled medical parameters. It establishes a foundation for rapid screening tools and supports preventive healthcare interventions.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1B9F4-3AD6-F709-34EF-1AC340FE3CF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D71CDFE-A6B3-2039-BF3C-E18FD2194A53}"/>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200" spc="-20" dirty="0"/>
              <a:t>Literature</a:t>
            </a:r>
            <a:r>
              <a:rPr sz="4200" spc="-185" dirty="0"/>
              <a:t> </a:t>
            </a:r>
            <a:r>
              <a:rPr sz="4200" spc="-10" dirty="0"/>
              <a:t>Survey</a:t>
            </a:r>
            <a:endParaRPr sz="4200" dirty="0"/>
          </a:p>
        </p:txBody>
      </p:sp>
      <p:sp>
        <p:nvSpPr>
          <p:cNvPr id="4" name="TextBox 3">
            <a:extLst>
              <a:ext uri="{FF2B5EF4-FFF2-40B4-BE49-F238E27FC236}">
                <a16:creationId xmlns:a16="http://schemas.microsoft.com/office/drawing/2014/main" id="{F5E8555D-F0A4-048B-47CB-4DCAE73D9864}"/>
              </a:ext>
            </a:extLst>
          </p:cNvPr>
          <p:cNvSpPr txBox="1"/>
          <p:nvPr/>
        </p:nvSpPr>
        <p:spPr>
          <a:xfrm>
            <a:off x="838200" y="1981200"/>
            <a:ext cx="10058400" cy="3785652"/>
          </a:xfrm>
          <a:prstGeom prst="rect">
            <a:avLst/>
          </a:prstGeom>
          <a:noFill/>
        </p:spPr>
        <p:txBody>
          <a:bodyPr wrap="square">
            <a:spAutoFit/>
          </a:bodyPr>
          <a:lstStyle/>
          <a:p>
            <a:r>
              <a:rPr lang="en-US" sz="2400" b="1" dirty="0"/>
              <a:t>2. P. Singh, R. Kaur, and A. Mehta,</a:t>
            </a:r>
            <a:br>
              <a:rPr lang="en-US" sz="2400" dirty="0"/>
            </a:br>
            <a:r>
              <a:rPr lang="en-US" sz="2400" dirty="0"/>
              <a:t>"Machine Learning Approaches for Early Detection of Heart Disease,"</a:t>
            </a:r>
            <a:br>
              <a:rPr lang="en-US" sz="2400" dirty="0"/>
            </a:br>
            <a:r>
              <a:rPr lang="en-US" sz="2400" i="1" dirty="0"/>
              <a:t>Journal of Biomedical Engineering and Informatics</a:t>
            </a:r>
            <a:r>
              <a:rPr lang="en-US" sz="2400" dirty="0"/>
              <a:t>, vol. 8, no. 1, pp. 23–30, 2021.</a:t>
            </a:r>
          </a:p>
          <a:p>
            <a:br>
              <a:rPr lang="en-US" sz="2400" dirty="0"/>
            </a:br>
            <a:r>
              <a:rPr lang="en-US" sz="2400" dirty="0"/>
              <a:t>→ This paper evaluates several machine learning models including Logistic Regression, SVM, and Random Forests on heart disease datasets. It highlights Logistic Regression’s balance of accuracy and interpretability, especially when paired with proper data preprocessing like normalization, making it suitable for clinical decision support.</a:t>
            </a:r>
          </a:p>
        </p:txBody>
      </p:sp>
    </p:spTree>
    <p:extLst>
      <p:ext uri="{BB962C8B-B14F-4D97-AF65-F5344CB8AC3E}">
        <p14:creationId xmlns:p14="http://schemas.microsoft.com/office/powerpoint/2010/main" val="140577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9458-454F-78A3-C47E-1A829F5518E9}"/>
              </a:ext>
            </a:extLst>
          </p:cNvPr>
          <p:cNvSpPr>
            <a:spLocks noGrp="1"/>
          </p:cNvSpPr>
          <p:nvPr>
            <p:ph type="title"/>
          </p:nvPr>
        </p:nvSpPr>
        <p:spPr>
          <a:xfrm>
            <a:off x="955936" y="356408"/>
            <a:ext cx="6283064" cy="1846659"/>
          </a:xfrm>
        </p:spPr>
        <p:txBody>
          <a:bodyPr/>
          <a:lstStyle/>
          <a:p>
            <a:r>
              <a:rPr lang="en-IN" sz="6000" spc="-20" dirty="0"/>
              <a:t>Literature</a:t>
            </a:r>
            <a:r>
              <a:rPr lang="en-IN" sz="6000" spc="-185" dirty="0"/>
              <a:t> </a:t>
            </a:r>
            <a:r>
              <a:rPr lang="en-IN" sz="6000" spc="-10" dirty="0"/>
              <a:t>Survey</a:t>
            </a:r>
            <a:endParaRPr lang="en-IN" dirty="0"/>
          </a:p>
        </p:txBody>
      </p:sp>
      <p:sp>
        <p:nvSpPr>
          <p:cNvPr id="4" name="TextBox 3">
            <a:extLst>
              <a:ext uri="{FF2B5EF4-FFF2-40B4-BE49-F238E27FC236}">
                <a16:creationId xmlns:a16="http://schemas.microsoft.com/office/drawing/2014/main" id="{487BE545-AC92-F8A0-016E-3927F35C320B}"/>
              </a:ext>
            </a:extLst>
          </p:cNvPr>
          <p:cNvSpPr txBox="1"/>
          <p:nvPr/>
        </p:nvSpPr>
        <p:spPr>
          <a:xfrm>
            <a:off x="955937" y="1861852"/>
            <a:ext cx="10280128" cy="3785652"/>
          </a:xfrm>
          <a:prstGeom prst="rect">
            <a:avLst/>
          </a:prstGeom>
          <a:noFill/>
        </p:spPr>
        <p:txBody>
          <a:bodyPr wrap="square">
            <a:spAutoFit/>
          </a:bodyPr>
          <a:lstStyle/>
          <a:p>
            <a:r>
              <a:rPr lang="en-US" sz="2400" b="1" dirty="0"/>
              <a:t>3. D. Roy and M. Banerjee,</a:t>
            </a:r>
            <a:br>
              <a:rPr lang="en-US" sz="2400" dirty="0"/>
            </a:br>
            <a:r>
              <a:rPr lang="en-US" sz="2400" dirty="0"/>
              <a:t>"Predictive Modeling for Cardiovascular Risk Assessment Using Structured Clinical Data,"</a:t>
            </a:r>
            <a:br>
              <a:rPr lang="en-US" sz="2400" dirty="0"/>
            </a:br>
            <a:r>
              <a:rPr lang="en-US" sz="2400" i="1" dirty="0"/>
              <a:t>Health Informatics International</a:t>
            </a:r>
            <a:r>
              <a:rPr lang="en-US" sz="2400" dirty="0"/>
              <a:t>, vol. 12, no. 4, pp. 62–70, 2023.</a:t>
            </a:r>
          </a:p>
          <a:p>
            <a:br>
              <a:rPr lang="en-US" sz="2400" dirty="0"/>
            </a:br>
            <a:r>
              <a:rPr lang="en-US" sz="2400" dirty="0"/>
              <a:t>→ The researchers used structured clinical parameters including blood pressure, cholesterol levels, and ECG data to train a logistic regression model. With the aid of feature scaling and balanced training/testing sets, the model achieved high accuracy and robustness, offering a scalable tool for hospital-based risk prediction systems.</a:t>
            </a:r>
            <a:endParaRPr lang="en-IN" sz="2400" dirty="0"/>
          </a:p>
        </p:txBody>
      </p:sp>
    </p:spTree>
    <p:extLst>
      <p:ext uri="{BB962C8B-B14F-4D97-AF65-F5344CB8AC3E}">
        <p14:creationId xmlns:p14="http://schemas.microsoft.com/office/powerpoint/2010/main" val="93655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8318"/>
            <a:ext cx="8795385" cy="1319530"/>
          </a:xfrm>
          <a:custGeom>
            <a:avLst/>
            <a:gdLst/>
            <a:ahLst/>
            <a:cxnLst/>
            <a:rect l="l" t="t" r="r" b="b"/>
            <a:pathLst>
              <a:path w="8795385" h="1319530">
                <a:moveTo>
                  <a:pt x="8575418" y="1319174"/>
                </a:moveTo>
                <a:lnTo>
                  <a:pt x="219866" y="1319174"/>
                </a:lnTo>
                <a:lnTo>
                  <a:pt x="175556" y="1314708"/>
                </a:lnTo>
                <a:lnTo>
                  <a:pt x="134284" y="1301896"/>
                </a:lnTo>
                <a:lnTo>
                  <a:pt x="96937" y="1281625"/>
                </a:lnTo>
                <a:lnTo>
                  <a:pt x="64397" y="1254777"/>
                </a:lnTo>
                <a:lnTo>
                  <a:pt x="37549" y="1222237"/>
                </a:lnTo>
                <a:lnTo>
                  <a:pt x="17278" y="1184890"/>
                </a:lnTo>
                <a:lnTo>
                  <a:pt x="4466" y="1143618"/>
                </a:lnTo>
                <a:lnTo>
                  <a:pt x="0" y="1099308"/>
                </a:lnTo>
                <a:lnTo>
                  <a:pt x="0" y="219866"/>
                </a:lnTo>
                <a:lnTo>
                  <a:pt x="4466" y="175556"/>
                </a:lnTo>
                <a:lnTo>
                  <a:pt x="17278" y="134284"/>
                </a:lnTo>
                <a:lnTo>
                  <a:pt x="37549" y="96937"/>
                </a:lnTo>
                <a:lnTo>
                  <a:pt x="64397" y="64397"/>
                </a:lnTo>
                <a:lnTo>
                  <a:pt x="96937" y="37549"/>
                </a:lnTo>
                <a:lnTo>
                  <a:pt x="134284" y="17278"/>
                </a:lnTo>
                <a:lnTo>
                  <a:pt x="175556" y="4466"/>
                </a:lnTo>
                <a:lnTo>
                  <a:pt x="219866" y="0"/>
                </a:lnTo>
                <a:lnTo>
                  <a:pt x="8575418" y="0"/>
                </a:lnTo>
                <a:lnTo>
                  <a:pt x="8618513" y="4263"/>
                </a:lnTo>
                <a:lnTo>
                  <a:pt x="8659558" y="16736"/>
                </a:lnTo>
                <a:lnTo>
                  <a:pt x="8697401" y="36940"/>
                </a:lnTo>
                <a:lnTo>
                  <a:pt x="8730888" y="64397"/>
                </a:lnTo>
                <a:lnTo>
                  <a:pt x="8758345" y="97884"/>
                </a:lnTo>
                <a:lnTo>
                  <a:pt x="8778549" y="135727"/>
                </a:lnTo>
                <a:lnTo>
                  <a:pt x="8791022" y="176772"/>
                </a:lnTo>
                <a:lnTo>
                  <a:pt x="8795285" y="219866"/>
                </a:lnTo>
                <a:lnTo>
                  <a:pt x="8795285" y="1099308"/>
                </a:lnTo>
                <a:lnTo>
                  <a:pt x="8790818" y="1143618"/>
                </a:lnTo>
                <a:lnTo>
                  <a:pt x="8778007" y="1184890"/>
                </a:lnTo>
                <a:lnTo>
                  <a:pt x="8757735" y="1222237"/>
                </a:lnTo>
                <a:lnTo>
                  <a:pt x="8730888" y="1254777"/>
                </a:lnTo>
                <a:lnTo>
                  <a:pt x="8698348" y="1281625"/>
                </a:lnTo>
                <a:lnTo>
                  <a:pt x="8661001" y="1301896"/>
                </a:lnTo>
                <a:lnTo>
                  <a:pt x="8619729" y="1314708"/>
                </a:lnTo>
                <a:lnTo>
                  <a:pt x="8575418" y="1319174"/>
                </a:lnTo>
                <a:close/>
              </a:path>
            </a:pathLst>
          </a:custGeom>
          <a:solidFill>
            <a:srgbClr val="599BD4"/>
          </a:solidFill>
        </p:spPr>
        <p:txBody>
          <a:bodyPr wrap="square" lIns="0" tIns="0" rIns="0" bIns="0" rtlCol="0"/>
          <a:lstStyle/>
          <a:p>
            <a:endParaRPr/>
          </a:p>
        </p:txBody>
      </p:sp>
      <p:sp>
        <p:nvSpPr>
          <p:cNvPr id="3" name="object 3"/>
          <p:cNvSpPr txBox="1">
            <a:spLocks noGrp="1"/>
          </p:cNvSpPr>
          <p:nvPr>
            <p:ph type="title"/>
          </p:nvPr>
        </p:nvSpPr>
        <p:spPr>
          <a:xfrm>
            <a:off x="955936" y="356408"/>
            <a:ext cx="3711575" cy="878367"/>
          </a:xfrm>
          <a:prstGeom prst="rect">
            <a:avLst/>
          </a:prstGeom>
        </p:spPr>
        <p:txBody>
          <a:bodyPr vert="horz" wrap="square" lIns="0" tIns="199312" rIns="0" bIns="0" rtlCol="0">
            <a:spAutoFit/>
          </a:bodyPr>
          <a:lstStyle/>
          <a:p>
            <a:pPr marL="156210">
              <a:lnSpc>
                <a:spcPct val="100000"/>
              </a:lnSpc>
              <a:spcBef>
                <a:spcPts val="100"/>
              </a:spcBef>
            </a:pPr>
            <a:r>
              <a:rPr sz="4400" spc="-10" dirty="0"/>
              <a:t>Objectives</a:t>
            </a:r>
            <a:endParaRPr spc="-10" dirty="0"/>
          </a:p>
        </p:txBody>
      </p:sp>
      <p:sp>
        <p:nvSpPr>
          <p:cNvPr id="5" name="Rectangle 1"/>
          <p:cNvSpPr>
            <a:spLocks noChangeArrowheads="1"/>
          </p:cNvSpPr>
          <p:nvPr/>
        </p:nvSpPr>
        <p:spPr bwMode="auto">
          <a:xfrm>
            <a:off x="838200" y="2057400"/>
            <a:ext cx="10287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 </a:t>
            </a:r>
            <a:r>
              <a:rPr kumimoji="0" lang="en-US" altLang="en-US" sz="2400" b="1" i="0" u="none" strike="noStrike" cap="none" normalizeH="0" baseline="0" dirty="0">
                <a:ln>
                  <a:noFill/>
                </a:ln>
                <a:solidFill>
                  <a:schemeClr val="tx1"/>
                </a:solidFill>
                <a:effectLst/>
                <a:latin typeface="Arial" panose="020B0604020202020204" pitchFamily="34" charset="0"/>
              </a:rPr>
              <a:t>develop a machine learning-based system</a:t>
            </a:r>
            <a:r>
              <a:rPr kumimoji="0" lang="en-US" altLang="en-US" sz="2400" b="0" i="0" u="none" strike="noStrike" cap="none" normalizeH="0" baseline="0" dirty="0">
                <a:ln>
                  <a:noFill/>
                </a:ln>
                <a:solidFill>
                  <a:schemeClr val="tx1"/>
                </a:solidFill>
                <a:effectLst/>
                <a:latin typeface="Arial" panose="020B0604020202020204" pitchFamily="34" charset="0"/>
              </a:rPr>
              <a:t> for early and accurate prediction of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 </a:t>
            </a:r>
            <a:r>
              <a:rPr kumimoji="0" lang="en-US" altLang="en-US" sz="2400" b="1" i="0" u="none" strike="noStrike" cap="none" normalizeH="0" baseline="0" dirty="0">
                <a:ln>
                  <a:noFill/>
                </a:ln>
                <a:solidFill>
                  <a:schemeClr val="tx1"/>
                </a:solidFill>
                <a:effectLst/>
                <a:latin typeface="Arial" panose="020B0604020202020204" pitchFamily="34" charset="0"/>
              </a:rPr>
              <a:t>use logistic regression</a:t>
            </a:r>
            <a:r>
              <a:rPr kumimoji="0" lang="en-US" altLang="en-US" sz="2400" b="0" i="0" u="none" strike="noStrike" cap="none" normalizeH="0" baseline="0" dirty="0">
                <a:ln>
                  <a:noFill/>
                </a:ln>
                <a:solidFill>
                  <a:schemeClr val="tx1"/>
                </a:solidFill>
                <a:effectLst/>
                <a:latin typeface="Arial" panose="020B0604020202020204" pitchFamily="34" charset="0"/>
              </a:rPr>
              <a:t> for classifying individuals as </a:t>
            </a:r>
            <a:r>
              <a:rPr kumimoji="0" lang="en-US" altLang="en-US" sz="2400" b="0" i="1" u="none" strike="noStrike" cap="none" normalizeH="0" baseline="0" dirty="0">
                <a:ln>
                  <a:noFill/>
                </a:ln>
                <a:solidFill>
                  <a:schemeClr val="tx1"/>
                </a:solidFill>
                <a:effectLst/>
                <a:latin typeface="Arial" panose="020B0604020202020204" pitchFamily="34" charset="0"/>
              </a:rPr>
              <a:t>Healthy</a:t>
            </a:r>
            <a:r>
              <a:rPr kumimoji="0" lang="en-US" altLang="en-US" sz="2400" b="0" i="0" u="none" strike="noStrike" cap="none" normalizeH="0" baseline="0" dirty="0">
                <a:ln>
                  <a:noFill/>
                </a:ln>
                <a:solidFill>
                  <a:schemeClr val="tx1"/>
                </a:solidFill>
                <a:effectLst/>
                <a:latin typeface="Arial" panose="020B0604020202020204" pitchFamily="34" charset="0"/>
              </a:rPr>
              <a:t> or </a:t>
            </a:r>
            <a:r>
              <a:rPr kumimoji="0" lang="en-US" altLang="en-US" sz="2400" b="0" i="1" u="none" strike="noStrike" cap="none" normalizeH="0" baseline="0" dirty="0">
                <a:ln>
                  <a:noFill/>
                </a:ln>
                <a:solidFill>
                  <a:schemeClr val="tx1"/>
                </a:solidFill>
                <a:effectLst/>
                <a:latin typeface="Arial" panose="020B0604020202020204" pitchFamily="34" charset="0"/>
              </a:rPr>
              <a:t>At Risk (Defective)</a:t>
            </a:r>
            <a:r>
              <a:rPr kumimoji="0" lang="en-US" altLang="en-US" sz="2400" b="0" i="0" u="none" strike="noStrike" cap="none" normalizeH="0" baseline="0" dirty="0">
                <a:ln>
                  <a:noFill/>
                </a:ln>
                <a:solidFill>
                  <a:schemeClr val="tx1"/>
                </a:solidFill>
                <a:effectLst/>
                <a:latin typeface="Arial" panose="020B0604020202020204" pitchFamily="34" charset="0"/>
              </a:rPr>
              <a:t> based on input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 </a:t>
            </a:r>
            <a:r>
              <a:rPr kumimoji="0" lang="en-US" altLang="en-US" sz="2400" b="1" i="0" u="none" strike="noStrike" cap="none" normalizeH="0" baseline="0" dirty="0">
                <a:ln>
                  <a:noFill/>
                </a:ln>
                <a:solidFill>
                  <a:schemeClr val="tx1"/>
                </a:solidFill>
                <a:effectLst/>
                <a:latin typeface="Arial" panose="020B0604020202020204" pitchFamily="34" charset="0"/>
              </a:rPr>
              <a:t>build an end-to-end pipeline</a:t>
            </a:r>
            <a:r>
              <a:rPr kumimoji="0" lang="en-US" altLang="en-US" sz="2400" b="0" i="0" u="none" strike="noStrike" cap="none" normalizeH="0" baseline="0" dirty="0">
                <a:ln>
                  <a:noFill/>
                </a:ln>
                <a:solidFill>
                  <a:schemeClr val="tx1"/>
                </a:solidFill>
                <a:effectLst/>
                <a:latin typeface="Arial" panose="020B0604020202020204" pitchFamily="34" charset="0"/>
              </a:rPr>
              <a:t> including data preprocessing, model training, evaluation, and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 </a:t>
            </a:r>
            <a:r>
              <a:rPr kumimoji="0" lang="en-US" altLang="en-US" sz="2400" b="1" i="0" u="none" strike="noStrike" cap="none" normalizeH="0" baseline="0" dirty="0">
                <a:ln>
                  <a:noFill/>
                </a:ln>
                <a:solidFill>
                  <a:schemeClr val="tx1"/>
                </a:solidFill>
                <a:effectLst/>
                <a:latin typeface="Arial" panose="020B0604020202020204" pitchFamily="34" charset="0"/>
              </a:rPr>
              <a:t>assist medical professionals</a:t>
            </a:r>
            <a:r>
              <a:rPr kumimoji="0" lang="en-US" altLang="en-US" sz="2400" b="0" i="0" u="none" strike="noStrike" cap="none" normalizeH="0" baseline="0" dirty="0">
                <a:ln>
                  <a:noFill/>
                </a:ln>
                <a:solidFill>
                  <a:schemeClr val="tx1"/>
                </a:solidFill>
                <a:effectLst/>
                <a:latin typeface="Arial" panose="020B0604020202020204" pitchFamily="34" charset="0"/>
              </a:rPr>
              <a:t> in early risk identification and decision-making through predictive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 provide a </a:t>
            </a:r>
            <a:r>
              <a:rPr kumimoji="0" lang="en-US" altLang="en-US" sz="2400" b="1" i="0" u="none" strike="noStrike" cap="none" normalizeH="0" baseline="0" dirty="0">
                <a:ln>
                  <a:noFill/>
                </a:ln>
                <a:solidFill>
                  <a:schemeClr val="tx1"/>
                </a:solidFill>
                <a:effectLst/>
                <a:latin typeface="Arial" panose="020B0604020202020204" pitchFamily="34" charset="0"/>
              </a:rPr>
              <a:t>simple, interpretable, and scalable model</a:t>
            </a:r>
            <a:r>
              <a:rPr kumimoji="0" lang="en-US" altLang="en-US" sz="2400" b="0" i="0" u="none" strike="noStrike" cap="none" normalizeH="0" baseline="0" dirty="0">
                <a:ln>
                  <a:noFill/>
                </a:ln>
                <a:solidFill>
                  <a:schemeClr val="tx1"/>
                </a:solidFill>
                <a:effectLst/>
                <a:latin typeface="Arial" panose="020B0604020202020204" pitchFamily="34" charset="0"/>
              </a:rPr>
              <a:t> that can be extended to real-time diagnostic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1257" y="365125"/>
            <a:ext cx="10569575" cy="1268730"/>
          </a:xfrm>
          <a:custGeom>
            <a:avLst/>
            <a:gdLst/>
            <a:ahLst/>
            <a:cxnLst/>
            <a:rect l="l" t="t" r="r" b="b"/>
            <a:pathLst>
              <a:path w="10569575" h="1268730">
                <a:moveTo>
                  <a:pt x="10357652" y="1268283"/>
                </a:moveTo>
                <a:lnTo>
                  <a:pt x="211384" y="1268283"/>
                </a:lnTo>
                <a:lnTo>
                  <a:pt x="162916" y="1262701"/>
                </a:lnTo>
                <a:lnTo>
                  <a:pt x="118423" y="1246798"/>
                </a:lnTo>
                <a:lnTo>
                  <a:pt x="79174" y="1221845"/>
                </a:lnTo>
                <a:lnTo>
                  <a:pt x="46438" y="1189109"/>
                </a:lnTo>
                <a:lnTo>
                  <a:pt x="21485" y="1149860"/>
                </a:lnTo>
                <a:lnTo>
                  <a:pt x="5582" y="1105367"/>
                </a:lnTo>
                <a:lnTo>
                  <a:pt x="0" y="1056899"/>
                </a:lnTo>
                <a:lnTo>
                  <a:pt x="0" y="211384"/>
                </a:lnTo>
                <a:lnTo>
                  <a:pt x="5582" y="162916"/>
                </a:lnTo>
                <a:lnTo>
                  <a:pt x="21485" y="118423"/>
                </a:lnTo>
                <a:lnTo>
                  <a:pt x="46438" y="79174"/>
                </a:lnTo>
                <a:lnTo>
                  <a:pt x="79174" y="46438"/>
                </a:lnTo>
                <a:lnTo>
                  <a:pt x="118423" y="21485"/>
                </a:lnTo>
                <a:lnTo>
                  <a:pt x="162916" y="5582"/>
                </a:lnTo>
                <a:lnTo>
                  <a:pt x="211384" y="0"/>
                </a:lnTo>
                <a:lnTo>
                  <a:pt x="10357652" y="0"/>
                </a:lnTo>
                <a:lnTo>
                  <a:pt x="10399084" y="4099"/>
                </a:lnTo>
                <a:lnTo>
                  <a:pt x="10438546" y="16090"/>
                </a:lnTo>
                <a:lnTo>
                  <a:pt x="10474929" y="35515"/>
                </a:lnTo>
                <a:lnTo>
                  <a:pt x="10507124" y="61913"/>
                </a:lnTo>
                <a:lnTo>
                  <a:pt x="10533522" y="94108"/>
                </a:lnTo>
                <a:lnTo>
                  <a:pt x="10552947" y="130491"/>
                </a:lnTo>
                <a:lnTo>
                  <a:pt x="10564938" y="169953"/>
                </a:lnTo>
                <a:lnTo>
                  <a:pt x="10569037" y="211384"/>
                </a:lnTo>
                <a:lnTo>
                  <a:pt x="10569037" y="1056899"/>
                </a:lnTo>
                <a:lnTo>
                  <a:pt x="10563455" y="1105367"/>
                </a:lnTo>
                <a:lnTo>
                  <a:pt x="10547552" y="1149860"/>
                </a:lnTo>
                <a:lnTo>
                  <a:pt x="10522598" y="1189109"/>
                </a:lnTo>
                <a:lnTo>
                  <a:pt x="10489863" y="1221845"/>
                </a:lnTo>
                <a:lnTo>
                  <a:pt x="10450614" y="1246798"/>
                </a:lnTo>
                <a:lnTo>
                  <a:pt x="10406121" y="1262701"/>
                </a:lnTo>
                <a:lnTo>
                  <a:pt x="10357652" y="1268283"/>
                </a:lnTo>
                <a:close/>
              </a:path>
            </a:pathLst>
          </a:custGeom>
          <a:solidFill>
            <a:srgbClr val="5B9BD4"/>
          </a:solidFill>
        </p:spPr>
        <p:txBody>
          <a:bodyPr wrap="square" lIns="0" tIns="0" rIns="0" bIns="0" rtlCol="0"/>
          <a:lstStyle/>
          <a:p>
            <a:endParaRPr/>
          </a:p>
        </p:txBody>
      </p:sp>
      <p:sp>
        <p:nvSpPr>
          <p:cNvPr id="3" name="object 3"/>
          <p:cNvSpPr txBox="1"/>
          <p:nvPr/>
        </p:nvSpPr>
        <p:spPr>
          <a:xfrm>
            <a:off x="457200" y="559363"/>
            <a:ext cx="4709205" cy="689932"/>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System</a:t>
            </a:r>
            <a:r>
              <a:rPr sz="4400" spc="-60" dirty="0">
                <a:solidFill>
                  <a:srgbClr val="FFFFFF"/>
                </a:solidFill>
                <a:latin typeface="Calibri"/>
                <a:cs typeface="Calibri"/>
              </a:rPr>
              <a:t> </a:t>
            </a:r>
            <a:r>
              <a:rPr sz="4400" spc="-10" dirty="0">
                <a:solidFill>
                  <a:srgbClr val="FFFFFF"/>
                </a:solidFill>
                <a:latin typeface="Calibri"/>
                <a:cs typeface="Calibri"/>
              </a:rPr>
              <a:t>Architecture</a:t>
            </a:r>
            <a:endParaRPr sz="4400" dirty="0">
              <a:latin typeface="Calibri"/>
              <a:cs typeface="Calibri"/>
            </a:endParaRPr>
          </a:p>
        </p:txBody>
      </p:sp>
      <p:pic>
        <p:nvPicPr>
          <p:cNvPr id="4" name="object 4"/>
          <p:cNvPicPr/>
          <p:nvPr/>
        </p:nvPicPr>
        <p:blipFill>
          <a:blip r:embed="rId2" cstate="print"/>
          <a:stretch>
            <a:fillRect/>
          </a:stretch>
        </p:blipFill>
        <p:spPr>
          <a:xfrm>
            <a:off x="10735294" y="0"/>
            <a:ext cx="1456705" cy="525031"/>
          </a:xfrm>
          <a:prstGeom prst="rect">
            <a:avLst/>
          </a:prstGeom>
        </p:spPr>
      </p:pic>
      <p:pic>
        <p:nvPicPr>
          <p:cNvPr id="8" name="Picture 7"/>
          <p:cNvPicPr>
            <a:picLocks noChangeAspect="1"/>
          </p:cNvPicPr>
          <p:nvPr/>
        </p:nvPicPr>
        <p:blipFill>
          <a:blip r:embed="rId3"/>
          <a:stretch>
            <a:fillRect/>
          </a:stretch>
        </p:blipFill>
        <p:spPr>
          <a:xfrm>
            <a:off x="4648200" y="1828800"/>
            <a:ext cx="2838450" cy="4648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5125"/>
            <a:ext cx="8795385" cy="1056005"/>
          </a:xfrm>
          <a:custGeom>
            <a:avLst/>
            <a:gdLst/>
            <a:ahLst/>
            <a:cxnLst/>
            <a:rect l="l" t="t" r="r" b="b"/>
            <a:pathLst>
              <a:path w="8795385" h="1056005">
                <a:moveTo>
                  <a:pt x="8619376" y="1055433"/>
                </a:moveTo>
                <a:lnTo>
                  <a:pt x="175909" y="1055433"/>
                </a:lnTo>
                <a:lnTo>
                  <a:pt x="129145" y="1049150"/>
                </a:lnTo>
                <a:lnTo>
                  <a:pt x="87124" y="1031417"/>
                </a:lnTo>
                <a:lnTo>
                  <a:pt x="51522" y="1003911"/>
                </a:lnTo>
                <a:lnTo>
                  <a:pt x="24016" y="968309"/>
                </a:lnTo>
                <a:lnTo>
                  <a:pt x="6283" y="926288"/>
                </a:lnTo>
                <a:lnTo>
                  <a:pt x="0" y="879524"/>
                </a:lnTo>
                <a:lnTo>
                  <a:pt x="0" y="175909"/>
                </a:lnTo>
                <a:lnTo>
                  <a:pt x="6283" y="129145"/>
                </a:lnTo>
                <a:lnTo>
                  <a:pt x="24016" y="87124"/>
                </a:lnTo>
                <a:lnTo>
                  <a:pt x="51522" y="51522"/>
                </a:lnTo>
                <a:lnTo>
                  <a:pt x="87124" y="24016"/>
                </a:lnTo>
                <a:lnTo>
                  <a:pt x="129145" y="6283"/>
                </a:lnTo>
                <a:lnTo>
                  <a:pt x="175909" y="0"/>
                </a:lnTo>
                <a:lnTo>
                  <a:pt x="8619376" y="0"/>
                </a:lnTo>
                <a:lnTo>
                  <a:pt x="8686694" y="13390"/>
                </a:lnTo>
                <a:lnTo>
                  <a:pt x="8743762" y="51522"/>
                </a:lnTo>
                <a:lnTo>
                  <a:pt x="8781895" y="108591"/>
                </a:lnTo>
                <a:lnTo>
                  <a:pt x="8795285" y="175909"/>
                </a:lnTo>
                <a:lnTo>
                  <a:pt x="8795285" y="879524"/>
                </a:lnTo>
                <a:lnTo>
                  <a:pt x="8789002" y="926288"/>
                </a:lnTo>
                <a:lnTo>
                  <a:pt x="8771269" y="968309"/>
                </a:lnTo>
                <a:lnTo>
                  <a:pt x="8743763" y="1003911"/>
                </a:lnTo>
                <a:lnTo>
                  <a:pt x="8708161" y="1031417"/>
                </a:lnTo>
                <a:lnTo>
                  <a:pt x="8666140" y="1049150"/>
                </a:lnTo>
                <a:lnTo>
                  <a:pt x="8619376" y="1055433"/>
                </a:lnTo>
                <a:close/>
              </a:path>
            </a:pathLst>
          </a:custGeom>
          <a:solidFill>
            <a:srgbClr val="5B9BD4"/>
          </a:solidFill>
        </p:spPr>
        <p:txBody>
          <a:bodyPr wrap="square" lIns="0" tIns="0" rIns="0" bIns="0" rtlCol="0"/>
          <a:lstStyle/>
          <a:p>
            <a:endParaRPr/>
          </a:p>
        </p:txBody>
      </p:sp>
      <p:sp>
        <p:nvSpPr>
          <p:cNvPr id="3" name="object 3"/>
          <p:cNvSpPr txBox="1"/>
          <p:nvPr/>
        </p:nvSpPr>
        <p:spPr>
          <a:xfrm>
            <a:off x="1066800" y="548161"/>
            <a:ext cx="4066452" cy="689932"/>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Methodology</a:t>
            </a:r>
            <a:endParaRPr sz="4400" dirty="0">
              <a:latin typeface="Calibri"/>
              <a:cs typeface="Calibri"/>
            </a:endParaRPr>
          </a:p>
        </p:txBody>
      </p:sp>
      <p:sp>
        <p:nvSpPr>
          <p:cNvPr id="4" name="Rectangle 1"/>
          <p:cNvSpPr>
            <a:spLocks noChangeArrowheads="1"/>
          </p:cNvSpPr>
          <p:nvPr/>
        </p:nvSpPr>
        <p:spPr bwMode="auto">
          <a:xfrm>
            <a:off x="838200" y="3995678"/>
            <a:ext cx="99389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9">
            <a:extLst>
              <a:ext uri="{FF2B5EF4-FFF2-40B4-BE49-F238E27FC236}">
                <a16:creationId xmlns:a16="http://schemas.microsoft.com/office/drawing/2014/main" id="{33D5EDAC-6637-E09C-C6CC-FBDDC51EE5C9}"/>
              </a:ext>
            </a:extLst>
          </p:cNvPr>
          <p:cNvSpPr>
            <a:spLocks noChangeArrowheads="1"/>
          </p:cNvSpPr>
          <p:nvPr/>
        </p:nvSpPr>
        <p:spPr bwMode="auto">
          <a:xfrm>
            <a:off x="1060938" y="1825854"/>
            <a:ext cx="1203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Data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Dataset: </a:t>
            </a:r>
            <a:r>
              <a:rPr kumimoji="0" lang="en-US" altLang="en-US" sz="2400" b="0" i="0" u="none" strike="noStrike" cap="none" normalizeH="0" baseline="0" dirty="0">
                <a:ln>
                  <a:noFill/>
                </a:ln>
                <a:solidFill>
                  <a:schemeClr val="tx1"/>
                </a:solidFill>
                <a:effectLst/>
                <a:latin typeface="Arial Unicode MS" panose="020B0604020202020204" pitchFamily="34" charset="-128"/>
              </a:rPr>
              <a:t>data.csv</a:t>
            </a:r>
            <a:r>
              <a:rPr kumimoji="0" lang="en-US" altLang="en-US" sz="2400" b="0" i="0" u="none" strike="noStrike" cap="none" normalizeH="0" baseline="0" dirty="0">
                <a:ln>
                  <a:noFill/>
                </a:ln>
                <a:solidFill>
                  <a:schemeClr val="tx1"/>
                </a:solidFill>
                <a:effectLst/>
              </a:rPr>
              <a:t> containing biomedical features.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Target variable: Presence of heart disease (</a:t>
            </a:r>
            <a:r>
              <a:rPr kumimoji="0" lang="en-US" altLang="en-US" sz="2400" b="0" i="0" u="none" strike="noStrike" cap="none" normalizeH="0" baseline="0" dirty="0">
                <a:ln>
                  <a:noFill/>
                </a:ln>
                <a:solidFill>
                  <a:schemeClr val="tx1"/>
                </a:solidFill>
                <a:effectLst/>
                <a:latin typeface="Arial Unicode MS" panose="020B0604020202020204" pitchFamily="34" charset="-128"/>
              </a:rPr>
              <a:t>R</a:t>
            </a:r>
            <a:r>
              <a:rPr kumimoji="0" lang="en-US" altLang="en-US" sz="2400" b="0" i="0" u="none" strike="noStrike" cap="none" normalizeH="0" baseline="0" dirty="0">
                <a:ln>
                  <a:noFill/>
                </a:ln>
                <a:solidFill>
                  <a:schemeClr val="tx1"/>
                </a:solidFill>
                <a:effectLst/>
              </a:rPr>
              <a:t> = No, </a:t>
            </a:r>
            <a:r>
              <a:rPr kumimoji="0" lang="en-US" altLang="en-US" sz="2400" b="0" i="0" u="none" strike="noStrike" cap="none" normalizeH="0" baseline="0" dirty="0">
                <a:ln>
                  <a:noFill/>
                </a:ln>
                <a:solidFill>
                  <a:schemeClr val="tx1"/>
                </a:solidFill>
                <a:effectLst/>
                <a:latin typeface="Arial Unicode MS" panose="020B0604020202020204" pitchFamily="34" charset="-128"/>
              </a:rPr>
              <a:t>M</a:t>
            </a:r>
            <a:r>
              <a:rPr kumimoji="0" lang="en-US" altLang="en-US" sz="2400" b="0" i="0" u="none" strike="noStrike" cap="none" normalizeH="0" baseline="0" dirty="0">
                <a:ln>
                  <a:noFill/>
                </a:ln>
                <a:solidFill>
                  <a:schemeClr val="tx1"/>
                </a:solidFill>
                <a:effectLst/>
              </a:rPr>
              <a:t> = Yes).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24" name="Rectangle 20">
            <a:extLst>
              <a:ext uri="{FF2B5EF4-FFF2-40B4-BE49-F238E27FC236}">
                <a16:creationId xmlns:a16="http://schemas.microsoft.com/office/drawing/2014/main" id="{46306DC1-E2C4-11B5-55BE-FEFE91C3A17B}"/>
              </a:ext>
            </a:extLst>
          </p:cNvPr>
          <p:cNvSpPr>
            <a:spLocks noChangeArrowheads="1"/>
          </p:cNvSpPr>
          <p:nvPr/>
        </p:nvSpPr>
        <p:spPr bwMode="auto">
          <a:xfrm>
            <a:off x="1060938" y="3257014"/>
            <a:ext cx="832757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2. Data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Renamed columns for clarity.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Encoded target labels (</a:t>
            </a:r>
            <a:r>
              <a:rPr kumimoji="0" lang="en-US" altLang="en-US" sz="2400" b="0" i="0" u="none" strike="noStrike" cap="none" normalizeH="0" baseline="0" dirty="0">
                <a:ln>
                  <a:noFill/>
                </a:ln>
                <a:solidFill>
                  <a:schemeClr val="tx1"/>
                </a:solidFill>
                <a:effectLst/>
                <a:latin typeface="Arial Unicode MS" panose="020B0604020202020204" pitchFamily="34" charset="-128"/>
              </a:rPr>
              <a:t>R</a:t>
            </a:r>
            <a:r>
              <a:rPr kumimoji="0" lang="en-US" altLang="en-US" sz="2400" b="0" i="0" u="none" strike="noStrike" cap="none" normalizeH="0" baseline="0" dirty="0">
                <a:ln>
                  <a:noFill/>
                </a:ln>
                <a:solidFill>
                  <a:schemeClr val="tx1"/>
                </a:solidFill>
                <a:effectLst/>
              </a:rPr>
              <a:t> → 0, </a:t>
            </a:r>
            <a:r>
              <a:rPr kumimoji="0" lang="en-US" altLang="en-US" sz="2400" b="0" i="0" u="none" strike="noStrike" cap="none" normalizeH="0" baseline="0" dirty="0">
                <a:ln>
                  <a:noFill/>
                </a:ln>
                <a:solidFill>
                  <a:schemeClr val="tx1"/>
                </a:solidFill>
                <a:effectLst/>
                <a:latin typeface="Arial Unicode MS" panose="020B0604020202020204" pitchFamily="34" charset="-128"/>
              </a:rPr>
              <a:t>M</a:t>
            </a:r>
            <a:r>
              <a:rPr kumimoji="0" lang="en-US" altLang="en-US" sz="2400" b="0" i="0" u="none" strike="noStrike" cap="none" normalizeH="0" baseline="0" dirty="0">
                <a:ln>
                  <a:noFill/>
                </a:ln>
                <a:solidFill>
                  <a:schemeClr val="tx1"/>
                </a:solidFill>
                <a:effectLst/>
              </a:rPr>
              <a:t> → 1).</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Split into features </a:t>
            </a:r>
            <a:r>
              <a:rPr kumimoji="0" lang="en-US" altLang="en-US" sz="2400" b="0" i="0" u="none" strike="noStrike" cap="none" normalizeH="0" baseline="0" dirty="0">
                <a:ln>
                  <a:noFill/>
                </a:ln>
                <a:solidFill>
                  <a:schemeClr val="tx1"/>
                </a:solidFill>
                <a:effectLst/>
                <a:latin typeface="Arial Unicode MS" panose="020B0604020202020204" pitchFamily="34" charset="-128"/>
              </a:rPr>
              <a:t>X</a:t>
            </a:r>
            <a:r>
              <a:rPr kumimoji="0" lang="en-US" altLang="en-US" sz="2400" b="0" i="0" u="none" strike="noStrike" cap="none" normalizeH="0" baseline="0" dirty="0">
                <a:ln>
                  <a:noFill/>
                </a:ln>
                <a:solidFill>
                  <a:schemeClr val="tx1"/>
                </a:solidFill>
                <a:effectLst/>
              </a:rPr>
              <a:t> and labels </a:t>
            </a:r>
            <a:r>
              <a:rPr kumimoji="0" lang="en-US" altLang="en-US" sz="2400" b="0" i="0" u="none" strike="noStrike" cap="none" normalizeH="0" baseline="0" dirty="0">
                <a:ln>
                  <a:noFill/>
                </a:ln>
                <a:solidFill>
                  <a:schemeClr val="tx1"/>
                </a:solidFill>
                <a:effectLst/>
                <a:latin typeface="Arial Unicode MS" panose="020B0604020202020204" pitchFamily="34" charset="-128"/>
              </a:rPr>
              <a:t>y</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TextBox 25">
            <a:extLst>
              <a:ext uri="{FF2B5EF4-FFF2-40B4-BE49-F238E27FC236}">
                <a16:creationId xmlns:a16="http://schemas.microsoft.com/office/drawing/2014/main" id="{68F83D75-5278-55D8-366C-418E24B7A8B8}"/>
              </a:ext>
            </a:extLst>
          </p:cNvPr>
          <p:cNvSpPr txBox="1"/>
          <p:nvPr/>
        </p:nvSpPr>
        <p:spPr>
          <a:xfrm>
            <a:off x="1060938" y="5109510"/>
            <a:ext cx="7907215" cy="1200329"/>
          </a:xfrm>
          <a:prstGeom prst="rect">
            <a:avLst/>
          </a:prstGeom>
          <a:noFill/>
        </p:spPr>
        <p:txBody>
          <a:bodyPr wrap="square">
            <a:spAutoFit/>
          </a:bodyPr>
          <a:lstStyle/>
          <a:p>
            <a:pPr>
              <a:buNone/>
            </a:pPr>
            <a:r>
              <a:rPr lang="en-US" sz="2400" b="1" dirty="0"/>
              <a:t>3. Train-Test Split</a:t>
            </a:r>
          </a:p>
          <a:p>
            <a:pPr>
              <a:buFont typeface="Arial" panose="020B0604020202020204" pitchFamily="34" charset="0"/>
              <a:buChar char="•"/>
            </a:pPr>
            <a:r>
              <a:rPr lang="en-US" sz="2400" dirty="0"/>
              <a:t>80% training, 20% testing.</a:t>
            </a:r>
          </a:p>
          <a:p>
            <a:pPr>
              <a:buFont typeface="Arial" panose="020B0604020202020204" pitchFamily="34" charset="0"/>
              <a:buChar char="•"/>
            </a:pPr>
            <a:r>
              <a:rPr lang="en-US" sz="2400" dirty="0"/>
              <a:t>Stratified sampling for balanced class distribution.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EB4AEA9-FFF2-398E-B614-7EA04F3D20F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DFF1EE-D863-D19B-87F6-31C79965D438}"/>
              </a:ext>
            </a:extLst>
          </p:cNvPr>
          <p:cNvSpPr/>
          <p:nvPr/>
        </p:nvSpPr>
        <p:spPr>
          <a:xfrm>
            <a:off x="838200" y="40897"/>
            <a:ext cx="8795385" cy="1056005"/>
          </a:xfrm>
          <a:custGeom>
            <a:avLst/>
            <a:gdLst/>
            <a:ahLst/>
            <a:cxnLst/>
            <a:rect l="l" t="t" r="r" b="b"/>
            <a:pathLst>
              <a:path w="8795385" h="1056005">
                <a:moveTo>
                  <a:pt x="8619376" y="1055433"/>
                </a:moveTo>
                <a:lnTo>
                  <a:pt x="175909" y="1055433"/>
                </a:lnTo>
                <a:lnTo>
                  <a:pt x="129145" y="1049150"/>
                </a:lnTo>
                <a:lnTo>
                  <a:pt x="87124" y="1031417"/>
                </a:lnTo>
                <a:lnTo>
                  <a:pt x="51522" y="1003911"/>
                </a:lnTo>
                <a:lnTo>
                  <a:pt x="24016" y="968309"/>
                </a:lnTo>
                <a:lnTo>
                  <a:pt x="6283" y="926288"/>
                </a:lnTo>
                <a:lnTo>
                  <a:pt x="0" y="879524"/>
                </a:lnTo>
                <a:lnTo>
                  <a:pt x="0" y="175909"/>
                </a:lnTo>
                <a:lnTo>
                  <a:pt x="6283" y="129145"/>
                </a:lnTo>
                <a:lnTo>
                  <a:pt x="24016" y="87124"/>
                </a:lnTo>
                <a:lnTo>
                  <a:pt x="51522" y="51522"/>
                </a:lnTo>
                <a:lnTo>
                  <a:pt x="87124" y="24016"/>
                </a:lnTo>
                <a:lnTo>
                  <a:pt x="129145" y="6283"/>
                </a:lnTo>
                <a:lnTo>
                  <a:pt x="175909" y="0"/>
                </a:lnTo>
                <a:lnTo>
                  <a:pt x="8619376" y="0"/>
                </a:lnTo>
                <a:lnTo>
                  <a:pt x="8686694" y="13390"/>
                </a:lnTo>
                <a:lnTo>
                  <a:pt x="8743762" y="51522"/>
                </a:lnTo>
                <a:lnTo>
                  <a:pt x="8781895" y="108591"/>
                </a:lnTo>
                <a:lnTo>
                  <a:pt x="8795285" y="175909"/>
                </a:lnTo>
                <a:lnTo>
                  <a:pt x="8795285" y="879524"/>
                </a:lnTo>
                <a:lnTo>
                  <a:pt x="8789002" y="926288"/>
                </a:lnTo>
                <a:lnTo>
                  <a:pt x="8771269" y="968309"/>
                </a:lnTo>
                <a:lnTo>
                  <a:pt x="8743763" y="1003911"/>
                </a:lnTo>
                <a:lnTo>
                  <a:pt x="8708161" y="1031417"/>
                </a:lnTo>
                <a:lnTo>
                  <a:pt x="8666140" y="1049150"/>
                </a:lnTo>
                <a:lnTo>
                  <a:pt x="8619376" y="1055433"/>
                </a:lnTo>
                <a:close/>
              </a:path>
            </a:pathLst>
          </a:custGeom>
          <a:solidFill>
            <a:srgbClr val="5B9BD4"/>
          </a:solidFill>
        </p:spPr>
        <p:txBody>
          <a:bodyPr wrap="square" lIns="0" tIns="0" rIns="0" bIns="0" rtlCol="0"/>
          <a:lstStyle/>
          <a:p>
            <a:endParaRPr/>
          </a:p>
        </p:txBody>
      </p:sp>
      <p:sp>
        <p:nvSpPr>
          <p:cNvPr id="3" name="object 3">
            <a:extLst>
              <a:ext uri="{FF2B5EF4-FFF2-40B4-BE49-F238E27FC236}">
                <a16:creationId xmlns:a16="http://schemas.microsoft.com/office/drawing/2014/main" id="{0FBD2BCE-511C-453D-7925-8452045D3A3B}"/>
              </a:ext>
            </a:extLst>
          </p:cNvPr>
          <p:cNvSpPr txBox="1"/>
          <p:nvPr/>
        </p:nvSpPr>
        <p:spPr>
          <a:xfrm>
            <a:off x="1079357" y="193787"/>
            <a:ext cx="4066452" cy="689932"/>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Methodology</a:t>
            </a:r>
            <a:endParaRPr sz="4400" dirty="0">
              <a:latin typeface="Calibri"/>
              <a:cs typeface="Calibri"/>
            </a:endParaRPr>
          </a:p>
        </p:txBody>
      </p:sp>
      <p:sp>
        <p:nvSpPr>
          <p:cNvPr id="4" name="Rectangle 1">
            <a:extLst>
              <a:ext uri="{FF2B5EF4-FFF2-40B4-BE49-F238E27FC236}">
                <a16:creationId xmlns:a16="http://schemas.microsoft.com/office/drawing/2014/main" id="{CBCAEF03-D425-4D42-5F64-D1120A381606}"/>
              </a:ext>
            </a:extLst>
          </p:cNvPr>
          <p:cNvSpPr>
            <a:spLocks noChangeArrowheads="1"/>
          </p:cNvSpPr>
          <p:nvPr/>
        </p:nvSpPr>
        <p:spPr bwMode="auto">
          <a:xfrm>
            <a:off x="838200" y="3995678"/>
            <a:ext cx="99389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9">
            <a:extLst>
              <a:ext uri="{FF2B5EF4-FFF2-40B4-BE49-F238E27FC236}">
                <a16:creationId xmlns:a16="http://schemas.microsoft.com/office/drawing/2014/main" id="{A63CEE57-5F91-0015-D7FF-8773909C5432}"/>
              </a:ext>
            </a:extLst>
          </p:cNvPr>
          <p:cNvSpPr>
            <a:spLocks noChangeArrowheads="1"/>
          </p:cNvSpPr>
          <p:nvPr/>
        </p:nvSpPr>
        <p:spPr bwMode="auto">
          <a:xfrm>
            <a:off x="1157235" y="1373901"/>
            <a:ext cx="1203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400" b="1" dirty="0"/>
              <a:t>4. Feature Scaling</a:t>
            </a:r>
          </a:p>
          <a:p>
            <a:pPr>
              <a:buFont typeface="Arial" panose="020B0604020202020204" pitchFamily="34" charset="0"/>
              <a:buChar char="•"/>
            </a:pPr>
            <a:r>
              <a:rPr lang="en-US" sz="2400" dirty="0"/>
              <a:t>Used </a:t>
            </a:r>
            <a:r>
              <a:rPr lang="en-US" sz="2400" dirty="0" err="1"/>
              <a:t>StandardScaler</a:t>
            </a:r>
            <a:r>
              <a:rPr lang="en-US" sz="2400" dirty="0"/>
              <a:t> to normalize input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26" name="TextBox 25">
            <a:extLst>
              <a:ext uri="{FF2B5EF4-FFF2-40B4-BE49-F238E27FC236}">
                <a16:creationId xmlns:a16="http://schemas.microsoft.com/office/drawing/2014/main" id="{5998B812-C851-8AC1-8DB9-D996551D08F0}"/>
              </a:ext>
            </a:extLst>
          </p:cNvPr>
          <p:cNvSpPr txBox="1"/>
          <p:nvPr/>
        </p:nvSpPr>
        <p:spPr>
          <a:xfrm>
            <a:off x="1187631" y="3815517"/>
            <a:ext cx="7907215" cy="1938992"/>
          </a:xfrm>
          <a:prstGeom prst="rect">
            <a:avLst/>
          </a:prstGeom>
          <a:noFill/>
        </p:spPr>
        <p:txBody>
          <a:bodyPr wrap="square">
            <a:spAutoFit/>
          </a:bodyPr>
          <a:lstStyle/>
          <a:p>
            <a:pPr>
              <a:buNone/>
            </a:pPr>
            <a:r>
              <a:rPr lang="en-US" sz="2400" b="1" dirty="0"/>
              <a:t>6. Model Evaluation</a:t>
            </a:r>
          </a:p>
          <a:p>
            <a:pPr>
              <a:buFont typeface="Arial" panose="020B0604020202020204" pitchFamily="34" charset="0"/>
              <a:buChar char="•"/>
            </a:pPr>
            <a:r>
              <a:rPr lang="en-US" sz="2400" dirty="0"/>
              <a:t>Metrics: Accuracy, Confusion Matrix, Classification Report.</a:t>
            </a:r>
          </a:p>
          <a:p>
            <a:pPr>
              <a:buFont typeface="Arial" panose="020B0604020202020204" pitchFamily="34" charset="0"/>
              <a:buChar char="•"/>
            </a:pPr>
            <a:r>
              <a:rPr lang="en-US" sz="2400" dirty="0"/>
              <a:t>Evaluated on both training and test sets.</a:t>
            </a:r>
          </a:p>
          <a:p>
            <a:pPr>
              <a:buNone/>
            </a:pPr>
            <a:endParaRPr lang="en-US" sz="2400" dirty="0"/>
          </a:p>
        </p:txBody>
      </p:sp>
      <p:sp>
        <p:nvSpPr>
          <p:cNvPr id="6" name="Rectangle 2">
            <a:extLst>
              <a:ext uri="{FF2B5EF4-FFF2-40B4-BE49-F238E27FC236}">
                <a16:creationId xmlns:a16="http://schemas.microsoft.com/office/drawing/2014/main" id="{A6D1F473-7CF8-EC0E-7D6D-1F1055ED49CB}"/>
              </a:ext>
            </a:extLst>
          </p:cNvPr>
          <p:cNvSpPr>
            <a:spLocks noChangeArrowheads="1"/>
          </p:cNvSpPr>
          <p:nvPr/>
        </p:nvSpPr>
        <p:spPr bwMode="auto">
          <a:xfrm>
            <a:off x="1157235" y="2420417"/>
            <a:ext cx="710803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5.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Algorithm: </a:t>
            </a:r>
            <a:r>
              <a:rPr kumimoji="0" lang="en-US" altLang="en-US" sz="2400" i="0" u="none" strike="noStrike" cap="none" normalizeH="0" baseline="0" dirty="0">
                <a:ln>
                  <a:noFill/>
                </a:ln>
                <a:solidFill>
                  <a:schemeClr val="tx1"/>
                </a:solidFill>
                <a:effectLst/>
                <a:latin typeface="Arial" panose="020B0604020202020204" pitchFamily="34" charset="0"/>
              </a:rPr>
              <a:t>Logistic Regression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max_iter</a:t>
            </a:r>
            <a:r>
              <a:rPr kumimoji="0" lang="en-US" altLang="en-US" sz="2400" b="0" i="0" u="none" strike="noStrike" cap="none" normalizeH="0" baseline="0" dirty="0">
                <a:ln>
                  <a:noFill/>
                </a:ln>
                <a:solidFill>
                  <a:schemeClr val="tx1"/>
                </a:solidFill>
                <a:effectLst/>
                <a:latin typeface="Arial Unicode MS" panose="020B0604020202020204" pitchFamily="34" charset="-128"/>
              </a:rPr>
              <a:t>=1000</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Trained on scaled training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64E1DCE-A037-28DD-9A97-C525175323BB}"/>
              </a:ext>
            </a:extLst>
          </p:cNvPr>
          <p:cNvSpPr>
            <a:spLocks noChangeArrowheads="1"/>
          </p:cNvSpPr>
          <p:nvPr/>
        </p:nvSpPr>
        <p:spPr bwMode="auto">
          <a:xfrm>
            <a:off x="1187631" y="5530191"/>
            <a:ext cx="75232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7. Prediction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Predicts new instances with probability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Deployed function: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predict_heart_disease</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input_data</a:t>
            </a:r>
            <a:r>
              <a:rPr kumimoji="0" lang="en-US" altLang="en-US" sz="1000" b="0" i="0" u="none" strike="noStrike" cap="none" normalizeH="0" baseline="0" dirty="0">
                <a:ln>
                  <a:noFill/>
                </a:ln>
                <a:solidFill>
                  <a:schemeClr val="tx1"/>
                </a:solidFill>
                <a:effectLst/>
                <a:latin typeface="Arial Unicode MS" panose="020B0604020202020204" pitchFamily="34" charset="-128"/>
              </a:rPr>
              <a:t>)</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316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TotalTime>
  <Words>1327</Words>
  <Application>Microsoft Office PowerPoint</Application>
  <PresentationFormat>Widescreen</PresentationFormat>
  <Paragraphs>123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 Unicode MS</vt:lpstr>
      <vt:lpstr>Arial</vt:lpstr>
      <vt:lpstr>Arial Black</vt:lpstr>
      <vt:lpstr>Calibri</vt:lpstr>
      <vt:lpstr>Gill Sans</vt:lpstr>
      <vt:lpstr>Times New Roman</vt:lpstr>
      <vt:lpstr>Wingdings</vt:lpstr>
      <vt:lpstr>Office Theme</vt:lpstr>
      <vt:lpstr>PowerPoint Presentation</vt:lpstr>
      <vt:lpstr>Introduction</vt:lpstr>
      <vt:lpstr>Literature Survey</vt:lpstr>
      <vt:lpstr>Literature Survey</vt:lpstr>
      <vt:lpstr>Literature Survey</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FOML_PROJECT_PPT_TEMPLATE.pptx</dc:title>
  <cp:lastModifiedBy>ilan chelian</cp:lastModifiedBy>
  <cp:revision>8</cp:revision>
  <dcterms:created xsi:type="dcterms:W3CDTF">2025-05-08T15:18:04Z</dcterms:created>
  <dcterms:modified xsi:type="dcterms:W3CDTF">2025-05-12T06:15:49Z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2025-05-08T00:00:00Z</vt:filetime>
  </property>
  <property fmtid="{D5CDD505-2E9C-101B-9397-08002B2CF9AE}" pid="3" name="Creator">
    <vt:lpwstr>Google</vt:lpwstr>
  </property>
  <property fmtid="{D5CDD505-2E9C-101B-9397-08002B2CF9AE}" pid="4" name="LastSaved">
    <vt:filetime>2025-05-08T00:00:00Z</vt:filetime>
  </property>
</Properties>
</file>