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8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8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3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E0D2-CDDB-41D5-AA94-48337D10F139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E90F-B608-4ED1-B3CF-55511A73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Student Result Management 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648" y="3356992"/>
            <a:ext cx="33163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b="1" dirty="0" smtClean="0"/>
              <a:t>Dream 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Ashutosh</a:t>
            </a:r>
            <a:r>
              <a:rPr lang="en-US" dirty="0" smtClean="0"/>
              <a:t> </a:t>
            </a:r>
            <a:r>
              <a:rPr lang="en-US" dirty="0" err="1" smtClean="0"/>
              <a:t>joshi</a:t>
            </a:r>
            <a:r>
              <a:rPr lang="en-US" dirty="0" smtClean="0"/>
              <a:t> (2329026)</a:t>
            </a:r>
          </a:p>
          <a:p>
            <a:r>
              <a:rPr lang="en-US" dirty="0" smtClean="0"/>
              <a:t>Ravneet Singh(2329017)</a:t>
            </a:r>
          </a:p>
          <a:p>
            <a:r>
              <a:rPr lang="en-US" dirty="0" err="1" smtClean="0"/>
              <a:t>Maninder</a:t>
            </a:r>
            <a:r>
              <a:rPr lang="en-US" dirty="0" smtClean="0"/>
              <a:t> Pal Singh (2329012)</a:t>
            </a:r>
          </a:p>
          <a:p>
            <a:r>
              <a:rPr lang="en-US" dirty="0" smtClean="0"/>
              <a:t>Sonia (2329020)</a:t>
            </a:r>
          </a:p>
          <a:p>
            <a:r>
              <a:rPr lang="en-US" dirty="0" err="1" smtClean="0"/>
              <a:t>Tanisha</a:t>
            </a:r>
            <a:r>
              <a:rPr lang="en-US" dirty="0" smtClean="0"/>
              <a:t>(2329023)</a:t>
            </a:r>
          </a:p>
          <a:p>
            <a:r>
              <a:rPr lang="en-US" dirty="0" err="1" smtClean="0"/>
              <a:t>Shivam</a:t>
            </a:r>
            <a:r>
              <a:rPr lang="en-US" dirty="0" smtClean="0"/>
              <a:t> Sharma(2329019)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476672"/>
            <a:ext cx="5627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HACKATHON 2023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ndian Student: Engineering not the preferred degree choice for Indian  students anymore: GRE data - The Economic Ti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55575" y="332656"/>
            <a:ext cx="87849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spc="150" dirty="0">
              <a:ln w="1143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objective of the project is result to the student in a simple way.</a:t>
            </a:r>
          </a:p>
          <a:p>
            <a:r>
              <a:rPr lang="en-US" dirty="0" smtClean="0"/>
              <a:t>This project is useful for students and institutions for getting the results in simple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72816"/>
            <a:ext cx="6635080" cy="37772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Admin Dashboard</a:t>
            </a:r>
          </a:p>
          <a:p>
            <a:r>
              <a:rPr lang="en-US" dirty="0" smtClean="0"/>
              <a:t>Admin can add/update/</a:t>
            </a:r>
            <a:r>
              <a:rPr lang="en-US" dirty="0" smtClean="0"/>
              <a:t> Class </a:t>
            </a:r>
            <a:endParaRPr lang="en-US" dirty="0" smtClean="0"/>
          </a:p>
          <a:p>
            <a:r>
              <a:rPr lang="en-US" dirty="0" smtClean="0"/>
              <a:t>Admin can add/update/ </a:t>
            </a:r>
            <a:r>
              <a:rPr lang="en-US" dirty="0" smtClean="0"/>
              <a:t>Subjects</a:t>
            </a:r>
            <a:endParaRPr lang="en-US" dirty="0" smtClean="0"/>
          </a:p>
          <a:p>
            <a:r>
              <a:rPr lang="en-US" dirty="0" smtClean="0"/>
              <a:t>Admin can add/update/Active/Inactive Subject combination with class</a:t>
            </a:r>
          </a:p>
          <a:p>
            <a:r>
              <a:rPr lang="en-US" dirty="0" smtClean="0"/>
              <a:t>Admin can register new student and also edit info of the student</a:t>
            </a:r>
          </a:p>
          <a:p>
            <a:r>
              <a:rPr lang="en-US" dirty="0"/>
              <a:t>A</a:t>
            </a:r>
            <a:r>
              <a:rPr lang="en-US" dirty="0" smtClean="0"/>
              <a:t>dmin can declare/ edit  result of a student.</a:t>
            </a:r>
          </a:p>
          <a:p>
            <a:r>
              <a:rPr lang="en-US" dirty="0" smtClean="0"/>
              <a:t>Admin can change own 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1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Tecnologies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Used 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err="1" smtClean="0"/>
              <a:t>Vs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HTML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4" name="Picture 8" descr="HTML/CSS 나를 위한 정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91" y="1196752"/>
            <a:ext cx="2881719" cy="222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ile:Octicons-mark-github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35" y="3423535"/>
            <a:ext cx="2360811" cy="236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Respond to Thank You (In All Kind of Situation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91" y="0"/>
            <a:ext cx="9158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Student Result Management </vt:lpstr>
      <vt:lpstr>PowerPoint Presentation</vt:lpstr>
      <vt:lpstr>Features</vt:lpstr>
      <vt:lpstr>Tecnologies Used 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Management</dc:title>
  <dc:creator>HP</dc:creator>
  <cp:lastModifiedBy>HP</cp:lastModifiedBy>
  <cp:revision>4</cp:revision>
  <dcterms:created xsi:type="dcterms:W3CDTF">2023-09-23T10:51:11Z</dcterms:created>
  <dcterms:modified xsi:type="dcterms:W3CDTF">2023-09-23T11:26:48Z</dcterms:modified>
</cp:coreProperties>
</file>